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1" r:id="rId3"/>
    <p:sldId id="301" r:id="rId4"/>
    <p:sldId id="267" r:id="rId5"/>
    <p:sldId id="296" r:id="rId6"/>
    <p:sldId id="287" r:id="rId7"/>
    <p:sldId id="286" r:id="rId8"/>
    <p:sldId id="289" r:id="rId9"/>
    <p:sldId id="299" r:id="rId10"/>
    <p:sldId id="274" r:id="rId11"/>
    <p:sldId id="288" r:id="rId12"/>
    <p:sldId id="275" r:id="rId13"/>
    <p:sldId id="268" r:id="rId14"/>
    <p:sldId id="269" r:id="rId15"/>
    <p:sldId id="290" r:id="rId16"/>
    <p:sldId id="302" r:id="rId17"/>
    <p:sldId id="305" r:id="rId18"/>
    <p:sldId id="271" r:id="rId19"/>
    <p:sldId id="303" r:id="rId20"/>
    <p:sldId id="297" r:id="rId21"/>
    <p:sldId id="292" r:id="rId22"/>
    <p:sldId id="284" r:id="rId23"/>
    <p:sldId id="285" r:id="rId24"/>
    <p:sldId id="272" r:id="rId25"/>
    <p:sldId id="276" r:id="rId26"/>
    <p:sldId id="277" r:id="rId27"/>
    <p:sldId id="293" r:id="rId28"/>
    <p:sldId id="270" r:id="rId29"/>
    <p:sldId id="278" r:id="rId30"/>
    <p:sldId id="295" r:id="rId31"/>
    <p:sldId id="279" r:id="rId32"/>
    <p:sldId id="298" r:id="rId33"/>
    <p:sldId id="294" r:id="rId34"/>
    <p:sldId id="304" r:id="rId35"/>
    <p:sldId id="300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454EC-D9AE-4944-B243-4E9684CE78C7}" type="datetimeFigureOut">
              <a:rPr lang="ru-RU" smtClean="0"/>
              <a:pPr/>
              <a:t>14.07.2024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E3B7B-9B0D-4936-832C-AC1F4EA980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454EC-D9AE-4944-B243-4E9684CE78C7}" type="datetimeFigureOut">
              <a:rPr lang="ru-RU" smtClean="0"/>
              <a:pPr/>
              <a:t>14.07.2024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E3B7B-9B0D-4936-832C-AC1F4EA980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454EC-D9AE-4944-B243-4E9684CE78C7}" type="datetimeFigureOut">
              <a:rPr lang="ru-RU" smtClean="0"/>
              <a:pPr/>
              <a:t>14.07.2024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E3B7B-9B0D-4936-832C-AC1F4EA980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454EC-D9AE-4944-B243-4E9684CE78C7}" type="datetimeFigureOut">
              <a:rPr lang="ru-RU" smtClean="0"/>
              <a:pPr/>
              <a:t>14.07.2024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E3B7B-9B0D-4936-832C-AC1F4EA980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454EC-D9AE-4944-B243-4E9684CE78C7}" type="datetimeFigureOut">
              <a:rPr lang="ru-RU" smtClean="0"/>
              <a:pPr/>
              <a:t>14.07.2024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E3B7B-9B0D-4936-832C-AC1F4EA980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454EC-D9AE-4944-B243-4E9684CE78C7}" type="datetimeFigureOut">
              <a:rPr lang="ru-RU" smtClean="0"/>
              <a:pPr/>
              <a:t>14.07.2024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E3B7B-9B0D-4936-832C-AC1F4EA980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454EC-D9AE-4944-B243-4E9684CE78C7}" type="datetimeFigureOut">
              <a:rPr lang="ru-RU" smtClean="0"/>
              <a:pPr/>
              <a:t>14.07.2024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E3B7B-9B0D-4936-832C-AC1F4EA980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454EC-D9AE-4944-B243-4E9684CE78C7}" type="datetimeFigureOut">
              <a:rPr lang="ru-RU" smtClean="0"/>
              <a:pPr/>
              <a:t>14.07.2024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E3B7B-9B0D-4936-832C-AC1F4EA980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454EC-D9AE-4944-B243-4E9684CE78C7}" type="datetimeFigureOut">
              <a:rPr lang="ru-RU" smtClean="0"/>
              <a:pPr/>
              <a:t>14.07.2024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E3B7B-9B0D-4936-832C-AC1F4EA980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454EC-D9AE-4944-B243-4E9684CE78C7}" type="datetimeFigureOut">
              <a:rPr lang="ru-RU" smtClean="0"/>
              <a:pPr/>
              <a:t>14.07.2024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E3B7B-9B0D-4936-832C-AC1F4EA980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454EC-D9AE-4944-B243-4E9684CE78C7}" type="datetimeFigureOut">
              <a:rPr lang="ru-RU" smtClean="0"/>
              <a:pPr/>
              <a:t>14.07.2024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E3B7B-9B0D-4936-832C-AC1F4EA980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454EC-D9AE-4944-B243-4E9684CE78C7}" type="datetimeFigureOut">
              <a:rPr lang="ru-RU" smtClean="0"/>
              <a:pPr/>
              <a:t>14.07.2024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E3B7B-9B0D-4936-832C-AC1F4EA9806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Историческая реконструкция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«</a:t>
            </a:r>
            <a:r>
              <a:rPr lang="ru-RU" b="1" dirty="0"/>
              <a:t>И превращались наши школы в госпиталя»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728792" cy="1752600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/>
              <a:t>Руководители реконструкции: Дружинина С.А.</a:t>
            </a:r>
            <a:r>
              <a:rPr lang="ru-RU" b="1" i="1" dirty="0"/>
              <a:t> учитель русского языка и литературы МБОУ Григорьевская СОШ Крылова С.А. учитель истории и обществознания МБОУ Григорьевская СОШ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/>
              <a:t>Локация  «Процедурный кабинет</a:t>
            </a:r>
            <a:r>
              <a:rPr lang="ru-RU" sz="2400" dirty="0"/>
              <a:t>».</a:t>
            </a:r>
            <a:br>
              <a:rPr lang="ru-RU" sz="2400" dirty="0"/>
            </a:br>
            <a:r>
              <a:rPr lang="ru-RU" sz="2400" dirty="0"/>
              <a:t>военврач лечебной части Мокроусова </a:t>
            </a:r>
            <a:r>
              <a:rPr lang="ru-RU" sz="2400" dirty="0" err="1"/>
              <a:t>Г.А.,учитель</a:t>
            </a:r>
            <a:r>
              <a:rPr lang="ru-RU" sz="2400" dirty="0"/>
              <a:t> математики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Задача</a:t>
            </a:r>
            <a:r>
              <a:rPr lang="ru-RU" dirty="0"/>
              <a:t> - познакомить экскурсантов с лекарственными растения и их предназначением: как и каким образом их применяли, чем можно было заменить медикаменты. Ведущий заготовил ягоды, травы, мох, показывая их, задавал вопросы.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42599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0373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8130" y="404664"/>
            <a:ext cx="9160162" cy="6264696"/>
          </a:xfrm>
        </p:spPr>
      </p:pic>
    </p:spTree>
    <p:extLst>
      <p:ext uri="{BB962C8B-B14F-4D97-AF65-F5344CB8AC3E}">
        <p14:creationId xmlns:p14="http://schemas.microsoft.com/office/powerpoint/2010/main" xmlns="" val="1695290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720" y="-243408"/>
            <a:ext cx="8229600" cy="1143000"/>
          </a:xfrm>
        </p:spPr>
        <p:txBody>
          <a:bodyPr/>
          <a:lstStyle/>
          <a:p>
            <a:r>
              <a:rPr lang="ru-RU" dirty="0"/>
              <a:t>«Госпитальная палата»,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31" y="1052736"/>
            <a:ext cx="8926177" cy="566124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52128"/>
          </a:xfrm>
        </p:spPr>
        <p:txBody>
          <a:bodyPr/>
          <a:lstStyle/>
          <a:p>
            <a:r>
              <a:rPr lang="ru-RU" dirty="0"/>
              <a:t>«Пост медсестры»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9752" y="836712"/>
            <a:ext cx="4104456" cy="6027728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2438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1FB282-1414-C6D2-3D2D-2E77E56C8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/>
              <a:t>«Аптека»</a:t>
            </a:r>
            <a:br>
              <a:rPr lang="ru-RU" sz="4400" dirty="0"/>
            </a:br>
            <a:r>
              <a:rPr lang="ru-RU" sz="4400" dirty="0"/>
              <a:t> начальник аптеки – Дружинина С.А,, учитель русского языка и литературы 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8CDE32A-1D02-E5FC-42EC-3045C2ED11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867" y="1844824"/>
            <a:ext cx="9145482" cy="4222640"/>
          </a:xfrm>
        </p:spPr>
      </p:pic>
    </p:spTree>
    <p:extLst>
      <p:ext uri="{BB962C8B-B14F-4D97-AF65-F5344CB8AC3E}">
        <p14:creationId xmlns:p14="http://schemas.microsoft.com/office/powerpoint/2010/main" xmlns="" val="982546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D513E9-9354-F3C9-7B4A-770048C24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FB1C14E5-C941-FD68-3CE7-68E07BDD8D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680" y="24254"/>
            <a:ext cx="5904656" cy="681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4338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38746"/>
            <a:ext cx="9080310" cy="5544616"/>
          </a:xfr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C3027465-BC2E-8ACE-2F04-CCB8650B9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EACEFB2-E909-4C53-1FE5-EB69D2BBE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2DBDAB6E-3970-A6C7-90EB-6D582CC9E9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092" y="137319"/>
            <a:ext cx="8777816" cy="658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5602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5201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/>
          </a:bodyPr>
          <a:lstStyle/>
          <a:p>
            <a:r>
              <a:rPr lang="ru-RU" sz="2400" b="1" dirty="0"/>
              <a:t>Локация «</a:t>
            </a:r>
            <a:r>
              <a:rPr lang="ru-RU" sz="2400" b="1" dirty="0" err="1"/>
              <a:t>Амуничник</a:t>
            </a:r>
            <a:r>
              <a:rPr lang="ru-RU" sz="2400" b="1" dirty="0"/>
              <a:t>»</a:t>
            </a:r>
            <a:r>
              <a:rPr lang="ru-RU" sz="2400" dirty="0"/>
              <a:t>. Хозяйка </a:t>
            </a:r>
            <a:r>
              <a:rPr lang="ru-RU" sz="2400" dirty="0" err="1"/>
              <a:t>амуничника</a:t>
            </a:r>
            <a:r>
              <a:rPr lang="ru-RU" sz="2400" dirty="0"/>
              <a:t>-военврач Крылова </a:t>
            </a:r>
            <a:r>
              <a:rPr lang="ru-RU" sz="2400" dirty="0" err="1"/>
              <a:t>С.А.,учитель</a:t>
            </a:r>
            <a:r>
              <a:rPr lang="ru-RU" sz="2400" dirty="0"/>
              <a:t> истории и обществознания.</a:t>
            </a:r>
            <a:br>
              <a:rPr lang="ru-RU" sz="2400" dirty="0"/>
            </a:br>
            <a:r>
              <a:rPr lang="ru-RU" sz="2400" dirty="0"/>
              <a:t>На этом этапе ребята знакомились с военной амуницией, учились заматывать портянки.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060848"/>
            <a:ext cx="7832519" cy="4797151"/>
          </a:xfrm>
        </p:spPr>
      </p:pic>
    </p:spTree>
    <p:extLst>
      <p:ext uri="{BB962C8B-B14F-4D97-AF65-F5344CB8AC3E}">
        <p14:creationId xmlns:p14="http://schemas.microsoft.com/office/powerpoint/2010/main" xmlns="" val="23801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404664"/>
            <a:ext cx="8064895" cy="5721499"/>
          </a:xfrm>
        </p:spPr>
      </p:pic>
    </p:spTree>
    <p:extLst>
      <p:ext uri="{BB962C8B-B14F-4D97-AF65-F5344CB8AC3E}">
        <p14:creationId xmlns:p14="http://schemas.microsoft.com/office/powerpoint/2010/main" xmlns="" val="2290273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Локация «</a:t>
            </a:r>
            <a:r>
              <a:rPr lang="ru-RU" b="1" dirty="0" err="1"/>
              <a:t>Амуничник</a:t>
            </a:r>
            <a:r>
              <a:rPr lang="ru-RU" b="1" dirty="0"/>
              <a:t>»</a:t>
            </a:r>
            <a:r>
              <a:rPr lang="ru-RU" dirty="0"/>
              <a:t>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098" y="1600200"/>
            <a:ext cx="8053804" cy="4525963"/>
          </a:xfrm>
        </p:spPr>
      </p:pic>
    </p:spTree>
    <p:extLst>
      <p:ext uri="{BB962C8B-B14F-4D97-AF65-F5344CB8AC3E}">
        <p14:creationId xmlns:p14="http://schemas.microsoft.com/office/powerpoint/2010/main" xmlns="" val="33848236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43575" y="804693"/>
            <a:ext cx="7008778" cy="5256583"/>
          </a:xfrm>
        </p:spPr>
      </p:pic>
    </p:spTree>
    <p:extLst>
      <p:ext uri="{BB962C8B-B14F-4D97-AF65-F5344CB8AC3E}">
        <p14:creationId xmlns:p14="http://schemas.microsoft.com/office/powerpoint/2010/main" xmlns="" val="2174059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/>
              <a:t>Локация «Пищеблок»</a:t>
            </a:r>
            <a:r>
              <a:rPr lang="ru-RU" sz="2700" dirty="0"/>
              <a:t> </a:t>
            </a:r>
            <a:br>
              <a:rPr lang="ru-RU" sz="2700" dirty="0"/>
            </a:br>
            <a:r>
              <a:rPr lang="ru-RU" sz="2700" dirty="0"/>
              <a:t>начальник продовольственной части Сабурова Е.Ф – хозяйка </a:t>
            </a:r>
            <a:r>
              <a:rPr lang="ru-RU" sz="2200" dirty="0" err="1"/>
              <a:t>пищеблока,учитель</a:t>
            </a:r>
            <a:r>
              <a:rPr lang="ru-RU" sz="2200" dirty="0"/>
              <a:t> математики и физики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Там можно узнать о  рационе питания советского солдата. В нашем импровизированном пищеблоке волонтеры расскажут о тонкостях того времени и дадут задание: отсыпать суточную норму сахара и отрезать норму ржаного хлеба на один приём пищи раненого солдата; на вкус и запах установить вид лечебного чая.</a:t>
            </a: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2352" y="274638"/>
            <a:ext cx="8579296" cy="6434472"/>
          </a:xfrm>
        </p:spPr>
      </p:pic>
    </p:spTree>
    <p:extLst>
      <p:ext uri="{BB962C8B-B14F-4D97-AF65-F5344CB8AC3E}">
        <p14:creationId xmlns:p14="http://schemas.microsoft.com/office/powerpoint/2010/main" xmlns="" val="15487510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«Пищеблок»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130" y="1417638"/>
            <a:ext cx="8885740" cy="5323730"/>
          </a:xfrm>
        </p:spPr>
      </p:pic>
    </p:spTree>
    <p:extLst>
      <p:ext uri="{BB962C8B-B14F-4D97-AF65-F5344CB8AC3E}">
        <p14:creationId xmlns:p14="http://schemas.microsoft.com/office/powerpoint/2010/main" xmlns="" val="9952320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15752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/>
          </a:bodyPr>
          <a:lstStyle/>
          <a:p>
            <a:r>
              <a:rPr lang="ru-RU" b="1" dirty="0"/>
              <a:t>Локация «Красный уголок»</a:t>
            </a:r>
            <a:r>
              <a:rPr lang="ru-RU" dirty="0"/>
              <a:t> </a:t>
            </a:r>
            <a:br>
              <a:rPr lang="ru-RU" dirty="0"/>
            </a:br>
            <a:r>
              <a:rPr lang="ru-RU" sz="2700" dirty="0" err="1"/>
              <a:t>Руководиле</a:t>
            </a:r>
            <a:r>
              <a:rPr lang="ru-RU" sz="2700" dirty="0"/>
              <a:t>-политруки госпиталя: </a:t>
            </a:r>
            <a:r>
              <a:rPr lang="ru-RU" sz="2700" dirty="0" err="1"/>
              <a:t>Бабенышева</a:t>
            </a:r>
            <a:r>
              <a:rPr lang="ru-RU" sz="2700" dirty="0"/>
              <a:t> </a:t>
            </a:r>
            <a:r>
              <a:rPr lang="ru-RU" sz="2700" dirty="0" err="1"/>
              <a:t>Л.С.,Трухина</a:t>
            </a:r>
            <a:r>
              <a:rPr lang="ru-RU" sz="2700" dirty="0"/>
              <a:t> </a:t>
            </a:r>
            <a:r>
              <a:rPr lang="ru-RU" sz="2700" dirty="0" err="1"/>
              <a:t>Е.С.,учителя</a:t>
            </a:r>
            <a:r>
              <a:rPr lang="ru-RU" sz="2700" dirty="0"/>
              <a:t> начальных классов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  </a:t>
            </a:r>
            <a:r>
              <a:rPr lang="ru-RU" sz="4000" dirty="0"/>
              <a:t>там узнали, какие были газеты, что в ним сообщалось, приказы военного времени; написали письма бойцам, расшифровали </a:t>
            </a:r>
            <a:r>
              <a:rPr lang="ru-RU" sz="4000" dirty="0" err="1"/>
              <a:t>сообщения,написанные</a:t>
            </a:r>
            <a:r>
              <a:rPr lang="ru-RU" sz="4000" dirty="0"/>
              <a:t> азбукой Морзе. </a:t>
            </a:r>
          </a:p>
          <a:p>
            <a:endParaRPr lang="ru-RU" sz="40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4840"/>
            <a:ext cx="8229600" cy="1143000"/>
          </a:xfrm>
        </p:spPr>
        <p:txBody>
          <a:bodyPr/>
          <a:lstStyle/>
          <a:p>
            <a:r>
              <a:rPr lang="ru-RU" dirty="0"/>
              <a:t>Красный уголок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196752"/>
            <a:ext cx="8964488" cy="5472608"/>
          </a:xfrm>
        </p:spPr>
      </p:pic>
    </p:spTree>
    <p:extLst>
      <p:ext uri="{BB962C8B-B14F-4D97-AF65-F5344CB8AC3E}">
        <p14:creationId xmlns:p14="http://schemas.microsoft.com/office/powerpoint/2010/main" xmlns="" val="1469938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7C69F2-4E1C-961F-A5DD-FA00328D3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2997548-6D38-0445-E6B0-7DDFC5FA1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99246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xmlns="" val="29783517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315416"/>
            <a:ext cx="8229600" cy="1143000"/>
          </a:xfrm>
        </p:spPr>
        <p:txBody>
          <a:bodyPr/>
          <a:lstStyle/>
          <a:p>
            <a:r>
              <a:rPr lang="ru-RU" dirty="0"/>
              <a:t>Красный уголок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676828"/>
            <a:ext cx="8208911" cy="6156683"/>
          </a:xfrm>
        </p:spPr>
      </p:pic>
    </p:spTree>
    <p:extLst>
      <p:ext uri="{BB962C8B-B14F-4D97-AF65-F5344CB8AC3E}">
        <p14:creationId xmlns:p14="http://schemas.microsoft.com/office/powerpoint/2010/main" xmlns="" val="11323749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2676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71" y="0"/>
            <a:ext cx="9106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60334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092244D-9580-9709-4A08-4C211C816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B872C70-18B9-DE23-E698-1282153EF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32708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0705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171400"/>
            <a:ext cx="8435280" cy="1589038"/>
          </a:xfrm>
        </p:spPr>
        <p:txBody>
          <a:bodyPr>
            <a:normAutofit/>
          </a:bodyPr>
          <a:lstStyle/>
          <a:p>
            <a:r>
              <a:rPr lang="ru-RU" b="1" dirty="0"/>
              <a:t>Основная идея проекта</a:t>
            </a:r>
            <a:r>
              <a:rPr lang="ru-RU" dirty="0"/>
              <a:t>- </a:t>
            </a:r>
            <a:br>
              <a:rPr lang="ru-RU" dirty="0"/>
            </a:br>
            <a:r>
              <a:rPr lang="ru-RU" b="1" dirty="0"/>
              <a:t> 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5257800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ru-RU" dirty="0"/>
              <a:t>это изучение данных о людях, работавших в эвакогоспитале, о медицинском персонале, больных и раненых (когда работали, кем, как попали в госпиталь, откуда прибыли, как проходил процесс выздоровления Какими маршрутами раненые попадали в госпиталь? Как было устроено госпитальное хозяйство? Кто (поимённо) шефствовал над ранеными? Чем занимались дети, которых называли «шефами» в </a:t>
            </a:r>
            <a:r>
              <a:rPr lang="ru-RU" dirty="0" err="1"/>
              <a:t>госпитале?и</a:t>
            </a:r>
            <a:r>
              <a:rPr lang="ru-RU" dirty="0"/>
              <a:t> т.п.); систематизация информации и создание исторической реконструкции эвакогоспиталя, в том числе передвижной.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7" y="476672"/>
            <a:ext cx="7193772" cy="5649491"/>
          </a:xfrm>
        </p:spPr>
      </p:pic>
    </p:spTree>
    <p:extLst>
      <p:ext uri="{BB962C8B-B14F-4D97-AF65-F5344CB8AC3E}">
        <p14:creationId xmlns:p14="http://schemas.microsoft.com/office/powerpoint/2010/main" xmlns="" val="677602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/>
              <a:t>На основе установленных в результате поисковой работы  исторических данных была проведена реконструкция деятельности эвакогоспиталя. Историческая реконструкция — это увлекательное зрелище с реалистичными костюмами и декорациями. Историческая реконструкция — это глобальная работа, направленная на воссоздание исторических событий. В процессе этой работы воссоздадим материальную и духовную культуру того времени, для чего используем изобразительные, письменные, архивные источники. </a:t>
            </a:r>
          </a:p>
          <a:p>
            <a:r>
              <a:rPr lang="ru-RU" dirty="0"/>
              <a:t>В рамках реконструкции разворачиваются экспозиции с информационными стендами, рассказывающими о деятельности эвакогоспиталя глубокого тыла; инсталляции; музейная экспозиция с подлинными экспонатами мед. оборудования, документами военных лет.  Детальное погружение сегодняшних школьников в историю своей школы военного периода, сбор информации и материалов о эвакогоспиталях, дислоцированных на базе родной школы. </a:t>
            </a:r>
          </a:p>
          <a:p>
            <a:r>
              <a:rPr lang="ru-RU" dirty="0"/>
              <a:t>В рамках реконструкции будут развернуты 6 локаций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013" y="548680"/>
            <a:ext cx="8984987" cy="5832648"/>
          </a:xfrm>
        </p:spPr>
      </p:pic>
    </p:spTree>
    <p:extLst>
      <p:ext uri="{BB962C8B-B14F-4D97-AF65-F5344CB8AC3E}">
        <p14:creationId xmlns:p14="http://schemas.microsoft.com/office/powerpoint/2010/main" xmlns="" val="3654401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05" y="0"/>
            <a:ext cx="91249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2389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70964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387</Words>
  <Application>Microsoft Office PowerPoint</Application>
  <PresentationFormat>Экран (4:3)</PresentationFormat>
  <Paragraphs>21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Историческая реконструкция  «И превращались наши школы в госпиталя»</vt:lpstr>
      <vt:lpstr>Слайд 2</vt:lpstr>
      <vt:lpstr>Слайд 3</vt:lpstr>
      <vt:lpstr>Основная идея проекта-   </vt:lpstr>
      <vt:lpstr>Слайд 5</vt:lpstr>
      <vt:lpstr>Слайд 6</vt:lpstr>
      <vt:lpstr>Слайд 7</vt:lpstr>
      <vt:lpstr>Слайд 8</vt:lpstr>
      <vt:lpstr>Слайд 9</vt:lpstr>
      <vt:lpstr>Локация  «Процедурный кабинет». военврач лечебной части Мокроусова Г.А.,учитель математики </vt:lpstr>
      <vt:lpstr>Слайд 11</vt:lpstr>
      <vt:lpstr>Слайд 12</vt:lpstr>
      <vt:lpstr>«Госпитальная палата»,</vt:lpstr>
      <vt:lpstr>«Пост медсестры»</vt:lpstr>
      <vt:lpstr>Слайд 15</vt:lpstr>
      <vt:lpstr>«Аптека»  начальник аптеки – Дружинина С.А,, учитель русского языка и литературы </vt:lpstr>
      <vt:lpstr>Слайд 17</vt:lpstr>
      <vt:lpstr>Слайд 18</vt:lpstr>
      <vt:lpstr>Слайд 19</vt:lpstr>
      <vt:lpstr>Локация «Амуничник». Хозяйка амуничника-военврач Крылова С.А.,учитель истории и обществознания. На этом этапе ребята знакомились с военной амуницией, учились заматывать портянки.</vt:lpstr>
      <vt:lpstr>Слайд 21</vt:lpstr>
      <vt:lpstr>Локация «Амуничник» </vt:lpstr>
      <vt:lpstr>Слайд 23</vt:lpstr>
      <vt:lpstr>Локация «Пищеблок»  начальник продовольственной части Сабурова Е.Ф – хозяйка пищеблока,учитель математики и физики</vt:lpstr>
      <vt:lpstr>Слайд 25</vt:lpstr>
      <vt:lpstr>«Пищеблок»</vt:lpstr>
      <vt:lpstr>Слайд 27</vt:lpstr>
      <vt:lpstr>Локация «Красный уголок»  Руководиле-политруки госпиталя: Бабенышева Л.С.,Трухина Е.С.,учителя начальных классов </vt:lpstr>
      <vt:lpstr>Красный уголок</vt:lpstr>
      <vt:lpstr>Слайд 30</vt:lpstr>
      <vt:lpstr>Красный уголок</vt:lpstr>
      <vt:lpstr>Слайд 32</vt:lpstr>
      <vt:lpstr>Слайд 33</vt:lpstr>
      <vt:lpstr>Слайд 34</vt:lpstr>
      <vt:lpstr>Слайд 35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Программа «Я- краевед»</dc:title>
  <dc:creator>Аня</dc:creator>
  <cp:lastModifiedBy>Пользователь Windows</cp:lastModifiedBy>
  <cp:revision>76</cp:revision>
  <dcterms:created xsi:type="dcterms:W3CDTF">2020-10-22T13:29:07Z</dcterms:created>
  <dcterms:modified xsi:type="dcterms:W3CDTF">2024-07-14T15:01:09Z</dcterms:modified>
</cp:coreProperties>
</file>