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138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C869AF0-C77A-41A5-B0E4-9BF527E0F4B1}" type="doc">
      <dgm:prSet loTypeId="urn:microsoft.com/office/officeart/2005/8/layout/bProcess3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BAD20C2C-17B6-4D6E-ACEC-480591245799}">
      <dgm:prSet phldrT="[Текст]"/>
      <dgm:spPr/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Методический десант в ОО: знакомство с календарем образовательных событий</a:t>
          </a:r>
        </a:p>
        <a:p>
          <a:r>
            <a:rPr lang="ru-RU" dirty="0" smtClean="0">
              <a:solidFill>
                <a:schemeClr val="tx1"/>
              </a:solidFill>
            </a:rPr>
            <a:t>Методический дайджест</a:t>
          </a:r>
        </a:p>
        <a:p>
          <a:r>
            <a:rPr lang="ru-RU" dirty="0" smtClean="0">
              <a:solidFill>
                <a:schemeClr val="tx1"/>
              </a:solidFill>
            </a:rPr>
            <a:t>НАВИГАЦИЯ</a:t>
          </a:r>
        </a:p>
        <a:p>
          <a:r>
            <a:rPr lang="ru-RU" dirty="0" smtClean="0">
              <a:solidFill>
                <a:schemeClr val="tx1"/>
              </a:solidFill>
            </a:rPr>
            <a:t>Педагог знакомится с системой работы методической службы на уч. год.</a:t>
          </a:r>
        </a:p>
        <a:p>
          <a:endParaRPr lang="ru-RU" dirty="0"/>
        </a:p>
      </dgm:t>
    </dgm:pt>
    <dgm:pt modelId="{09DAD3C8-2072-40E4-B2D6-C01D9016AB83}" type="parTrans" cxnId="{D1989E7D-BE89-42C4-B46F-298F3F73ED62}">
      <dgm:prSet/>
      <dgm:spPr/>
      <dgm:t>
        <a:bodyPr/>
        <a:lstStyle/>
        <a:p>
          <a:endParaRPr lang="ru-RU"/>
        </a:p>
      </dgm:t>
    </dgm:pt>
    <dgm:pt modelId="{B7FCACDA-FD25-4EB9-A7B5-6A74E1DD66DE}" type="sibTrans" cxnId="{D1989E7D-BE89-42C4-B46F-298F3F73ED62}">
      <dgm:prSet/>
      <dgm:spPr/>
      <dgm:t>
        <a:bodyPr/>
        <a:lstStyle/>
        <a:p>
          <a:endParaRPr lang="ru-RU"/>
        </a:p>
      </dgm:t>
    </dgm:pt>
    <dgm:pt modelId="{40A5D9E0-3E98-4DA6-BE37-CCF24E623094}">
      <dgm:prSet phldrT="[Текст]"/>
      <dgm:spPr/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ЕМД учителя НОШ – сентябрь, </a:t>
          </a:r>
        </a:p>
        <a:p>
          <a:r>
            <a:rPr lang="ru-RU" dirty="0" smtClean="0">
              <a:solidFill>
                <a:schemeClr val="tx1"/>
              </a:solidFill>
            </a:rPr>
            <a:t>первое самоопределение- работа с картой «Мой образовательный маршрут</a:t>
          </a:r>
          <a:endParaRPr lang="ru-RU" dirty="0">
            <a:solidFill>
              <a:schemeClr val="tx1"/>
            </a:solidFill>
          </a:endParaRPr>
        </a:p>
      </dgm:t>
    </dgm:pt>
    <dgm:pt modelId="{1A4A7C0D-8273-4803-94DF-E4311FADF8F8}" type="parTrans" cxnId="{33C49BCC-1C34-4E94-9873-B6DB4BA68798}">
      <dgm:prSet/>
      <dgm:spPr/>
      <dgm:t>
        <a:bodyPr/>
        <a:lstStyle/>
        <a:p>
          <a:endParaRPr lang="ru-RU"/>
        </a:p>
      </dgm:t>
    </dgm:pt>
    <dgm:pt modelId="{1A8CD0AF-27C5-41F1-82FD-48575229BCBF}" type="sibTrans" cxnId="{33C49BCC-1C34-4E94-9873-B6DB4BA68798}">
      <dgm:prSet/>
      <dgm:spPr/>
      <dgm:t>
        <a:bodyPr/>
        <a:lstStyle/>
        <a:p>
          <a:endParaRPr lang="ru-RU"/>
        </a:p>
      </dgm:t>
    </dgm:pt>
    <dgm:pt modelId="{F5AAC077-EFD2-478C-9D0F-36F3E11A8DDF}">
      <dgm:prSet phldrT="[Текст]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dirty="0" smtClean="0">
              <a:solidFill>
                <a:schemeClr val="tx1"/>
              </a:solidFill>
            </a:rPr>
            <a:t>Самоопределение: выбор </a:t>
          </a:r>
          <a:r>
            <a:rPr lang="ru-RU" dirty="0" smtClean="0">
              <a:solidFill>
                <a:schemeClr val="tx1"/>
              </a:solidFill>
            </a:rPr>
            <a:t>методической темы , профессионального объединения, форм собственной методической работы-оформление плана/маршрута/карты/программы /проекта профессионального развития.</a:t>
          </a:r>
        </a:p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dirty="0" smtClean="0">
              <a:solidFill>
                <a:schemeClr val="tx1"/>
              </a:solidFill>
            </a:rPr>
            <a:t>Методист создает </a:t>
          </a:r>
          <a:r>
            <a:rPr lang="ru-RU" dirty="0" err="1" smtClean="0">
              <a:solidFill>
                <a:schemeClr val="tx1"/>
              </a:solidFill>
            </a:rPr>
            <a:t>гугл</a:t>
          </a:r>
          <a:r>
            <a:rPr lang="ru-RU" dirty="0" smtClean="0">
              <a:solidFill>
                <a:schemeClr val="tx1"/>
              </a:solidFill>
            </a:rPr>
            <a:t>-форму для фиксации педагогом сделанного выбора.</a:t>
          </a:r>
        </a:p>
      </dgm:t>
    </dgm:pt>
    <dgm:pt modelId="{78A66854-48EC-483F-BAE0-D262246BB40D}" type="parTrans" cxnId="{C4E04370-2493-478D-B9D4-48C3A2E9E0E7}">
      <dgm:prSet/>
      <dgm:spPr/>
      <dgm:t>
        <a:bodyPr/>
        <a:lstStyle/>
        <a:p>
          <a:endParaRPr lang="ru-RU"/>
        </a:p>
      </dgm:t>
    </dgm:pt>
    <dgm:pt modelId="{00E866A2-74A3-4F86-8C7C-4EDCD920901A}" type="sibTrans" cxnId="{C4E04370-2493-478D-B9D4-48C3A2E9E0E7}">
      <dgm:prSet/>
      <dgm:spPr/>
      <dgm:t>
        <a:bodyPr/>
        <a:lstStyle/>
        <a:p>
          <a:endParaRPr lang="ru-RU"/>
        </a:p>
      </dgm:t>
    </dgm:pt>
    <dgm:pt modelId="{A892D76A-D9F8-4CF2-8C7E-151338E56160}">
      <dgm:prSet phldrT="[Текст]"/>
      <dgm:spPr/>
      <dgm:t>
        <a:bodyPr/>
        <a:lstStyle/>
        <a:p>
          <a:pPr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dirty="0" smtClean="0">
              <a:solidFill>
                <a:schemeClr val="tx1"/>
              </a:solidFill>
            </a:rPr>
            <a:t>Реализация :</a:t>
          </a:r>
        </a:p>
        <a:p>
          <a:pPr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dirty="0" smtClean="0">
              <a:solidFill>
                <a:schemeClr val="tx1"/>
              </a:solidFill>
            </a:rPr>
            <a:t>Методист организует/координирует деятельность МФ , массовых методических событий и др.</a:t>
          </a:r>
        </a:p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dirty="0" smtClean="0">
              <a:solidFill>
                <a:schemeClr val="tx1"/>
              </a:solidFill>
            </a:rPr>
            <a:t>Педагог реализует свой маршрут , участвуя в  методических мероприятиях разного уровня.</a:t>
          </a:r>
          <a:endParaRPr lang="ru-RU" dirty="0">
            <a:solidFill>
              <a:schemeClr val="tx1"/>
            </a:solidFill>
          </a:endParaRPr>
        </a:p>
      </dgm:t>
    </dgm:pt>
    <dgm:pt modelId="{7FC63803-991C-462E-8D6F-D4648BE90C09}" type="parTrans" cxnId="{21695077-BAEE-422C-987F-6FC006B943DC}">
      <dgm:prSet/>
      <dgm:spPr/>
      <dgm:t>
        <a:bodyPr/>
        <a:lstStyle/>
        <a:p>
          <a:endParaRPr lang="ru-RU"/>
        </a:p>
      </dgm:t>
    </dgm:pt>
    <dgm:pt modelId="{021FB3F6-D180-4A6F-9D56-287CE3E84A43}" type="sibTrans" cxnId="{21695077-BAEE-422C-987F-6FC006B943DC}">
      <dgm:prSet/>
      <dgm:spPr/>
      <dgm:t>
        <a:bodyPr/>
        <a:lstStyle/>
        <a:p>
          <a:endParaRPr lang="ru-RU"/>
        </a:p>
      </dgm:t>
    </dgm:pt>
    <dgm:pt modelId="{9A87A80B-0EC9-4677-AE74-C6BD0B3DB48F}">
      <dgm:prSet phldrT="[Текст]"/>
      <dgm:spPr/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Анализ</a:t>
          </a:r>
        </a:p>
        <a:p>
          <a:r>
            <a:rPr lang="ru-RU" dirty="0" smtClean="0">
              <a:solidFill>
                <a:schemeClr val="tx1"/>
              </a:solidFill>
            </a:rPr>
            <a:t>Оформление/наполнение Портфолио</a:t>
          </a:r>
        </a:p>
        <a:p>
          <a:r>
            <a:rPr lang="ru-RU" dirty="0" smtClean="0">
              <a:solidFill>
                <a:schemeClr val="tx1"/>
              </a:solidFill>
            </a:rPr>
            <a:t>Методист пишет /делегирует написание отзывов, справок, др.</a:t>
          </a:r>
          <a:endParaRPr lang="ru-RU" dirty="0">
            <a:solidFill>
              <a:schemeClr val="tx1"/>
            </a:solidFill>
          </a:endParaRPr>
        </a:p>
      </dgm:t>
    </dgm:pt>
    <dgm:pt modelId="{13AFFAB2-C837-474A-BDA2-8996CB5EAAE9}" type="parTrans" cxnId="{49491559-CCFA-4492-9833-1832DE8F2902}">
      <dgm:prSet/>
      <dgm:spPr/>
      <dgm:t>
        <a:bodyPr/>
        <a:lstStyle/>
        <a:p>
          <a:endParaRPr lang="ru-RU"/>
        </a:p>
      </dgm:t>
    </dgm:pt>
    <dgm:pt modelId="{41432262-9AD2-4309-B466-B3803656C99B}" type="sibTrans" cxnId="{49491559-CCFA-4492-9833-1832DE8F2902}">
      <dgm:prSet/>
      <dgm:spPr/>
      <dgm:t>
        <a:bodyPr/>
        <a:lstStyle/>
        <a:p>
          <a:endParaRPr lang="ru-RU"/>
        </a:p>
      </dgm:t>
    </dgm:pt>
    <dgm:pt modelId="{238CFF60-9247-41FE-9BD6-547B28EF1528}" type="pres">
      <dgm:prSet presAssocID="{0C869AF0-C77A-41A5-B0E4-9BF527E0F4B1}" presName="Name0" presStyleCnt="0">
        <dgm:presLayoutVars>
          <dgm:dir/>
          <dgm:resizeHandles val="exact"/>
        </dgm:presLayoutVars>
      </dgm:prSet>
      <dgm:spPr/>
    </dgm:pt>
    <dgm:pt modelId="{CF541A0F-2381-4B16-B934-3E04032E56F6}" type="pres">
      <dgm:prSet presAssocID="{BAD20C2C-17B6-4D6E-ACEC-480591245799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4849FFA-2F31-401E-9272-B2EA2B86E04E}" type="pres">
      <dgm:prSet presAssocID="{B7FCACDA-FD25-4EB9-A7B5-6A74E1DD66DE}" presName="sibTrans" presStyleLbl="sibTrans1D1" presStyleIdx="0" presStyleCnt="4"/>
      <dgm:spPr/>
    </dgm:pt>
    <dgm:pt modelId="{BD02CD44-48AA-447B-AF1F-7266D858D4F1}" type="pres">
      <dgm:prSet presAssocID="{B7FCACDA-FD25-4EB9-A7B5-6A74E1DD66DE}" presName="connectorText" presStyleLbl="sibTrans1D1" presStyleIdx="0" presStyleCnt="4"/>
      <dgm:spPr/>
    </dgm:pt>
    <dgm:pt modelId="{1BFB1A30-D04A-4405-ADBC-37C3DBA8A01C}" type="pres">
      <dgm:prSet presAssocID="{40A5D9E0-3E98-4DA6-BE37-CCF24E623094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FB0B4C5-0677-453F-96D4-1345250A0E56}" type="pres">
      <dgm:prSet presAssocID="{1A8CD0AF-27C5-41F1-82FD-48575229BCBF}" presName="sibTrans" presStyleLbl="sibTrans1D1" presStyleIdx="1" presStyleCnt="4"/>
      <dgm:spPr/>
    </dgm:pt>
    <dgm:pt modelId="{FA49EA9B-B6FD-4B97-9E17-B9DC3C58805D}" type="pres">
      <dgm:prSet presAssocID="{1A8CD0AF-27C5-41F1-82FD-48575229BCBF}" presName="connectorText" presStyleLbl="sibTrans1D1" presStyleIdx="1" presStyleCnt="4"/>
      <dgm:spPr/>
    </dgm:pt>
    <dgm:pt modelId="{ADCD899F-856E-4975-B48E-D21550763943}" type="pres">
      <dgm:prSet presAssocID="{F5AAC077-EFD2-478C-9D0F-36F3E11A8DDF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B57D1E0-7BD6-4C56-A933-A4FE94A67E31}" type="pres">
      <dgm:prSet presAssocID="{00E866A2-74A3-4F86-8C7C-4EDCD920901A}" presName="sibTrans" presStyleLbl="sibTrans1D1" presStyleIdx="2" presStyleCnt="4"/>
      <dgm:spPr/>
    </dgm:pt>
    <dgm:pt modelId="{BA4C656A-F39B-4909-AAB7-5642981EA01C}" type="pres">
      <dgm:prSet presAssocID="{00E866A2-74A3-4F86-8C7C-4EDCD920901A}" presName="connectorText" presStyleLbl="sibTrans1D1" presStyleIdx="2" presStyleCnt="4"/>
      <dgm:spPr/>
    </dgm:pt>
    <dgm:pt modelId="{F2D4421E-F4C7-4E93-838D-0308358292FE}" type="pres">
      <dgm:prSet presAssocID="{A892D76A-D9F8-4CF2-8C7E-151338E56160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82461F8-9B3F-4A36-9A62-522A1F478F32}" type="pres">
      <dgm:prSet presAssocID="{021FB3F6-D180-4A6F-9D56-287CE3E84A43}" presName="sibTrans" presStyleLbl="sibTrans1D1" presStyleIdx="3" presStyleCnt="4"/>
      <dgm:spPr/>
    </dgm:pt>
    <dgm:pt modelId="{CDC622A1-4A32-4115-B5B8-84932744213B}" type="pres">
      <dgm:prSet presAssocID="{021FB3F6-D180-4A6F-9D56-287CE3E84A43}" presName="connectorText" presStyleLbl="sibTrans1D1" presStyleIdx="3" presStyleCnt="4"/>
      <dgm:spPr/>
    </dgm:pt>
    <dgm:pt modelId="{C995F788-7BB9-4635-AEAC-59FC5CE02B03}" type="pres">
      <dgm:prSet presAssocID="{9A87A80B-0EC9-4677-AE74-C6BD0B3DB48F}" presName="node" presStyleLbl="node1" presStyleIdx="4" presStyleCnt="5">
        <dgm:presLayoutVars>
          <dgm:bulletEnabled val="1"/>
        </dgm:presLayoutVars>
      </dgm:prSet>
      <dgm:spPr/>
    </dgm:pt>
  </dgm:ptLst>
  <dgm:cxnLst>
    <dgm:cxn modelId="{952C81EA-AE53-427F-BDC4-B36E4DD8D270}" type="presOf" srcId="{1A8CD0AF-27C5-41F1-82FD-48575229BCBF}" destId="{FA49EA9B-B6FD-4B97-9E17-B9DC3C58805D}" srcOrd="1" destOrd="0" presId="urn:microsoft.com/office/officeart/2005/8/layout/bProcess3"/>
    <dgm:cxn modelId="{1872CF13-950E-4069-A4D1-DB7BCBD6A6AC}" type="presOf" srcId="{B7FCACDA-FD25-4EB9-A7B5-6A74E1DD66DE}" destId="{BD02CD44-48AA-447B-AF1F-7266D858D4F1}" srcOrd="1" destOrd="0" presId="urn:microsoft.com/office/officeart/2005/8/layout/bProcess3"/>
    <dgm:cxn modelId="{C216866B-5C3C-4BE4-8AA0-23EDAFE7A240}" type="presOf" srcId="{BAD20C2C-17B6-4D6E-ACEC-480591245799}" destId="{CF541A0F-2381-4B16-B934-3E04032E56F6}" srcOrd="0" destOrd="0" presId="urn:microsoft.com/office/officeart/2005/8/layout/bProcess3"/>
    <dgm:cxn modelId="{8AD4815C-6A84-4528-AE41-2E4BD5B9766F}" type="presOf" srcId="{F5AAC077-EFD2-478C-9D0F-36F3E11A8DDF}" destId="{ADCD899F-856E-4975-B48E-D21550763943}" srcOrd="0" destOrd="0" presId="urn:microsoft.com/office/officeart/2005/8/layout/bProcess3"/>
    <dgm:cxn modelId="{75DEC11C-7415-4E60-B091-92DA58F77C75}" type="presOf" srcId="{0C869AF0-C77A-41A5-B0E4-9BF527E0F4B1}" destId="{238CFF60-9247-41FE-9BD6-547B28EF1528}" srcOrd="0" destOrd="0" presId="urn:microsoft.com/office/officeart/2005/8/layout/bProcess3"/>
    <dgm:cxn modelId="{135D7A06-7719-4FDA-8B55-E767528ED9AD}" type="presOf" srcId="{1A8CD0AF-27C5-41F1-82FD-48575229BCBF}" destId="{9FB0B4C5-0677-453F-96D4-1345250A0E56}" srcOrd="0" destOrd="0" presId="urn:microsoft.com/office/officeart/2005/8/layout/bProcess3"/>
    <dgm:cxn modelId="{2B44C6FE-CEE2-4491-B6C3-345D1E3C5012}" type="presOf" srcId="{021FB3F6-D180-4A6F-9D56-287CE3E84A43}" destId="{C82461F8-9B3F-4A36-9A62-522A1F478F32}" srcOrd="0" destOrd="0" presId="urn:microsoft.com/office/officeart/2005/8/layout/bProcess3"/>
    <dgm:cxn modelId="{21695077-BAEE-422C-987F-6FC006B943DC}" srcId="{0C869AF0-C77A-41A5-B0E4-9BF527E0F4B1}" destId="{A892D76A-D9F8-4CF2-8C7E-151338E56160}" srcOrd="3" destOrd="0" parTransId="{7FC63803-991C-462E-8D6F-D4648BE90C09}" sibTransId="{021FB3F6-D180-4A6F-9D56-287CE3E84A43}"/>
    <dgm:cxn modelId="{36C003B3-F5EA-440E-B9D9-411C7EAF0165}" type="presOf" srcId="{00E866A2-74A3-4F86-8C7C-4EDCD920901A}" destId="{9B57D1E0-7BD6-4C56-A933-A4FE94A67E31}" srcOrd="0" destOrd="0" presId="urn:microsoft.com/office/officeart/2005/8/layout/bProcess3"/>
    <dgm:cxn modelId="{8A35C706-21FB-4A9D-BC01-F17B382ECC39}" type="presOf" srcId="{00E866A2-74A3-4F86-8C7C-4EDCD920901A}" destId="{BA4C656A-F39B-4909-AAB7-5642981EA01C}" srcOrd="1" destOrd="0" presId="urn:microsoft.com/office/officeart/2005/8/layout/bProcess3"/>
    <dgm:cxn modelId="{D1989E7D-BE89-42C4-B46F-298F3F73ED62}" srcId="{0C869AF0-C77A-41A5-B0E4-9BF527E0F4B1}" destId="{BAD20C2C-17B6-4D6E-ACEC-480591245799}" srcOrd="0" destOrd="0" parTransId="{09DAD3C8-2072-40E4-B2D6-C01D9016AB83}" sibTransId="{B7FCACDA-FD25-4EB9-A7B5-6A74E1DD66DE}"/>
    <dgm:cxn modelId="{2BF8BFAB-02EA-4E22-957C-0A2817061244}" type="presOf" srcId="{40A5D9E0-3E98-4DA6-BE37-CCF24E623094}" destId="{1BFB1A30-D04A-4405-ADBC-37C3DBA8A01C}" srcOrd="0" destOrd="0" presId="urn:microsoft.com/office/officeart/2005/8/layout/bProcess3"/>
    <dgm:cxn modelId="{49491559-CCFA-4492-9833-1832DE8F2902}" srcId="{0C869AF0-C77A-41A5-B0E4-9BF527E0F4B1}" destId="{9A87A80B-0EC9-4677-AE74-C6BD0B3DB48F}" srcOrd="4" destOrd="0" parTransId="{13AFFAB2-C837-474A-BDA2-8996CB5EAAE9}" sibTransId="{41432262-9AD2-4309-B466-B3803656C99B}"/>
    <dgm:cxn modelId="{33C49BCC-1C34-4E94-9873-B6DB4BA68798}" srcId="{0C869AF0-C77A-41A5-B0E4-9BF527E0F4B1}" destId="{40A5D9E0-3E98-4DA6-BE37-CCF24E623094}" srcOrd="1" destOrd="0" parTransId="{1A4A7C0D-8273-4803-94DF-E4311FADF8F8}" sibTransId="{1A8CD0AF-27C5-41F1-82FD-48575229BCBF}"/>
    <dgm:cxn modelId="{17FF15F4-73AC-4991-AEE0-2AC925D323C6}" type="presOf" srcId="{B7FCACDA-FD25-4EB9-A7B5-6A74E1DD66DE}" destId="{84849FFA-2F31-401E-9272-B2EA2B86E04E}" srcOrd="0" destOrd="0" presId="urn:microsoft.com/office/officeart/2005/8/layout/bProcess3"/>
    <dgm:cxn modelId="{C4E04370-2493-478D-B9D4-48C3A2E9E0E7}" srcId="{0C869AF0-C77A-41A5-B0E4-9BF527E0F4B1}" destId="{F5AAC077-EFD2-478C-9D0F-36F3E11A8DDF}" srcOrd="2" destOrd="0" parTransId="{78A66854-48EC-483F-BAE0-D262246BB40D}" sibTransId="{00E866A2-74A3-4F86-8C7C-4EDCD920901A}"/>
    <dgm:cxn modelId="{D2F31A9D-EE2C-4ACC-847A-B685F1CA5B82}" type="presOf" srcId="{9A87A80B-0EC9-4677-AE74-C6BD0B3DB48F}" destId="{C995F788-7BB9-4635-AEAC-59FC5CE02B03}" srcOrd="0" destOrd="0" presId="urn:microsoft.com/office/officeart/2005/8/layout/bProcess3"/>
    <dgm:cxn modelId="{9DF3456F-5443-4790-B525-C2F31DD425F5}" type="presOf" srcId="{A892D76A-D9F8-4CF2-8C7E-151338E56160}" destId="{F2D4421E-F4C7-4E93-838D-0308358292FE}" srcOrd="0" destOrd="0" presId="urn:microsoft.com/office/officeart/2005/8/layout/bProcess3"/>
    <dgm:cxn modelId="{D2F6159F-D1A9-487B-93CD-CC15D53EBB98}" type="presOf" srcId="{021FB3F6-D180-4A6F-9D56-287CE3E84A43}" destId="{CDC622A1-4A32-4115-B5B8-84932744213B}" srcOrd="1" destOrd="0" presId="urn:microsoft.com/office/officeart/2005/8/layout/bProcess3"/>
    <dgm:cxn modelId="{DAE4651F-39DF-4730-A7E3-88087D6FBCAE}" type="presParOf" srcId="{238CFF60-9247-41FE-9BD6-547B28EF1528}" destId="{CF541A0F-2381-4B16-B934-3E04032E56F6}" srcOrd="0" destOrd="0" presId="urn:microsoft.com/office/officeart/2005/8/layout/bProcess3"/>
    <dgm:cxn modelId="{77A09E91-8FD0-4607-BA50-D42CF056450A}" type="presParOf" srcId="{238CFF60-9247-41FE-9BD6-547B28EF1528}" destId="{84849FFA-2F31-401E-9272-B2EA2B86E04E}" srcOrd="1" destOrd="0" presId="urn:microsoft.com/office/officeart/2005/8/layout/bProcess3"/>
    <dgm:cxn modelId="{A0EBB712-ACAF-4749-BB74-FF3700BA855F}" type="presParOf" srcId="{84849FFA-2F31-401E-9272-B2EA2B86E04E}" destId="{BD02CD44-48AA-447B-AF1F-7266D858D4F1}" srcOrd="0" destOrd="0" presId="urn:microsoft.com/office/officeart/2005/8/layout/bProcess3"/>
    <dgm:cxn modelId="{1AAFB4A6-1510-4CAD-B23A-81BB6EC5E0B0}" type="presParOf" srcId="{238CFF60-9247-41FE-9BD6-547B28EF1528}" destId="{1BFB1A30-D04A-4405-ADBC-37C3DBA8A01C}" srcOrd="2" destOrd="0" presId="urn:microsoft.com/office/officeart/2005/8/layout/bProcess3"/>
    <dgm:cxn modelId="{C4203E62-92BC-4C04-AFC3-006A3C4B4E27}" type="presParOf" srcId="{238CFF60-9247-41FE-9BD6-547B28EF1528}" destId="{9FB0B4C5-0677-453F-96D4-1345250A0E56}" srcOrd="3" destOrd="0" presId="urn:microsoft.com/office/officeart/2005/8/layout/bProcess3"/>
    <dgm:cxn modelId="{602B062C-7495-4C7F-A0B8-88E9333720C6}" type="presParOf" srcId="{9FB0B4C5-0677-453F-96D4-1345250A0E56}" destId="{FA49EA9B-B6FD-4B97-9E17-B9DC3C58805D}" srcOrd="0" destOrd="0" presId="urn:microsoft.com/office/officeart/2005/8/layout/bProcess3"/>
    <dgm:cxn modelId="{BA9F4F74-F6E4-4590-A12D-D9CDAD225CF5}" type="presParOf" srcId="{238CFF60-9247-41FE-9BD6-547B28EF1528}" destId="{ADCD899F-856E-4975-B48E-D21550763943}" srcOrd="4" destOrd="0" presId="urn:microsoft.com/office/officeart/2005/8/layout/bProcess3"/>
    <dgm:cxn modelId="{EB1BAF1C-32D9-4185-9BB6-DD73613B6731}" type="presParOf" srcId="{238CFF60-9247-41FE-9BD6-547B28EF1528}" destId="{9B57D1E0-7BD6-4C56-A933-A4FE94A67E31}" srcOrd="5" destOrd="0" presId="urn:microsoft.com/office/officeart/2005/8/layout/bProcess3"/>
    <dgm:cxn modelId="{B1345B22-8C53-4FF9-90D7-F7BF328AB352}" type="presParOf" srcId="{9B57D1E0-7BD6-4C56-A933-A4FE94A67E31}" destId="{BA4C656A-F39B-4909-AAB7-5642981EA01C}" srcOrd="0" destOrd="0" presId="urn:microsoft.com/office/officeart/2005/8/layout/bProcess3"/>
    <dgm:cxn modelId="{5770F64B-6E1B-41C0-84D7-D1B97D3158CF}" type="presParOf" srcId="{238CFF60-9247-41FE-9BD6-547B28EF1528}" destId="{F2D4421E-F4C7-4E93-838D-0308358292FE}" srcOrd="6" destOrd="0" presId="urn:microsoft.com/office/officeart/2005/8/layout/bProcess3"/>
    <dgm:cxn modelId="{8446C5E4-8364-469F-9B15-C9C0960B6045}" type="presParOf" srcId="{238CFF60-9247-41FE-9BD6-547B28EF1528}" destId="{C82461F8-9B3F-4A36-9A62-522A1F478F32}" srcOrd="7" destOrd="0" presId="urn:microsoft.com/office/officeart/2005/8/layout/bProcess3"/>
    <dgm:cxn modelId="{95497FD2-CF24-432F-800A-DB671936DA5F}" type="presParOf" srcId="{C82461F8-9B3F-4A36-9A62-522A1F478F32}" destId="{CDC622A1-4A32-4115-B5B8-84932744213B}" srcOrd="0" destOrd="0" presId="urn:microsoft.com/office/officeart/2005/8/layout/bProcess3"/>
    <dgm:cxn modelId="{579B3148-EF18-4FCD-BD66-6B9020203575}" type="presParOf" srcId="{238CFF60-9247-41FE-9BD6-547B28EF1528}" destId="{C995F788-7BB9-4635-AEAC-59FC5CE02B03}" srcOrd="8" destOrd="0" presId="urn:microsoft.com/office/officeart/2005/8/layout/b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4849FFA-2F31-401E-9272-B2EA2B86E04E}">
      <dsp:nvSpPr>
        <dsp:cNvPr id="0" name=""/>
        <dsp:cNvSpPr/>
      </dsp:nvSpPr>
      <dsp:spPr>
        <a:xfrm>
          <a:off x="3734083" y="760688"/>
          <a:ext cx="586192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586192" y="45720"/>
              </a:lnTo>
            </a:path>
          </a:pathLst>
        </a:custGeom>
        <a:noFill/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4011760" y="803324"/>
        <a:ext cx="30839" cy="6167"/>
      </dsp:txXfrm>
    </dsp:sp>
    <dsp:sp modelId="{CF541A0F-2381-4B16-B934-3E04032E56F6}">
      <dsp:nvSpPr>
        <dsp:cNvPr id="0" name=""/>
        <dsp:cNvSpPr/>
      </dsp:nvSpPr>
      <dsp:spPr>
        <a:xfrm>
          <a:off x="1054178" y="1897"/>
          <a:ext cx="2681705" cy="1609023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8232" tIns="78232" rIns="78232" bIns="78232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>
              <a:solidFill>
                <a:schemeClr val="tx1"/>
              </a:solidFill>
            </a:rPr>
            <a:t>Методический десант в ОО: знакомство с календарем образовательных событий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>
              <a:solidFill>
                <a:schemeClr val="tx1"/>
              </a:solidFill>
            </a:rPr>
            <a:t>Методический дайджест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>
              <a:solidFill>
                <a:schemeClr val="tx1"/>
              </a:solidFill>
            </a:rPr>
            <a:t>НАВИГАЦИЯ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>
              <a:solidFill>
                <a:schemeClr val="tx1"/>
              </a:solidFill>
            </a:rPr>
            <a:t>Педагог знакомится с системой работы методической службы на уч. год.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100" kern="1200" dirty="0"/>
        </a:p>
      </dsp:txBody>
      <dsp:txXfrm>
        <a:off x="1054178" y="1897"/>
        <a:ext cx="2681705" cy="1609023"/>
      </dsp:txXfrm>
    </dsp:sp>
    <dsp:sp modelId="{9FB0B4C5-0677-453F-96D4-1345250A0E56}">
      <dsp:nvSpPr>
        <dsp:cNvPr id="0" name=""/>
        <dsp:cNvSpPr/>
      </dsp:nvSpPr>
      <dsp:spPr>
        <a:xfrm>
          <a:off x="2395031" y="1609120"/>
          <a:ext cx="3298497" cy="586192"/>
        </a:xfrm>
        <a:custGeom>
          <a:avLst/>
          <a:gdLst/>
          <a:ahLst/>
          <a:cxnLst/>
          <a:rect l="0" t="0" r="0" b="0"/>
          <a:pathLst>
            <a:path>
              <a:moveTo>
                <a:pt x="3298497" y="0"/>
              </a:moveTo>
              <a:lnTo>
                <a:pt x="3298497" y="310196"/>
              </a:lnTo>
              <a:lnTo>
                <a:pt x="0" y="310196"/>
              </a:lnTo>
              <a:lnTo>
                <a:pt x="0" y="586192"/>
              </a:lnTo>
            </a:path>
          </a:pathLst>
        </a:custGeom>
        <a:noFill/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3960388" y="1899132"/>
        <a:ext cx="167783" cy="6167"/>
      </dsp:txXfrm>
    </dsp:sp>
    <dsp:sp modelId="{1BFB1A30-D04A-4405-ADBC-37C3DBA8A01C}">
      <dsp:nvSpPr>
        <dsp:cNvPr id="0" name=""/>
        <dsp:cNvSpPr/>
      </dsp:nvSpPr>
      <dsp:spPr>
        <a:xfrm>
          <a:off x="4352676" y="1897"/>
          <a:ext cx="2681705" cy="1609023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8232" tIns="78232" rIns="78232" bIns="78232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>
              <a:solidFill>
                <a:schemeClr val="tx1"/>
              </a:solidFill>
            </a:rPr>
            <a:t>ЕМД учителя НОШ – сентябрь, 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>
              <a:solidFill>
                <a:schemeClr val="tx1"/>
              </a:solidFill>
            </a:rPr>
            <a:t>первое самоопределение- работа с картой «Мой образовательный маршрут</a:t>
          </a:r>
          <a:endParaRPr lang="ru-RU" sz="1100" kern="1200" dirty="0">
            <a:solidFill>
              <a:schemeClr val="tx1"/>
            </a:solidFill>
          </a:endParaRPr>
        </a:p>
      </dsp:txBody>
      <dsp:txXfrm>
        <a:off x="4352676" y="1897"/>
        <a:ext cx="2681705" cy="1609023"/>
      </dsp:txXfrm>
    </dsp:sp>
    <dsp:sp modelId="{9B57D1E0-7BD6-4C56-A933-A4FE94A67E31}">
      <dsp:nvSpPr>
        <dsp:cNvPr id="0" name=""/>
        <dsp:cNvSpPr/>
      </dsp:nvSpPr>
      <dsp:spPr>
        <a:xfrm>
          <a:off x="3734083" y="2986504"/>
          <a:ext cx="586192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586192" y="45720"/>
              </a:lnTo>
            </a:path>
          </a:pathLst>
        </a:custGeom>
        <a:noFill/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4011760" y="3029140"/>
        <a:ext cx="30839" cy="6167"/>
      </dsp:txXfrm>
    </dsp:sp>
    <dsp:sp modelId="{ADCD899F-856E-4975-B48E-D21550763943}">
      <dsp:nvSpPr>
        <dsp:cNvPr id="0" name=""/>
        <dsp:cNvSpPr/>
      </dsp:nvSpPr>
      <dsp:spPr>
        <a:xfrm>
          <a:off x="1054178" y="2227712"/>
          <a:ext cx="2681705" cy="1609023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8232" tIns="78232" rIns="78232" bIns="78232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100" kern="1200" dirty="0" smtClean="0">
              <a:solidFill>
                <a:schemeClr val="tx1"/>
              </a:solidFill>
            </a:rPr>
            <a:t>Самоопределение: выбор </a:t>
          </a:r>
          <a:r>
            <a:rPr lang="ru-RU" sz="1100" kern="1200" dirty="0" smtClean="0">
              <a:solidFill>
                <a:schemeClr val="tx1"/>
              </a:solidFill>
            </a:rPr>
            <a:t>методической темы , профессионального объединения, форм собственной методической работы-оформление плана/маршрута/карты/программы /проекта профессионального развития.</a:t>
          </a:r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100" kern="1200" dirty="0" smtClean="0">
              <a:solidFill>
                <a:schemeClr val="tx1"/>
              </a:solidFill>
            </a:rPr>
            <a:t>Методист создает </a:t>
          </a:r>
          <a:r>
            <a:rPr lang="ru-RU" sz="1100" kern="1200" dirty="0" err="1" smtClean="0">
              <a:solidFill>
                <a:schemeClr val="tx1"/>
              </a:solidFill>
            </a:rPr>
            <a:t>гугл</a:t>
          </a:r>
          <a:r>
            <a:rPr lang="ru-RU" sz="1100" kern="1200" dirty="0" smtClean="0">
              <a:solidFill>
                <a:schemeClr val="tx1"/>
              </a:solidFill>
            </a:rPr>
            <a:t>-форму для фиксации педагогом сделанного выбора.</a:t>
          </a:r>
        </a:p>
      </dsp:txBody>
      <dsp:txXfrm>
        <a:off x="1054178" y="2227712"/>
        <a:ext cx="2681705" cy="1609023"/>
      </dsp:txXfrm>
    </dsp:sp>
    <dsp:sp modelId="{C82461F8-9B3F-4A36-9A62-522A1F478F32}">
      <dsp:nvSpPr>
        <dsp:cNvPr id="0" name=""/>
        <dsp:cNvSpPr/>
      </dsp:nvSpPr>
      <dsp:spPr>
        <a:xfrm>
          <a:off x="2395031" y="3834935"/>
          <a:ext cx="3298497" cy="586192"/>
        </a:xfrm>
        <a:custGeom>
          <a:avLst/>
          <a:gdLst/>
          <a:ahLst/>
          <a:cxnLst/>
          <a:rect l="0" t="0" r="0" b="0"/>
          <a:pathLst>
            <a:path>
              <a:moveTo>
                <a:pt x="3298497" y="0"/>
              </a:moveTo>
              <a:lnTo>
                <a:pt x="3298497" y="310196"/>
              </a:lnTo>
              <a:lnTo>
                <a:pt x="0" y="310196"/>
              </a:lnTo>
              <a:lnTo>
                <a:pt x="0" y="586192"/>
              </a:lnTo>
            </a:path>
          </a:pathLst>
        </a:custGeom>
        <a:noFill/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3960388" y="4124947"/>
        <a:ext cx="167783" cy="6167"/>
      </dsp:txXfrm>
    </dsp:sp>
    <dsp:sp modelId="{F2D4421E-F4C7-4E93-838D-0308358292FE}">
      <dsp:nvSpPr>
        <dsp:cNvPr id="0" name=""/>
        <dsp:cNvSpPr/>
      </dsp:nvSpPr>
      <dsp:spPr>
        <a:xfrm>
          <a:off x="4352676" y="2227712"/>
          <a:ext cx="2681705" cy="1609023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8232" tIns="78232" rIns="78232" bIns="78232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>
              <a:solidFill>
                <a:schemeClr val="tx1"/>
              </a:solidFill>
            </a:rPr>
            <a:t>Реализация :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>
              <a:solidFill>
                <a:schemeClr val="tx1"/>
              </a:solidFill>
            </a:rPr>
            <a:t>Методист организует/координирует деятельность МФ , массовых методических событий и др.</a:t>
          </a:r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100" kern="1200" dirty="0" smtClean="0">
              <a:solidFill>
                <a:schemeClr val="tx1"/>
              </a:solidFill>
            </a:rPr>
            <a:t>Педагог реализует свой маршрут , участвуя в  методических мероприятиях разного уровня.</a:t>
          </a:r>
          <a:endParaRPr lang="ru-RU" sz="1100" kern="1200" dirty="0">
            <a:solidFill>
              <a:schemeClr val="tx1"/>
            </a:solidFill>
          </a:endParaRPr>
        </a:p>
      </dsp:txBody>
      <dsp:txXfrm>
        <a:off x="4352676" y="2227712"/>
        <a:ext cx="2681705" cy="1609023"/>
      </dsp:txXfrm>
    </dsp:sp>
    <dsp:sp modelId="{C995F788-7BB9-4635-AEAC-59FC5CE02B03}">
      <dsp:nvSpPr>
        <dsp:cNvPr id="0" name=""/>
        <dsp:cNvSpPr/>
      </dsp:nvSpPr>
      <dsp:spPr>
        <a:xfrm>
          <a:off x="1054178" y="4453527"/>
          <a:ext cx="2681705" cy="1609023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8232" tIns="78232" rIns="78232" bIns="78232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>
              <a:solidFill>
                <a:schemeClr val="tx1"/>
              </a:solidFill>
            </a:rPr>
            <a:t>Анализ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>
              <a:solidFill>
                <a:schemeClr val="tx1"/>
              </a:solidFill>
            </a:rPr>
            <a:t>Оформление/наполнение Портфолио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>
              <a:solidFill>
                <a:schemeClr val="tx1"/>
              </a:solidFill>
            </a:rPr>
            <a:t>Методист пишет /делегирует написание отзывов, справок, др.</a:t>
          </a:r>
          <a:endParaRPr lang="ru-RU" sz="1100" kern="1200" dirty="0">
            <a:solidFill>
              <a:schemeClr val="tx1"/>
            </a:solidFill>
          </a:endParaRPr>
        </a:p>
      </dsp:txBody>
      <dsp:txXfrm>
        <a:off x="1054178" y="4453527"/>
        <a:ext cx="2681705" cy="160902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bProcess3">
  <dgm:title val=""/>
  <dgm:desc val=""/>
  <dgm:catLst>
    <dgm:cat type="process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bkpt" val="endCnv"/>
        </dgm:alg>
      </dgm:if>
      <dgm:else name="Name3">
        <dgm:alg type="snake">
          <dgm:param type="grDir" val="tR"/>
          <dgm:param type="flowDir" val="row"/>
          <dgm:param type="contDir" val="same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23"/>
      <dgm:constr type="sp" refType="w" refFor="ch" refForName="sibTrans" op="equ"/>
      <dgm:constr type="userB" for="des" forName="connectorText" refType="sp"/>
      <dgm:constr type="primFontSz" for="ch" ptType="node" op="equ" val="65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 fact="0.6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choose name="Name4">
            <dgm:if name="Name5" axis="self" func="var" arg="dir" op="equ" val="norm">
              <dgm:alg type="conn">
                <dgm:param type="connRout" val="bend"/>
                <dgm:param type="dim" val="1D"/>
                <dgm:param type="begPts" val="midR bCtr"/>
                <dgm:param type="endPts" val="midL tCtr"/>
              </dgm:alg>
            </dgm:if>
            <dgm:else name="Name6">
              <dgm:alg type="conn">
                <dgm:param type="connRout" val="bend"/>
                <dgm:param type="dim" val="1D"/>
                <dgm:param type="begPts" val="midL bCtr"/>
                <dgm:param type="endPts" val="midR tCt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 val="-0.05"/>
            <dgm:constr type="endPad" val="0.9"/>
            <dgm:constr type="userA" for="ch" ref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userA"/>
              <dgm:constr type="userB"/>
              <dgm:constr type="w" refType="userA" fact="0.05"/>
              <dgm:constr type="h" refType="userB" fact="0.01"/>
              <dgm:constr type="lMarg" val="1"/>
              <dgm:constr type="rMarg" val="1"/>
              <dgm:constr type="tMarg"/>
              <dgm:constr type="bMarg"/>
            </dgm:constrLst>
            <dgm:ruleLst>
              <dgm:rule type="w" val="NaN" fact="0.6" max="NaN"/>
              <dgm:rule type="h" val="NaN" fact="0.6" max="NaN"/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02.10.2018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02.10.2018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02.10.2018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02.10.2018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2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3212976"/>
            <a:ext cx="7772400" cy="1470025"/>
          </a:xfrm>
        </p:spPr>
        <p:txBody>
          <a:bodyPr>
            <a:normAutofit fontScale="90000"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Модель «Система работы по сопровождению аттестации педагогов»</a:t>
            </a:r>
            <a:endParaRPr lang="ru-RU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051720" y="5157192"/>
            <a:ext cx="5248672" cy="936104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МБОУ ДПО «Березовский ИМЦ»</a:t>
            </a:r>
            <a:endParaRPr lang="ru-RU" dirty="0"/>
          </a:p>
        </p:txBody>
      </p:sp>
      <p:pic>
        <p:nvPicPr>
          <p:cNvPr id="2050" name="Picture 2" descr="C:\Documents and Settings\бухгалтер\Рабочий стол\bigstock-Puzzle-4334230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42" y="0"/>
            <a:ext cx="3995936" cy="2996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654026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460765230"/>
              </p:ext>
            </p:extLst>
          </p:nvPr>
        </p:nvGraphicFramePr>
        <p:xfrm>
          <a:off x="467544" y="404664"/>
          <a:ext cx="8088560" cy="60644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Стрелка вправо 4"/>
          <p:cNvSpPr/>
          <p:nvPr/>
        </p:nvSpPr>
        <p:spPr>
          <a:xfrm>
            <a:off x="4283968" y="5331088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5453991" y="5146422"/>
            <a:ext cx="3168352" cy="92333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Успешная аттестация педагога на заявленную категорию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310396" y="93253"/>
            <a:ext cx="3414204" cy="369332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Инвентаризация Портфолио</a:t>
            </a:r>
            <a:endParaRPr lang="ru-RU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23528" y="809195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Я</a:t>
            </a:r>
            <a:endParaRPr lang="ru-RU" dirty="0"/>
          </a:p>
        </p:txBody>
      </p:sp>
      <p:sp>
        <p:nvSpPr>
          <p:cNvPr id="9" name="Выноска со стрелкой вправо 8"/>
          <p:cNvSpPr/>
          <p:nvPr/>
        </p:nvSpPr>
        <p:spPr>
          <a:xfrm>
            <a:off x="107504" y="456609"/>
            <a:ext cx="1584176" cy="6013473"/>
          </a:xfrm>
          <a:prstGeom prst="rightArrowCallou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Педагог: </a:t>
            </a:r>
            <a:r>
              <a:rPr lang="ru-RU" sz="1600" dirty="0" smtClean="0"/>
              <a:t>принятие решения об аттестации</a:t>
            </a:r>
            <a:endParaRPr lang="ru-RU" sz="1600" dirty="0"/>
          </a:p>
        </p:txBody>
      </p:sp>
      <p:pic>
        <p:nvPicPr>
          <p:cNvPr id="1026" name="Picture 2" descr="C:\Documents and Settings\бухгалтер\Рабочий стол\645085184-612x612.jp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CFCFC"/>
              </a:clrFrom>
              <a:clrTo>
                <a:srgbClr val="FCFC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088" y="712394"/>
            <a:ext cx="1276445" cy="12764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831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93</TotalTime>
  <Words>137</Words>
  <Application>Microsoft Office PowerPoint</Application>
  <PresentationFormat>Экран (4:3)</PresentationFormat>
  <Paragraphs>20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Модель «Система работы по сопровождению аттестации педагогов»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cp:lastModifiedBy>buhgalter</cp:lastModifiedBy>
  <cp:revision>9</cp:revision>
  <dcterms:modified xsi:type="dcterms:W3CDTF">2018-10-02T10:48:34Z</dcterms:modified>
</cp:coreProperties>
</file>