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3" r:id="rId11"/>
    <p:sldId id="274" r:id="rId12"/>
    <p:sldId id="275" r:id="rId13"/>
    <p:sldId id="276" r:id="rId14"/>
    <p:sldId id="270" r:id="rId15"/>
    <p:sldId id="261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image" Target="../media/image13.pn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image" Target="../media/image13.pn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95902D-3765-4082-B624-FF1B6A66259E}" type="doc">
      <dgm:prSet loTypeId="urn:microsoft.com/office/officeart/2005/8/layout/cycle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6C4A51A-2D0A-454B-88D7-A5CCD1299F4F}">
      <dgm:prSet phldrT="[Текст]" custT="1"/>
      <dgm:spPr/>
      <dgm:t>
        <a:bodyPr/>
        <a:lstStyle/>
        <a:p>
          <a:endParaRPr lang="ru-RU" sz="1300" dirty="0" smtClean="0">
            <a:solidFill>
              <a:schemeClr val="tx1"/>
            </a:solidFill>
          </a:endParaRPr>
        </a:p>
        <a:p>
          <a:r>
            <a:rPr lang="ru-RU" sz="1400" dirty="0" smtClean="0">
              <a:solidFill>
                <a:schemeClr val="tx1"/>
              </a:solidFill>
            </a:rPr>
            <a:t>Приветствие – энергизатор</a:t>
          </a:r>
        </a:p>
        <a:p>
          <a:r>
            <a:rPr lang="ru-RU" sz="1400" dirty="0" smtClean="0">
              <a:solidFill>
                <a:schemeClr val="tx1"/>
              </a:solidFill>
            </a:rPr>
            <a:t>Активатор – видеоролик «Новые тренды в образовании» </a:t>
          </a:r>
          <a:endParaRPr lang="ru-RU" sz="1400" dirty="0">
            <a:solidFill>
              <a:schemeClr val="tx1"/>
            </a:solidFill>
          </a:endParaRPr>
        </a:p>
      </dgm:t>
    </dgm:pt>
    <dgm:pt modelId="{58BE0726-4813-4087-AC9B-026F08E36705}" type="parTrans" cxnId="{6A7B433C-D5D1-4644-A8DD-34F220526ACC}">
      <dgm:prSet/>
      <dgm:spPr/>
      <dgm:t>
        <a:bodyPr/>
        <a:lstStyle/>
        <a:p>
          <a:endParaRPr lang="ru-RU"/>
        </a:p>
      </dgm:t>
    </dgm:pt>
    <dgm:pt modelId="{85A6B9B7-1121-48A6-98A5-A7DABFB59C8B}" type="sibTrans" cxnId="{6A7B433C-D5D1-4644-A8DD-34F220526ACC}">
      <dgm:prSet/>
      <dgm:spPr/>
      <dgm:t>
        <a:bodyPr/>
        <a:lstStyle/>
        <a:p>
          <a:endParaRPr lang="ru-RU"/>
        </a:p>
      </dgm:t>
    </dgm:pt>
    <dgm:pt modelId="{7C98592E-8C81-46E6-B85C-CC1BAD338ED1}">
      <dgm:prSet phldrT="[Текст]" custT="1"/>
      <dgm:spPr/>
      <dgm:t>
        <a:bodyPr/>
        <a:lstStyle/>
        <a:p>
          <a:endParaRPr lang="ru-RU" sz="1300" dirty="0" smtClean="0">
            <a:solidFill>
              <a:schemeClr val="tx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</a:rPr>
            <a:t>Итоги ВПР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</a:rPr>
            <a:t>Методический </a:t>
          </a:r>
          <a:r>
            <a:rPr lang="ru-RU" sz="1400" dirty="0" err="1" smtClean="0">
              <a:solidFill>
                <a:schemeClr val="tx1"/>
              </a:solidFill>
            </a:rPr>
            <a:t>дайждест</a:t>
          </a:r>
          <a:endParaRPr lang="ru-RU" sz="1400" dirty="0" smtClean="0">
            <a:solidFill>
              <a:schemeClr val="tx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</a:rPr>
            <a:t>Проектирование ИОМ</a:t>
          </a:r>
        </a:p>
        <a:p>
          <a:endParaRPr lang="ru-RU" sz="1400" dirty="0" smtClean="0">
            <a:solidFill>
              <a:schemeClr val="bg1"/>
            </a:solidFill>
          </a:endParaRPr>
        </a:p>
      </dgm:t>
    </dgm:pt>
    <dgm:pt modelId="{208529E4-F27B-421D-9351-CE373A9484EF}" type="parTrans" cxnId="{BBA00CE9-41DC-4E6E-BC7E-A6D06B5C2D72}">
      <dgm:prSet/>
      <dgm:spPr/>
      <dgm:t>
        <a:bodyPr/>
        <a:lstStyle/>
        <a:p>
          <a:endParaRPr lang="ru-RU"/>
        </a:p>
      </dgm:t>
    </dgm:pt>
    <dgm:pt modelId="{39038197-468F-4F3F-AC33-4B87D7ECFBA5}" type="sibTrans" cxnId="{BBA00CE9-41DC-4E6E-BC7E-A6D06B5C2D72}">
      <dgm:prSet/>
      <dgm:spPr/>
      <dgm:t>
        <a:bodyPr/>
        <a:lstStyle/>
        <a:p>
          <a:endParaRPr lang="ru-RU"/>
        </a:p>
      </dgm:t>
    </dgm:pt>
    <dgm:pt modelId="{6FE8A4F0-4958-4D2C-9BD4-8B29D3ADE4DE}">
      <dgm:prSet phldrT="[Текст]" custT="1"/>
      <dgm:spPr/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>
              <a:solidFill>
                <a:schemeClr val="tx1"/>
              </a:solidFill>
            </a:rPr>
            <a:t>«Актуальный опыт»</a:t>
          </a:r>
          <a:endParaRPr lang="ru-RU" sz="1800" dirty="0">
            <a:solidFill>
              <a:schemeClr val="tx1"/>
            </a:solidFill>
          </a:endParaRPr>
        </a:p>
      </dgm:t>
    </dgm:pt>
    <dgm:pt modelId="{ABF35B7E-47FE-4B8F-AF94-85A99ED866AD}" type="parTrans" cxnId="{F265F43C-7646-4F6A-B6DE-BCCF04E8ED8B}">
      <dgm:prSet/>
      <dgm:spPr/>
      <dgm:t>
        <a:bodyPr/>
        <a:lstStyle/>
        <a:p>
          <a:endParaRPr lang="ru-RU"/>
        </a:p>
      </dgm:t>
    </dgm:pt>
    <dgm:pt modelId="{1A522EE7-B629-40E3-A898-9332D8A70A13}" type="sibTrans" cxnId="{F265F43C-7646-4F6A-B6DE-BCCF04E8ED8B}">
      <dgm:prSet/>
      <dgm:spPr/>
      <dgm:t>
        <a:bodyPr/>
        <a:lstStyle/>
        <a:p>
          <a:endParaRPr lang="ru-RU"/>
        </a:p>
      </dgm:t>
    </dgm:pt>
    <dgm:pt modelId="{2C7DC44A-06F7-415E-A6F8-18F1B7FE1ED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dirty="0" smtClean="0">
            <a:solidFill>
              <a:schemeClr val="tx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</a:rPr>
            <a:t>Организационно-проектировочные семинары по группам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CEC6A389-06E6-4D40-BC55-A7A70D040644}" type="parTrans" cxnId="{158E1C10-517E-42D1-91E1-A06F0F75F744}">
      <dgm:prSet/>
      <dgm:spPr/>
      <dgm:t>
        <a:bodyPr/>
        <a:lstStyle/>
        <a:p>
          <a:endParaRPr lang="ru-RU"/>
        </a:p>
      </dgm:t>
    </dgm:pt>
    <dgm:pt modelId="{55BE4FF0-6B00-4789-9C91-48A6CB43A1D2}" type="sibTrans" cxnId="{158E1C10-517E-42D1-91E1-A06F0F75F744}">
      <dgm:prSet/>
      <dgm:spPr/>
      <dgm:t>
        <a:bodyPr/>
        <a:lstStyle/>
        <a:p>
          <a:endParaRPr lang="ru-RU"/>
        </a:p>
      </dgm:t>
    </dgm:pt>
    <dgm:pt modelId="{17FE9002-50E2-4CB0-809D-00A80B9DC2FF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Рефлексивный полилог</a:t>
          </a:r>
          <a:endParaRPr lang="ru-RU" sz="1400" dirty="0">
            <a:solidFill>
              <a:schemeClr val="tx1"/>
            </a:solidFill>
          </a:endParaRPr>
        </a:p>
      </dgm:t>
    </dgm:pt>
    <dgm:pt modelId="{1FBFB1EC-5E5A-4035-A051-B4AA788E8DCC}" type="parTrans" cxnId="{79E569CA-F97A-4A44-B4FF-564F32D9FB87}">
      <dgm:prSet/>
      <dgm:spPr/>
      <dgm:t>
        <a:bodyPr/>
        <a:lstStyle/>
        <a:p>
          <a:endParaRPr lang="ru-RU"/>
        </a:p>
      </dgm:t>
    </dgm:pt>
    <dgm:pt modelId="{991ACB2F-99F9-4842-880B-37252C9FE040}" type="sibTrans" cxnId="{79E569CA-F97A-4A44-B4FF-564F32D9FB87}">
      <dgm:prSet/>
      <dgm:spPr/>
      <dgm:t>
        <a:bodyPr/>
        <a:lstStyle/>
        <a:p>
          <a:endParaRPr lang="ru-RU"/>
        </a:p>
      </dgm:t>
    </dgm:pt>
    <dgm:pt modelId="{6BCD8F81-A498-4A72-B341-0451763CB4D6}" type="pres">
      <dgm:prSet presAssocID="{A595902D-3765-4082-B624-FF1B6A66259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70C26F-287F-41C8-A5FE-F0228DAAAC61}" type="pres">
      <dgm:prSet presAssocID="{46C4A51A-2D0A-454B-88D7-A5CCD1299F4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0229A-6919-4A35-8DB5-E9761E724072}" type="pres">
      <dgm:prSet presAssocID="{46C4A51A-2D0A-454B-88D7-A5CCD1299F4F}" presName="spNode" presStyleCnt="0"/>
      <dgm:spPr/>
    </dgm:pt>
    <dgm:pt modelId="{44429547-6E8C-452E-ABFE-DC2C93FCCEE3}" type="pres">
      <dgm:prSet presAssocID="{85A6B9B7-1121-48A6-98A5-A7DABFB59C8B}" presName="sibTrans" presStyleLbl="sibTrans1D1" presStyleIdx="0" presStyleCnt="5"/>
      <dgm:spPr/>
      <dgm:t>
        <a:bodyPr/>
        <a:lstStyle/>
        <a:p>
          <a:endParaRPr lang="ru-RU"/>
        </a:p>
      </dgm:t>
    </dgm:pt>
    <dgm:pt modelId="{1895FA4E-27B9-4811-92A8-AD5CC63AC5D2}" type="pres">
      <dgm:prSet presAssocID="{7C98592E-8C81-46E6-B85C-CC1BAD338ED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AEC2D-AA4B-47F7-9A2B-AC6B84DF84F3}" type="pres">
      <dgm:prSet presAssocID="{7C98592E-8C81-46E6-B85C-CC1BAD338ED1}" presName="spNode" presStyleCnt="0"/>
      <dgm:spPr/>
    </dgm:pt>
    <dgm:pt modelId="{B55B7323-DEC6-4BA1-8F1A-6C15B218112F}" type="pres">
      <dgm:prSet presAssocID="{39038197-468F-4F3F-AC33-4B87D7ECFBA5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082BCAA-3D4D-4A0B-8E0B-F5279D5C161A}" type="pres">
      <dgm:prSet presAssocID="{6FE8A4F0-4958-4D2C-9BD4-8B29D3ADE4D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8EEE5-7D87-4E37-BABA-ED3A97B4D258}" type="pres">
      <dgm:prSet presAssocID="{6FE8A4F0-4958-4D2C-9BD4-8B29D3ADE4DE}" presName="spNode" presStyleCnt="0"/>
      <dgm:spPr/>
    </dgm:pt>
    <dgm:pt modelId="{412F5E72-47C8-47BF-B7E0-15DD0101B6ED}" type="pres">
      <dgm:prSet presAssocID="{1A522EE7-B629-40E3-A898-9332D8A70A13}" presName="sibTrans" presStyleLbl="sibTrans1D1" presStyleIdx="2" presStyleCnt="5"/>
      <dgm:spPr/>
      <dgm:t>
        <a:bodyPr/>
        <a:lstStyle/>
        <a:p>
          <a:endParaRPr lang="ru-RU"/>
        </a:p>
      </dgm:t>
    </dgm:pt>
    <dgm:pt modelId="{BF25F1A4-7E48-441A-9EBD-391B13B71B4A}" type="pres">
      <dgm:prSet presAssocID="{2C7DC44A-06F7-415E-A6F8-18F1B7FE1EDC}" presName="node" presStyleLbl="node1" presStyleIdx="3" presStyleCnt="5" custRadScaleRad="98434" custRadScaleInc="1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7BE0D-EB79-48DC-970C-FA5E60EE829B}" type="pres">
      <dgm:prSet presAssocID="{2C7DC44A-06F7-415E-A6F8-18F1B7FE1EDC}" presName="spNode" presStyleCnt="0"/>
      <dgm:spPr/>
    </dgm:pt>
    <dgm:pt modelId="{4BE61F71-7562-4ED9-8CE1-A6858829AFC6}" type="pres">
      <dgm:prSet presAssocID="{55BE4FF0-6B00-4789-9C91-48A6CB43A1D2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2762046-2DD5-41B4-B9D0-A78DE2EED86D}" type="pres">
      <dgm:prSet presAssocID="{17FE9002-50E2-4CB0-809D-00A80B9DC2F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CC1BC-4E32-4FDB-9C75-2CB37E7D1D10}" type="pres">
      <dgm:prSet presAssocID="{17FE9002-50E2-4CB0-809D-00A80B9DC2FF}" presName="spNode" presStyleCnt="0"/>
      <dgm:spPr/>
    </dgm:pt>
    <dgm:pt modelId="{93465B17-B92C-4AFB-AE33-84DC7A7E2119}" type="pres">
      <dgm:prSet presAssocID="{991ACB2F-99F9-4842-880B-37252C9FE040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6A7B433C-D5D1-4644-A8DD-34F220526ACC}" srcId="{A595902D-3765-4082-B624-FF1B6A66259E}" destId="{46C4A51A-2D0A-454B-88D7-A5CCD1299F4F}" srcOrd="0" destOrd="0" parTransId="{58BE0726-4813-4087-AC9B-026F08E36705}" sibTransId="{85A6B9B7-1121-48A6-98A5-A7DABFB59C8B}"/>
    <dgm:cxn modelId="{E6FC1997-06BA-4029-AF6F-A317522C9B6E}" type="presOf" srcId="{A595902D-3765-4082-B624-FF1B6A66259E}" destId="{6BCD8F81-A498-4A72-B341-0451763CB4D6}" srcOrd="0" destOrd="0" presId="urn:microsoft.com/office/officeart/2005/8/layout/cycle6"/>
    <dgm:cxn modelId="{EFA11DA7-679A-4412-B970-09BEA854EB05}" type="presOf" srcId="{1A522EE7-B629-40E3-A898-9332D8A70A13}" destId="{412F5E72-47C8-47BF-B7E0-15DD0101B6ED}" srcOrd="0" destOrd="0" presId="urn:microsoft.com/office/officeart/2005/8/layout/cycle6"/>
    <dgm:cxn modelId="{D34A2A42-F3C7-4E4A-A6DF-12C1968F0FF1}" type="presOf" srcId="{2C7DC44A-06F7-415E-A6F8-18F1B7FE1EDC}" destId="{BF25F1A4-7E48-441A-9EBD-391B13B71B4A}" srcOrd="0" destOrd="0" presId="urn:microsoft.com/office/officeart/2005/8/layout/cycle6"/>
    <dgm:cxn modelId="{098EEC9F-34C5-44F5-B538-F8735DAD894E}" type="presOf" srcId="{6FE8A4F0-4958-4D2C-9BD4-8B29D3ADE4DE}" destId="{3082BCAA-3D4D-4A0B-8E0B-F5279D5C161A}" srcOrd="0" destOrd="0" presId="urn:microsoft.com/office/officeart/2005/8/layout/cycle6"/>
    <dgm:cxn modelId="{5632B582-27FA-4136-BC5F-41F806E999BF}" type="presOf" srcId="{991ACB2F-99F9-4842-880B-37252C9FE040}" destId="{93465B17-B92C-4AFB-AE33-84DC7A7E2119}" srcOrd="0" destOrd="0" presId="urn:microsoft.com/office/officeart/2005/8/layout/cycle6"/>
    <dgm:cxn modelId="{F2A130C4-CC75-4F08-A327-2DDA7AA1CE29}" type="presOf" srcId="{39038197-468F-4F3F-AC33-4B87D7ECFBA5}" destId="{B55B7323-DEC6-4BA1-8F1A-6C15B218112F}" srcOrd="0" destOrd="0" presId="urn:microsoft.com/office/officeart/2005/8/layout/cycle6"/>
    <dgm:cxn modelId="{158E1C10-517E-42D1-91E1-A06F0F75F744}" srcId="{A595902D-3765-4082-B624-FF1B6A66259E}" destId="{2C7DC44A-06F7-415E-A6F8-18F1B7FE1EDC}" srcOrd="3" destOrd="0" parTransId="{CEC6A389-06E6-4D40-BC55-A7A70D040644}" sibTransId="{55BE4FF0-6B00-4789-9C91-48A6CB43A1D2}"/>
    <dgm:cxn modelId="{F265F43C-7646-4F6A-B6DE-BCCF04E8ED8B}" srcId="{A595902D-3765-4082-B624-FF1B6A66259E}" destId="{6FE8A4F0-4958-4D2C-9BD4-8B29D3ADE4DE}" srcOrd="2" destOrd="0" parTransId="{ABF35B7E-47FE-4B8F-AF94-85A99ED866AD}" sibTransId="{1A522EE7-B629-40E3-A898-9332D8A70A13}"/>
    <dgm:cxn modelId="{BB926363-3437-4F32-B987-04C43674FA60}" type="presOf" srcId="{46C4A51A-2D0A-454B-88D7-A5CCD1299F4F}" destId="{5570C26F-287F-41C8-A5FE-F0228DAAAC61}" srcOrd="0" destOrd="0" presId="urn:microsoft.com/office/officeart/2005/8/layout/cycle6"/>
    <dgm:cxn modelId="{13F7769A-0A3C-4AD0-B9F8-21D52D24E45E}" type="presOf" srcId="{17FE9002-50E2-4CB0-809D-00A80B9DC2FF}" destId="{12762046-2DD5-41B4-B9D0-A78DE2EED86D}" srcOrd="0" destOrd="0" presId="urn:microsoft.com/office/officeart/2005/8/layout/cycle6"/>
    <dgm:cxn modelId="{79E569CA-F97A-4A44-B4FF-564F32D9FB87}" srcId="{A595902D-3765-4082-B624-FF1B6A66259E}" destId="{17FE9002-50E2-4CB0-809D-00A80B9DC2FF}" srcOrd="4" destOrd="0" parTransId="{1FBFB1EC-5E5A-4035-A051-B4AA788E8DCC}" sibTransId="{991ACB2F-99F9-4842-880B-37252C9FE040}"/>
    <dgm:cxn modelId="{43E76C71-C85D-4E08-9C98-CC274AFB66A3}" type="presOf" srcId="{7C98592E-8C81-46E6-B85C-CC1BAD338ED1}" destId="{1895FA4E-27B9-4811-92A8-AD5CC63AC5D2}" srcOrd="0" destOrd="0" presId="urn:microsoft.com/office/officeart/2005/8/layout/cycle6"/>
    <dgm:cxn modelId="{AA992DB6-3C01-4EC6-A52A-AD75BA954A4B}" type="presOf" srcId="{85A6B9B7-1121-48A6-98A5-A7DABFB59C8B}" destId="{44429547-6E8C-452E-ABFE-DC2C93FCCEE3}" srcOrd="0" destOrd="0" presId="urn:microsoft.com/office/officeart/2005/8/layout/cycle6"/>
    <dgm:cxn modelId="{DECF720D-3021-4026-BEF8-EB3E71C658FA}" type="presOf" srcId="{55BE4FF0-6B00-4789-9C91-48A6CB43A1D2}" destId="{4BE61F71-7562-4ED9-8CE1-A6858829AFC6}" srcOrd="0" destOrd="0" presId="urn:microsoft.com/office/officeart/2005/8/layout/cycle6"/>
    <dgm:cxn modelId="{BBA00CE9-41DC-4E6E-BC7E-A6D06B5C2D72}" srcId="{A595902D-3765-4082-B624-FF1B6A66259E}" destId="{7C98592E-8C81-46E6-B85C-CC1BAD338ED1}" srcOrd="1" destOrd="0" parTransId="{208529E4-F27B-421D-9351-CE373A9484EF}" sibTransId="{39038197-468F-4F3F-AC33-4B87D7ECFBA5}"/>
    <dgm:cxn modelId="{7886788E-FF3B-4811-9EF4-4A4A3F807B21}" type="presParOf" srcId="{6BCD8F81-A498-4A72-B341-0451763CB4D6}" destId="{5570C26F-287F-41C8-A5FE-F0228DAAAC61}" srcOrd="0" destOrd="0" presId="urn:microsoft.com/office/officeart/2005/8/layout/cycle6"/>
    <dgm:cxn modelId="{CFCADA5C-201F-4421-9198-5D7F15375154}" type="presParOf" srcId="{6BCD8F81-A498-4A72-B341-0451763CB4D6}" destId="{3540229A-6919-4A35-8DB5-E9761E724072}" srcOrd="1" destOrd="0" presId="urn:microsoft.com/office/officeart/2005/8/layout/cycle6"/>
    <dgm:cxn modelId="{ADC57E1F-51C4-4C55-B8E4-A31222FA22EE}" type="presParOf" srcId="{6BCD8F81-A498-4A72-B341-0451763CB4D6}" destId="{44429547-6E8C-452E-ABFE-DC2C93FCCEE3}" srcOrd="2" destOrd="0" presId="urn:microsoft.com/office/officeart/2005/8/layout/cycle6"/>
    <dgm:cxn modelId="{E4551A1E-9426-4510-BB39-33C434A7DEEC}" type="presParOf" srcId="{6BCD8F81-A498-4A72-B341-0451763CB4D6}" destId="{1895FA4E-27B9-4811-92A8-AD5CC63AC5D2}" srcOrd="3" destOrd="0" presId="urn:microsoft.com/office/officeart/2005/8/layout/cycle6"/>
    <dgm:cxn modelId="{60F793C3-C3A1-47B0-B484-B95A3E641C3B}" type="presParOf" srcId="{6BCD8F81-A498-4A72-B341-0451763CB4D6}" destId="{E4DAEC2D-AA4B-47F7-9A2B-AC6B84DF84F3}" srcOrd="4" destOrd="0" presId="urn:microsoft.com/office/officeart/2005/8/layout/cycle6"/>
    <dgm:cxn modelId="{FE339D5B-89DC-4419-AB6D-7A63B9E87577}" type="presParOf" srcId="{6BCD8F81-A498-4A72-B341-0451763CB4D6}" destId="{B55B7323-DEC6-4BA1-8F1A-6C15B218112F}" srcOrd="5" destOrd="0" presId="urn:microsoft.com/office/officeart/2005/8/layout/cycle6"/>
    <dgm:cxn modelId="{7AA467C9-F8E8-4AD7-85B3-15FB93B0D479}" type="presParOf" srcId="{6BCD8F81-A498-4A72-B341-0451763CB4D6}" destId="{3082BCAA-3D4D-4A0B-8E0B-F5279D5C161A}" srcOrd="6" destOrd="0" presId="urn:microsoft.com/office/officeart/2005/8/layout/cycle6"/>
    <dgm:cxn modelId="{73D0E1E1-C50E-4E9C-AF26-C3AF54841FEB}" type="presParOf" srcId="{6BCD8F81-A498-4A72-B341-0451763CB4D6}" destId="{7F28EEE5-7D87-4E37-BABA-ED3A97B4D258}" srcOrd="7" destOrd="0" presId="urn:microsoft.com/office/officeart/2005/8/layout/cycle6"/>
    <dgm:cxn modelId="{BD2A91FF-BC15-4B4E-A9AD-D898382F0670}" type="presParOf" srcId="{6BCD8F81-A498-4A72-B341-0451763CB4D6}" destId="{412F5E72-47C8-47BF-B7E0-15DD0101B6ED}" srcOrd="8" destOrd="0" presId="urn:microsoft.com/office/officeart/2005/8/layout/cycle6"/>
    <dgm:cxn modelId="{FC5D67D1-685C-4988-B08F-74684BE6CD8F}" type="presParOf" srcId="{6BCD8F81-A498-4A72-B341-0451763CB4D6}" destId="{BF25F1A4-7E48-441A-9EBD-391B13B71B4A}" srcOrd="9" destOrd="0" presId="urn:microsoft.com/office/officeart/2005/8/layout/cycle6"/>
    <dgm:cxn modelId="{462C6E60-C337-4E03-8A27-DE78E6742E84}" type="presParOf" srcId="{6BCD8F81-A498-4A72-B341-0451763CB4D6}" destId="{2647BE0D-EB79-48DC-970C-FA5E60EE829B}" srcOrd="10" destOrd="0" presId="urn:microsoft.com/office/officeart/2005/8/layout/cycle6"/>
    <dgm:cxn modelId="{CD6B24CC-124C-48D0-9EA9-B765BEA50C90}" type="presParOf" srcId="{6BCD8F81-A498-4A72-B341-0451763CB4D6}" destId="{4BE61F71-7562-4ED9-8CE1-A6858829AFC6}" srcOrd="11" destOrd="0" presId="urn:microsoft.com/office/officeart/2005/8/layout/cycle6"/>
    <dgm:cxn modelId="{9A70EEC0-FA04-4B3F-89C5-7399306BE471}" type="presParOf" srcId="{6BCD8F81-A498-4A72-B341-0451763CB4D6}" destId="{12762046-2DD5-41B4-B9D0-A78DE2EED86D}" srcOrd="12" destOrd="0" presId="urn:microsoft.com/office/officeart/2005/8/layout/cycle6"/>
    <dgm:cxn modelId="{0192985A-6573-4538-B872-27A9875C7062}" type="presParOf" srcId="{6BCD8F81-A498-4A72-B341-0451763CB4D6}" destId="{58ACC1BC-4E32-4FDB-9C75-2CB37E7D1D10}" srcOrd="13" destOrd="0" presId="urn:microsoft.com/office/officeart/2005/8/layout/cycle6"/>
    <dgm:cxn modelId="{37EE48C4-B466-4777-BDE6-4B80E5D0D7C1}" type="presParOf" srcId="{6BCD8F81-A498-4A72-B341-0451763CB4D6}" destId="{93465B17-B92C-4AFB-AE33-84DC7A7E2119}" srcOrd="14" destOrd="0" presId="urn:microsoft.com/office/officeart/2005/8/layout/cycle6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FC70E-9FD5-4F55-8FAA-550349CD44D5}" type="doc">
      <dgm:prSet loTypeId="urn:microsoft.com/office/officeart/2005/8/layout/hList7" loCatId="process" qsTypeId="urn:microsoft.com/office/officeart/2005/8/quickstyle/simple4" qsCatId="simple" csTypeId="urn:microsoft.com/office/officeart/2005/8/colors/accent2_2" csCatId="accent2" phldr="1"/>
      <dgm:spPr/>
    </dgm:pt>
    <dgm:pt modelId="{E3916616-5675-4606-A330-BC196956CAB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Проект </a:t>
          </a:r>
        </a:p>
        <a:p>
          <a:r>
            <a:rPr lang="ru-RU" sz="1600" b="1" dirty="0" smtClean="0">
              <a:solidFill>
                <a:schemeClr val="tx1"/>
              </a:solidFill>
            </a:rPr>
            <a:t>«Читаем ВМЕСТЕ»</a:t>
          </a:r>
        </a:p>
        <a:p>
          <a:r>
            <a:rPr lang="ru-RU" sz="1600" b="1" dirty="0" smtClean="0">
              <a:solidFill>
                <a:schemeClr val="bg1"/>
              </a:solidFill>
            </a:rPr>
            <a:t>РПГ</a:t>
          </a:r>
        </a:p>
      </dgm:t>
    </dgm:pt>
    <dgm:pt modelId="{CFC6230A-D702-4596-AFD6-99204AFEE542}" type="parTrans" cxnId="{800AEBE9-852C-4941-9B2F-E6546C504459}">
      <dgm:prSet/>
      <dgm:spPr/>
      <dgm:t>
        <a:bodyPr/>
        <a:lstStyle/>
        <a:p>
          <a:endParaRPr lang="ru-RU"/>
        </a:p>
      </dgm:t>
    </dgm:pt>
    <dgm:pt modelId="{93A6DF85-0585-4B6A-9060-00A19707908A}" type="sibTrans" cxnId="{800AEBE9-852C-4941-9B2F-E6546C504459}">
      <dgm:prSet/>
      <dgm:spPr/>
      <dgm:t>
        <a:bodyPr/>
        <a:lstStyle/>
        <a:p>
          <a:endParaRPr lang="ru-RU"/>
        </a:p>
      </dgm:t>
    </dgm:pt>
    <dgm:pt modelId="{1DC8023E-BCD6-4346-AC8E-6A2ADA3D2C5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Социально-коммуникативное развитие</a:t>
          </a:r>
          <a:endParaRPr lang="ru-RU" sz="1400" dirty="0"/>
        </a:p>
      </dgm:t>
    </dgm:pt>
    <dgm:pt modelId="{3282E90F-C371-4B80-A1A0-D194ED1775A9}" type="parTrans" cxnId="{F771C2DC-2BC7-477E-8D53-605B72B61099}">
      <dgm:prSet/>
      <dgm:spPr/>
      <dgm:t>
        <a:bodyPr/>
        <a:lstStyle/>
        <a:p>
          <a:endParaRPr lang="ru-RU"/>
        </a:p>
      </dgm:t>
    </dgm:pt>
    <dgm:pt modelId="{760A1E3F-E24D-46AE-B95C-998062B71CAE}" type="sibTrans" cxnId="{F771C2DC-2BC7-477E-8D53-605B72B61099}">
      <dgm:prSet/>
      <dgm:spPr/>
      <dgm:t>
        <a:bodyPr/>
        <a:lstStyle/>
        <a:p>
          <a:endParaRPr lang="ru-RU"/>
        </a:p>
      </dgm:t>
    </dgm:pt>
    <dgm:pt modelId="{91F69BC6-099B-4DBF-94DF-4810CAC952D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</a:rPr>
            <a:t>Проект «Содействие»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bg1"/>
              </a:solidFill>
            </a:rPr>
            <a:t>«Наставник-стажер» (специалисты+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bg1"/>
              </a:solidFill>
            </a:rPr>
            <a:t>воспитатели)</a:t>
          </a:r>
        </a:p>
      </dgm:t>
    </dgm:pt>
    <dgm:pt modelId="{9EBD75D6-29E1-4203-B22A-3751C592D2E4}" type="parTrans" cxnId="{34516E2C-B062-4CD4-87E5-30899A07AE03}">
      <dgm:prSet/>
      <dgm:spPr/>
      <dgm:t>
        <a:bodyPr/>
        <a:lstStyle/>
        <a:p>
          <a:endParaRPr lang="ru-RU"/>
        </a:p>
      </dgm:t>
    </dgm:pt>
    <dgm:pt modelId="{363B8012-46B8-4AB8-A406-06BCB5FAE421}" type="sibTrans" cxnId="{34516E2C-B062-4CD4-87E5-30899A07AE03}">
      <dgm:prSet/>
      <dgm:spPr/>
      <dgm:t>
        <a:bodyPr/>
        <a:lstStyle/>
        <a:p>
          <a:endParaRPr lang="ru-RU"/>
        </a:p>
      </dgm:t>
    </dgm:pt>
    <dgm:pt modelId="{66D7FBE4-345D-4FB7-A65A-DA5FD79A232C}">
      <dgm:prSet custT="1"/>
      <dgm:spPr/>
      <dgm:t>
        <a:bodyPr/>
        <a:lstStyle/>
        <a:p>
          <a:endParaRPr lang="ru-RU" sz="1400" b="1" dirty="0" smtClean="0">
            <a:solidFill>
              <a:schemeClr val="tx1"/>
            </a:solidFill>
          </a:endParaRPr>
        </a:p>
        <a:p>
          <a:r>
            <a:rPr lang="ru-RU" sz="1400" b="1" dirty="0" smtClean="0">
              <a:solidFill>
                <a:schemeClr val="tx1"/>
              </a:solidFill>
            </a:rPr>
            <a:t>Проект «</a:t>
          </a:r>
          <a:r>
            <a:rPr lang="ru-RU" sz="1400" b="1" dirty="0" err="1" smtClean="0">
              <a:solidFill>
                <a:schemeClr val="tx1"/>
              </a:solidFill>
            </a:rPr>
            <a:t>Техномир</a:t>
          </a:r>
          <a:r>
            <a:rPr lang="ru-RU" sz="1400" b="1" dirty="0" smtClean="0">
              <a:solidFill>
                <a:schemeClr val="tx1"/>
              </a:solidFill>
            </a:rPr>
            <a:t>»</a:t>
          </a:r>
        </a:p>
        <a:p>
          <a:r>
            <a:rPr lang="ru-RU" sz="1400" b="1" dirty="0" smtClean="0">
              <a:solidFill>
                <a:schemeClr val="bg1"/>
              </a:solidFill>
            </a:rPr>
            <a:t>ПДС</a:t>
          </a:r>
        </a:p>
        <a:p>
          <a:r>
            <a:rPr lang="ru-RU" sz="1400" b="1" dirty="0" smtClean="0">
              <a:solidFill>
                <a:schemeClr val="bg1"/>
              </a:solidFill>
            </a:rPr>
            <a:t>Межмуниципальный -Краевой конкурс «</a:t>
          </a:r>
          <a:r>
            <a:rPr lang="ru-RU" sz="1400" b="1" dirty="0" err="1" smtClean="0">
              <a:solidFill>
                <a:schemeClr val="bg1"/>
              </a:solidFill>
            </a:rPr>
            <a:t>ИКАрёнок</a:t>
          </a:r>
          <a:r>
            <a:rPr lang="ru-RU" sz="1400" b="1" dirty="0" smtClean="0">
              <a:solidFill>
                <a:schemeClr val="bg1"/>
              </a:solidFill>
            </a:rPr>
            <a:t>»</a:t>
          </a:r>
        </a:p>
        <a:p>
          <a:endParaRPr lang="ru-RU" sz="1400" dirty="0"/>
        </a:p>
      </dgm:t>
    </dgm:pt>
    <dgm:pt modelId="{284F473F-9A7A-4E6B-AE5D-468128B54C25}" type="parTrans" cxnId="{22662F6E-7123-4F08-9031-7075164C5C86}">
      <dgm:prSet/>
      <dgm:spPr/>
      <dgm:t>
        <a:bodyPr/>
        <a:lstStyle/>
        <a:p>
          <a:endParaRPr lang="ru-RU"/>
        </a:p>
      </dgm:t>
    </dgm:pt>
    <dgm:pt modelId="{537D11E1-2F4A-4D82-8054-D4E70A39922B}" type="sibTrans" cxnId="{22662F6E-7123-4F08-9031-7075164C5C86}">
      <dgm:prSet/>
      <dgm:spPr/>
      <dgm:t>
        <a:bodyPr/>
        <a:lstStyle/>
        <a:p>
          <a:endParaRPr lang="ru-RU"/>
        </a:p>
      </dgm:t>
    </dgm:pt>
    <dgm:pt modelId="{FD4F24E7-A4CB-4105-A92A-60FF200ABA99}">
      <dgm:prSet/>
      <dgm:spPr/>
      <dgm:t>
        <a:bodyPr/>
        <a:lstStyle/>
        <a:p>
          <a:r>
            <a:rPr lang="ru-RU" dirty="0" smtClean="0"/>
            <a:t>???</a:t>
          </a:r>
          <a:endParaRPr lang="ru-RU" dirty="0"/>
        </a:p>
      </dgm:t>
    </dgm:pt>
    <dgm:pt modelId="{BA493659-60A2-4686-BCFA-738DBE833B5F}" type="parTrans" cxnId="{99B0FC54-8EEA-4D46-84BF-93887E5D8830}">
      <dgm:prSet/>
      <dgm:spPr/>
      <dgm:t>
        <a:bodyPr/>
        <a:lstStyle/>
        <a:p>
          <a:endParaRPr lang="ru-RU"/>
        </a:p>
      </dgm:t>
    </dgm:pt>
    <dgm:pt modelId="{9527A002-3E1B-4CB6-A697-5E71EA1B70AD}" type="sibTrans" cxnId="{99B0FC54-8EEA-4D46-84BF-93887E5D8830}">
      <dgm:prSet/>
      <dgm:spPr/>
      <dgm:t>
        <a:bodyPr/>
        <a:lstStyle/>
        <a:p>
          <a:endParaRPr lang="ru-RU"/>
        </a:p>
      </dgm:t>
    </dgm:pt>
    <dgm:pt modelId="{D5219E52-091A-4A5A-87D8-F9DF605FEC6D}" type="pres">
      <dgm:prSet presAssocID="{714FC70E-9FD5-4F55-8FAA-550349CD44D5}" presName="Name0" presStyleCnt="0">
        <dgm:presLayoutVars>
          <dgm:dir/>
          <dgm:resizeHandles val="exact"/>
        </dgm:presLayoutVars>
      </dgm:prSet>
      <dgm:spPr/>
    </dgm:pt>
    <dgm:pt modelId="{F562F5DC-6010-4974-B2FB-6AC9A51BF4E2}" type="pres">
      <dgm:prSet presAssocID="{714FC70E-9FD5-4F55-8FAA-550349CD44D5}" presName="fgShape" presStyleLbl="fgShp" presStyleIdx="0" presStyleCnt="1" custScaleX="109173" custLinFactNeighborX="754" custLinFactNeighborY="12874"/>
      <dgm:spPr/>
    </dgm:pt>
    <dgm:pt modelId="{0930445F-EDF9-4A52-AAF8-34F34B059D84}" type="pres">
      <dgm:prSet presAssocID="{714FC70E-9FD5-4F55-8FAA-550349CD44D5}" presName="linComp" presStyleCnt="0"/>
      <dgm:spPr/>
    </dgm:pt>
    <dgm:pt modelId="{5D1884E2-72EA-4045-9226-778AECA95380}" type="pres">
      <dgm:prSet presAssocID="{E3916616-5675-4606-A330-BC196956CAB2}" presName="compNode" presStyleCnt="0"/>
      <dgm:spPr/>
    </dgm:pt>
    <dgm:pt modelId="{445E8FFA-5C30-4A03-ADCB-63F42B0226E4}" type="pres">
      <dgm:prSet presAssocID="{E3916616-5675-4606-A330-BC196956CAB2}" presName="bkgdShape" presStyleLbl="node1" presStyleIdx="0" presStyleCnt="5" custLinFactX="-104328" custLinFactNeighborX="-200000" custLinFactNeighborY="440"/>
      <dgm:spPr/>
      <dgm:t>
        <a:bodyPr/>
        <a:lstStyle/>
        <a:p>
          <a:endParaRPr lang="ru-RU"/>
        </a:p>
      </dgm:t>
    </dgm:pt>
    <dgm:pt modelId="{D5EB408D-52CC-41DC-92BE-5DACCD1D422F}" type="pres">
      <dgm:prSet presAssocID="{E3916616-5675-4606-A330-BC196956CAB2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7BA161-ADD3-465A-BB97-83D16DA945F2}" type="pres">
      <dgm:prSet presAssocID="{E3916616-5675-4606-A330-BC196956CAB2}" presName="invisiNode" presStyleLbl="node1" presStyleIdx="0" presStyleCnt="5"/>
      <dgm:spPr/>
    </dgm:pt>
    <dgm:pt modelId="{3C6C2915-A318-4E69-9BCC-9E57D057EE3B}" type="pres">
      <dgm:prSet presAssocID="{E3916616-5675-4606-A330-BC196956CAB2}" presName="imagNode" presStyleLbl="fgImgPlace1" presStyleIdx="0" presStyleCnt="5" custScaleX="128016" custScaleY="94250" custLinFactNeighborX="0" custLinFactNeighborY="-1730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D47A25B-177B-4697-B2B8-52D13BE4DA09}" type="pres">
      <dgm:prSet presAssocID="{93A6DF85-0585-4B6A-9060-00A19707908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D5B31DF-B253-428D-8244-8A5E7101D6FE}" type="pres">
      <dgm:prSet presAssocID="{91F69BC6-099B-4DBF-94DF-4810CAC952D7}" presName="compNode" presStyleCnt="0"/>
      <dgm:spPr/>
    </dgm:pt>
    <dgm:pt modelId="{AA0CA3EC-CBB7-4616-9CB1-92023CDD8020}" type="pres">
      <dgm:prSet presAssocID="{91F69BC6-099B-4DBF-94DF-4810CAC952D7}" presName="bkgdShape" presStyleLbl="node1" presStyleIdx="1" presStyleCnt="5"/>
      <dgm:spPr/>
      <dgm:t>
        <a:bodyPr/>
        <a:lstStyle/>
        <a:p>
          <a:endParaRPr lang="ru-RU"/>
        </a:p>
      </dgm:t>
    </dgm:pt>
    <dgm:pt modelId="{F4FF5304-AFE4-461D-ADC7-ABC75451DAC6}" type="pres">
      <dgm:prSet presAssocID="{91F69BC6-099B-4DBF-94DF-4810CAC952D7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949FE-AEF3-434B-A242-2ADE295DF34C}" type="pres">
      <dgm:prSet presAssocID="{91F69BC6-099B-4DBF-94DF-4810CAC952D7}" presName="invisiNode" presStyleLbl="node1" presStyleIdx="1" presStyleCnt="5"/>
      <dgm:spPr/>
    </dgm:pt>
    <dgm:pt modelId="{41A19804-EA65-4012-ADB6-145AFD02417E}" type="pres">
      <dgm:prSet presAssocID="{91F69BC6-099B-4DBF-94DF-4810CAC952D7}" presName="imagNode" presStyleLbl="fgImgPlace1" presStyleIdx="1" presStyleCnt="5" custScaleX="143576" custLinFactNeighborX="1086" custLinFactNeighborY="-1443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B6750B1-0CE0-4F54-8A53-A7829037E028}" type="pres">
      <dgm:prSet presAssocID="{363B8012-46B8-4AB8-A406-06BCB5FAE42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01385AA-57D6-4066-B8C7-66C88E3D6506}" type="pres">
      <dgm:prSet presAssocID="{1DC8023E-BCD6-4346-AC8E-6A2ADA3D2C51}" presName="compNode" presStyleCnt="0"/>
      <dgm:spPr/>
    </dgm:pt>
    <dgm:pt modelId="{3CEBE10D-5421-4809-892B-2CE0520B4E2C}" type="pres">
      <dgm:prSet presAssocID="{1DC8023E-BCD6-4346-AC8E-6A2ADA3D2C51}" presName="bkgdShape" presStyleLbl="node1" presStyleIdx="2" presStyleCnt="5" custLinFactX="1387" custLinFactNeighborX="100000" custLinFactNeighborY="-1734"/>
      <dgm:spPr/>
      <dgm:t>
        <a:bodyPr/>
        <a:lstStyle/>
        <a:p>
          <a:endParaRPr lang="ru-RU"/>
        </a:p>
      </dgm:t>
    </dgm:pt>
    <dgm:pt modelId="{15EDD730-B3EF-4954-9B67-7513225CC25C}" type="pres">
      <dgm:prSet presAssocID="{1DC8023E-BCD6-4346-AC8E-6A2ADA3D2C51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F36E8-2B63-4D33-B1D4-F0F4B916DBDF}" type="pres">
      <dgm:prSet presAssocID="{1DC8023E-BCD6-4346-AC8E-6A2ADA3D2C51}" presName="invisiNode" presStyleLbl="node1" presStyleIdx="2" presStyleCnt="5"/>
      <dgm:spPr/>
    </dgm:pt>
    <dgm:pt modelId="{31C27EAF-F4A2-4682-954F-64F3EBA54578}" type="pres">
      <dgm:prSet presAssocID="{1DC8023E-BCD6-4346-AC8E-6A2ADA3D2C51}" presName="imagNode" presStyleLbl="fgImgPlace1" presStyleIdx="2" presStyleCnt="5" custScaleX="138987" custScaleY="108194" custLinFactX="67960" custLinFactNeighborX="100000" custLinFactNeighborY="-1728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367FA6E-00EB-408B-AD15-6CA9A5C46485}" type="pres">
      <dgm:prSet presAssocID="{760A1E3F-E24D-46AE-B95C-998062B71CA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A57C3A1-8924-43A0-9A58-02D533322BC3}" type="pres">
      <dgm:prSet presAssocID="{66D7FBE4-345D-4FB7-A65A-DA5FD79A232C}" presName="compNode" presStyleCnt="0"/>
      <dgm:spPr/>
    </dgm:pt>
    <dgm:pt modelId="{EF8331C1-0E2D-4824-AB70-E63A4BC064E2}" type="pres">
      <dgm:prSet presAssocID="{66D7FBE4-345D-4FB7-A65A-DA5FD79A232C}" presName="bkgdShape" presStyleLbl="node1" presStyleIdx="3" presStyleCnt="5" custLinFactX="-4809" custLinFactNeighborX="-100000" custLinFactNeighborY="-1734"/>
      <dgm:spPr/>
      <dgm:t>
        <a:bodyPr/>
        <a:lstStyle/>
        <a:p>
          <a:endParaRPr lang="ru-RU"/>
        </a:p>
      </dgm:t>
    </dgm:pt>
    <dgm:pt modelId="{2DA73232-9BA4-4A04-9C40-52195EB17E75}" type="pres">
      <dgm:prSet presAssocID="{66D7FBE4-345D-4FB7-A65A-DA5FD79A232C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07918-77CC-4F34-80AF-8B81931DA773}" type="pres">
      <dgm:prSet presAssocID="{66D7FBE4-345D-4FB7-A65A-DA5FD79A232C}" presName="invisiNode" presStyleLbl="node1" presStyleIdx="3" presStyleCnt="5"/>
      <dgm:spPr/>
    </dgm:pt>
    <dgm:pt modelId="{B352C13A-77A4-4AED-B2E9-F699CD692BC6}" type="pres">
      <dgm:prSet presAssocID="{66D7FBE4-345D-4FB7-A65A-DA5FD79A232C}" presName="imagNode" presStyleLbl="fgImgPlace1" presStyleIdx="3" presStyleCnt="5" custScaleX="126135" custScaleY="94249" custLinFactX="-81278" custLinFactNeighborX="-100000" custLinFactNeighborY="-2599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6CAA401-A9CA-4244-B239-BDF592B7B573}" type="pres">
      <dgm:prSet presAssocID="{537D11E1-2F4A-4D82-8054-D4E70A39922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FAC875E-E0F2-4C69-91E8-62065903441A}" type="pres">
      <dgm:prSet presAssocID="{FD4F24E7-A4CB-4105-A92A-60FF200ABA99}" presName="compNode" presStyleCnt="0"/>
      <dgm:spPr/>
    </dgm:pt>
    <dgm:pt modelId="{E944054D-91B6-40DF-8DAE-EC3C82428C88}" type="pres">
      <dgm:prSet presAssocID="{FD4F24E7-A4CB-4105-A92A-60FF200ABA99}" presName="bkgdShape" presStyleLbl="node1" presStyleIdx="4" presStyleCnt="5"/>
      <dgm:spPr/>
      <dgm:t>
        <a:bodyPr/>
        <a:lstStyle/>
        <a:p>
          <a:endParaRPr lang="ru-RU"/>
        </a:p>
      </dgm:t>
    </dgm:pt>
    <dgm:pt modelId="{337FA7A8-9822-4288-82ED-5F1BD4F252C5}" type="pres">
      <dgm:prSet presAssocID="{FD4F24E7-A4CB-4105-A92A-60FF200ABA99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24DCA-D9B9-4466-B1C6-AA83427D6317}" type="pres">
      <dgm:prSet presAssocID="{FD4F24E7-A4CB-4105-A92A-60FF200ABA99}" presName="invisiNode" presStyleLbl="node1" presStyleIdx="4" presStyleCnt="5"/>
      <dgm:spPr/>
    </dgm:pt>
    <dgm:pt modelId="{20691222-3FED-4C08-9582-57C9544DC05A}" type="pres">
      <dgm:prSet presAssocID="{FD4F24E7-A4CB-4105-A92A-60FF200ABA99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</dgm:pt>
  </dgm:ptLst>
  <dgm:cxnLst>
    <dgm:cxn modelId="{9BD749E1-F743-428E-B9D0-40F94A0161B2}" type="presOf" srcId="{91F69BC6-099B-4DBF-94DF-4810CAC952D7}" destId="{AA0CA3EC-CBB7-4616-9CB1-92023CDD8020}" srcOrd="0" destOrd="0" presId="urn:microsoft.com/office/officeart/2005/8/layout/hList7"/>
    <dgm:cxn modelId="{22662F6E-7123-4F08-9031-7075164C5C86}" srcId="{714FC70E-9FD5-4F55-8FAA-550349CD44D5}" destId="{66D7FBE4-345D-4FB7-A65A-DA5FD79A232C}" srcOrd="3" destOrd="0" parTransId="{284F473F-9A7A-4E6B-AE5D-468128B54C25}" sibTransId="{537D11E1-2F4A-4D82-8054-D4E70A39922B}"/>
    <dgm:cxn modelId="{F771C2DC-2BC7-477E-8D53-605B72B61099}" srcId="{714FC70E-9FD5-4F55-8FAA-550349CD44D5}" destId="{1DC8023E-BCD6-4346-AC8E-6A2ADA3D2C51}" srcOrd="2" destOrd="0" parTransId="{3282E90F-C371-4B80-A1A0-D194ED1775A9}" sibTransId="{760A1E3F-E24D-46AE-B95C-998062B71CAE}"/>
    <dgm:cxn modelId="{34516E2C-B062-4CD4-87E5-30899A07AE03}" srcId="{714FC70E-9FD5-4F55-8FAA-550349CD44D5}" destId="{91F69BC6-099B-4DBF-94DF-4810CAC952D7}" srcOrd="1" destOrd="0" parTransId="{9EBD75D6-29E1-4203-B22A-3751C592D2E4}" sibTransId="{363B8012-46B8-4AB8-A406-06BCB5FAE421}"/>
    <dgm:cxn modelId="{BED83FC1-599D-4D1B-BD6B-C97A57DA5E53}" type="presOf" srcId="{537D11E1-2F4A-4D82-8054-D4E70A39922B}" destId="{36CAA401-A9CA-4244-B239-BDF592B7B573}" srcOrd="0" destOrd="0" presId="urn:microsoft.com/office/officeart/2005/8/layout/hList7"/>
    <dgm:cxn modelId="{99B0FC54-8EEA-4D46-84BF-93887E5D8830}" srcId="{714FC70E-9FD5-4F55-8FAA-550349CD44D5}" destId="{FD4F24E7-A4CB-4105-A92A-60FF200ABA99}" srcOrd="4" destOrd="0" parTransId="{BA493659-60A2-4686-BCFA-738DBE833B5F}" sibTransId="{9527A002-3E1B-4CB6-A697-5E71EA1B70AD}"/>
    <dgm:cxn modelId="{000EEAD6-1055-49C3-9EE0-2EEF161F2A25}" type="presOf" srcId="{66D7FBE4-345D-4FB7-A65A-DA5FD79A232C}" destId="{EF8331C1-0E2D-4824-AB70-E63A4BC064E2}" srcOrd="0" destOrd="0" presId="urn:microsoft.com/office/officeart/2005/8/layout/hList7"/>
    <dgm:cxn modelId="{DD227B89-97C4-444F-994D-C03B934DDBD2}" type="presOf" srcId="{66D7FBE4-345D-4FB7-A65A-DA5FD79A232C}" destId="{2DA73232-9BA4-4A04-9C40-52195EB17E75}" srcOrd="1" destOrd="0" presId="urn:microsoft.com/office/officeart/2005/8/layout/hList7"/>
    <dgm:cxn modelId="{D961CFC3-C23D-4CED-9EF1-6BF3E8E2AD8D}" type="presOf" srcId="{1DC8023E-BCD6-4346-AC8E-6A2ADA3D2C51}" destId="{3CEBE10D-5421-4809-892B-2CE0520B4E2C}" srcOrd="0" destOrd="0" presId="urn:microsoft.com/office/officeart/2005/8/layout/hList7"/>
    <dgm:cxn modelId="{ADF6824C-E05A-4EF3-B6BB-48CAC8881DD9}" type="presOf" srcId="{E3916616-5675-4606-A330-BC196956CAB2}" destId="{445E8FFA-5C30-4A03-ADCB-63F42B0226E4}" srcOrd="0" destOrd="0" presId="urn:microsoft.com/office/officeart/2005/8/layout/hList7"/>
    <dgm:cxn modelId="{800AEBE9-852C-4941-9B2F-E6546C504459}" srcId="{714FC70E-9FD5-4F55-8FAA-550349CD44D5}" destId="{E3916616-5675-4606-A330-BC196956CAB2}" srcOrd="0" destOrd="0" parTransId="{CFC6230A-D702-4596-AFD6-99204AFEE542}" sibTransId="{93A6DF85-0585-4B6A-9060-00A19707908A}"/>
    <dgm:cxn modelId="{8F92F294-7FBE-458D-82AB-1990A4FC78D2}" type="presOf" srcId="{760A1E3F-E24D-46AE-B95C-998062B71CAE}" destId="{A367FA6E-00EB-408B-AD15-6CA9A5C46485}" srcOrd="0" destOrd="0" presId="urn:microsoft.com/office/officeart/2005/8/layout/hList7"/>
    <dgm:cxn modelId="{1C8FD95D-8EEA-4DD0-85F3-877EA3AF295B}" type="presOf" srcId="{E3916616-5675-4606-A330-BC196956CAB2}" destId="{D5EB408D-52CC-41DC-92BE-5DACCD1D422F}" srcOrd="1" destOrd="0" presId="urn:microsoft.com/office/officeart/2005/8/layout/hList7"/>
    <dgm:cxn modelId="{1E9C22DE-354D-41D6-B8FC-1731CF868212}" type="presOf" srcId="{91F69BC6-099B-4DBF-94DF-4810CAC952D7}" destId="{F4FF5304-AFE4-461D-ADC7-ABC75451DAC6}" srcOrd="1" destOrd="0" presId="urn:microsoft.com/office/officeart/2005/8/layout/hList7"/>
    <dgm:cxn modelId="{CBC91B0F-F630-4FA6-8392-31A1AB6D8B50}" type="presOf" srcId="{1DC8023E-BCD6-4346-AC8E-6A2ADA3D2C51}" destId="{15EDD730-B3EF-4954-9B67-7513225CC25C}" srcOrd="1" destOrd="0" presId="urn:microsoft.com/office/officeart/2005/8/layout/hList7"/>
    <dgm:cxn modelId="{9C2240A0-D32A-4695-9A3D-4A17557AFD66}" type="presOf" srcId="{FD4F24E7-A4CB-4105-A92A-60FF200ABA99}" destId="{337FA7A8-9822-4288-82ED-5F1BD4F252C5}" srcOrd="1" destOrd="0" presId="urn:microsoft.com/office/officeart/2005/8/layout/hList7"/>
    <dgm:cxn modelId="{FB35FE7E-BBEE-4722-BEEC-6393CD70CE7A}" type="presOf" srcId="{714FC70E-9FD5-4F55-8FAA-550349CD44D5}" destId="{D5219E52-091A-4A5A-87D8-F9DF605FEC6D}" srcOrd="0" destOrd="0" presId="urn:microsoft.com/office/officeart/2005/8/layout/hList7"/>
    <dgm:cxn modelId="{5C913261-E53A-44C2-AE46-4156EC7136C2}" type="presOf" srcId="{363B8012-46B8-4AB8-A406-06BCB5FAE421}" destId="{4B6750B1-0CE0-4F54-8A53-A7829037E028}" srcOrd="0" destOrd="0" presId="urn:microsoft.com/office/officeart/2005/8/layout/hList7"/>
    <dgm:cxn modelId="{DDEDAB3B-C772-4EA1-909B-F5D57AD9E436}" type="presOf" srcId="{FD4F24E7-A4CB-4105-A92A-60FF200ABA99}" destId="{E944054D-91B6-40DF-8DAE-EC3C82428C88}" srcOrd="0" destOrd="0" presId="urn:microsoft.com/office/officeart/2005/8/layout/hList7"/>
    <dgm:cxn modelId="{32CB6A61-6BAC-46BC-9B1C-934199C51536}" type="presOf" srcId="{93A6DF85-0585-4B6A-9060-00A19707908A}" destId="{1D47A25B-177B-4697-B2B8-52D13BE4DA09}" srcOrd="0" destOrd="0" presId="urn:microsoft.com/office/officeart/2005/8/layout/hList7"/>
    <dgm:cxn modelId="{943CE537-ABFF-489A-90A0-6061D78FB7F2}" type="presParOf" srcId="{D5219E52-091A-4A5A-87D8-F9DF605FEC6D}" destId="{F562F5DC-6010-4974-B2FB-6AC9A51BF4E2}" srcOrd="0" destOrd="0" presId="urn:microsoft.com/office/officeart/2005/8/layout/hList7"/>
    <dgm:cxn modelId="{20F6ABF1-C52C-4581-AC14-A8403E478370}" type="presParOf" srcId="{D5219E52-091A-4A5A-87D8-F9DF605FEC6D}" destId="{0930445F-EDF9-4A52-AAF8-34F34B059D84}" srcOrd="1" destOrd="0" presId="urn:microsoft.com/office/officeart/2005/8/layout/hList7"/>
    <dgm:cxn modelId="{9BC62EC8-95D4-4846-9442-65998A662BA1}" type="presParOf" srcId="{0930445F-EDF9-4A52-AAF8-34F34B059D84}" destId="{5D1884E2-72EA-4045-9226-778AECA95380}" srcOrd="0" destOrd="0" presId="urn:microsoft.com/office/officeart/2005/8/layout/hList7"/>
    <dgm:cxn modelId="{4BF38ACB-DFC7-472F-AB74-06D4B8ECAB02}" type="presParOf" srcId="{5D1884E2-72EA-4045-9226-778AECA95380}" destId="{445E8FFA-5C30-4A03-ADCB-63F42B0226E4}" srcOrd="0" destOrd="0" presId="urn:microsoft.com/office/officeart/2005/8/layout/hList7"/>
    <dgm:cxn modelId="{23E26C23-C3EF-4931-96F7-D5D6B3D57BCE}" type="presParOf" srcId="{5D1884E2-72EA-4045-9226-778AECA95380}" destId="{D5EB408D-52CC-41DC-92BE-5DACCD1D422F}" srcOrd="1" destOrd="0" presId="urn:microsoft.com/office/officeart/2005/8/layout/hList7"/>
    <dgm:cxn modelId="{69C618A6-AECD-4E73-84E0-9C4694A4F157}" type="presParOf" srcId="{5D1884E2-72EA-4045-9226-778AECA95380}" destId="{697BA161-ADD3-465A-BB97-83D16DA945F2}" srcOrd="2" destOrd="0" presId="urn:microsoft.com/office/officeart/2005/8/layout/hList7"/>
    <dgm:cxn modelId="{8434958D-9933-43F0-8002-FE0A3FE83C61}" type="presParOf" srcId="{5D1884E2-72EA-4045-9226-778AECA95380}" destId="{3C6C2915-A318-4E69-9BCC-9E57D057EE3B}" srcOrd="3" destOrd="0" presId="urn:microsoft.com/office/officeart/2005/8/layout/hList7"/>
    <dgm:cxn modelId="{AD326805-357F-4DB4-A747-D14A016EE15F}" type="presParOf" srcId="{0930445F-EDF9-4A52-AAF8-34F34B059D84}" destId="{1D47A25B-177B-4697-B2B8-52D13BE4DA09}" srcOrd="1" destOrd="0" presId="urn:microsoft.com/office/officeart/2005/8/layout/hList7"/>
    <dgm:cxn modelId="{55C2E173-8221-454B-9B26-99B9466E9AF1}" type="presParOf" srcId="{0930445F-EDF9-4A52-AAF8-34F34B059D84}" destId="{6D5B31DF-B253-428D-8244-8A5E7101D6FE}" srcOrd="2" destOrd="0" presId="urn:microsoft.com/office/officeart/2005/8/layout/hList7"/>
    <dgm:cxn modelId="{D83A9FEE-B398-42EF-AD55-9BBD6FC6C7E8}" type="presParOf" srcId="{6D5B31DF-B253-428D-8244-8A5E7101D6FE}" destId="{AA0CA3EC-CBB7-4616-9CB1-92023CDD8020}" srcOrd="0" destOrd="0" presId="urn:microsoft.com/office/officeart/2005/8/layout/hList7"/>
    <dgm:cxn modelId="{00FD96A5-AAC7-4B86-A2C6-ECF09422C332}" type="presParOf" srcId="{6D5B31DF-B253-428D-8244-8A5E7101D6FE}" destId="{F4FF5304-AFE4-461D-ADC7-ABC75451DAC6}" srcOrd="1" destOrd="0" presId="urn:microsoft.com/office/officeart/2005/8/layout/hList7"/>
    <dgm:cxn modelId="{CA143B32-BE7A-4D06-B14F-ACDE798CBD54}" type="presParOf" srcId="{6D5B31DF-B253-428D-8244-8A5E7101D6FE}" destId="{9CE949FE-AEF3-434B-A242-2ADE295DF34C}" srcOrd="2" destOrd="0" presId="urn:microsoft.com/office/officeart/2005/8/layout/hList7"/>
    <dgm:cxn modelId="{E16948F5-F387-4A99-90D6-6A0549D112AE}" type="presParOf" srcId="{6D5B31DF-B253-428D-8244-8A5E7101D6FE}" destId="{41A19804-EA65-4012-ADB6-145AFD02417E}" srcOrd="3" destOrd="0" presId="urn:microsoft.com/office/officeart/2005/8/layout/hList7"/>
    <dgm:cxn modelId="{C785716E-99BB-43DA-BD02-B0056A5FF476}" type="presParOf" srcId="{0930445F-EDF9-4A52-AAF8-34F34B059D84}" destId="{4B6750B1-0CE0-4F54-8A53-A7829037E028}" srcOrd="3" destOrd="0" presId="urn:microsoft.com/office/officeart/2005/8/layout/hList7"/>
    <dgm:cxn modelId="{6B89BEEF-E306-4D8D-91AD-BF84294358C9}" type="presParOf" srcId="{0930445F-EDF9-4A52-AAF8-34F34B059D84}" destId="{101385AA-57D6-4066-B8C7-66C88E3D6506}" srcOrd="4" destOrd="0" presId="urn:microsoft.com/office/officeart/2005/8/layout/hList7"/>
    <dgm:cxn modelId="{BC556989-C68E-4CBE-91FF-81CDF8EEF9F0}" type="presParOf" srcId="{101385AA-57D6-4066-B8C7-66C88E3D6506}" destId="{3CEBE10D-5421-4809-892B-2CE0520B4E2C}" srcOrd="0" destOrd="0" presId="urn:microsoft.com/office/officeart/2005/8/layout/hList7"/>
    <dgm:cxn modelId="{3C2DE93B-C526-47FA-B049-305C23088239}" type="presParOf" srcId="{101385AA-57D6-4066-B8C7-66C88E3D6506}" destId="{15EDD730-B3EF-4954-9B67-7513225CC25C}" srcOrd="1" destOrd="0" presId="urn:microsoft.com/office/officeart/2005/8/layout/hList7"/>
    <dgm:cxn modelId="{72B9806B-26E5-451B-9424-019B728815D6}" type="presParOf" srcId="{101385AA-57D6-4066-B8C7-66C88E3D6506}" destId="{D00F36E8-2B63-4D33-B1D4-F0F4B916DBDF}" srcOrd="2" destOrd="0" presId="urn:microsoft.com/office/officeart/2005/8/layout/hList7"/>
    <dgm:cxn modelId="{7BBF638D-09A8-43BE-A3EF-1061DD007B37}" type="presParOf" srcId="{101385AA-57D6-4066-B8C7-66C88E3D6506}" destId="{31C27EAF-F4A2-4682-954F-64F3EBA54578}" srcOrd="3" destOrd="0" presId="urn:microsoft.com/office/officeart/2005/8/layout/hList7"/>
    <dgm:cxn modelId="{B086B673-E66F-46E3-85A8-26C5318FB14C}" type="presParOf" srcId="{0930445F-EDF9-4A52-AAF8-34F34B059D84}" destId="{A367FA6E-00EB-408B-AD15-6CA9A5C46485}" srcOrd="5" destOrd="0" presId="urn:microsoft.com/office/officeart/2005/8/layout/hList7"/>
    <dgm:cxn modelId="{182B99F8-F520-4062-94F8-B4EA07BF96B4}" type="presParOf" srcId="{0930445F-EDF9-4A52-AAF8-34F34B059D84}" destId="{6A57C3A1-8924-43A0-9A58-02D533322BC3}" srcOrd="6" destOrd="0" presId="urn:microsoft.com/office/officeart/2005/8/layout/hList7"/>
    <dgm:cxn modelId="{ADD533C6-65AE-4E4E-A1FA-2303F46927FB}" type="presParOf" srcId="{6A57C3A1-8924-43A0-9A58-02D533322BC3}" destId="{EF8331C1-0E2D-4824-AB70-E63A4BC064E2}" srcOrd="0" destOrd="0" presId="urn:microsoft.com/office/officeart/2005/8/layout/hList7"/>
    <dgm:cxn modelId="{59617850-9FDA-4659-82C0-55EC2E2A5CF1}" type="presParOf" srcId="{6A57C3A1-8924-43A0-9A58-02D533322BC3}" destId="{2DA73232-9BA4-4A04-9C40-52195EB17E75}" srcOrd="1" destOrd="0" presId="urn:microsoft.com/office/officeart/2005/8/layout/hList7"/>
    <dgm:cxn modelId="{919D7A64-CA75-4CA2-9BEA-3F83EC4C4ED1}" type="presParOf" srcId="{6A57C3A1-8924-43A0-9A58-02D533322BC3}" destId="{A5207918-77CC-4F34-80AF-8B81931DA773}" srcOrd="2" destOrd="0" presId="urn:microsoft.com/office/officeart/2005/8/layout/hList7"/>
    <dgm:cxn modelId="{F99C95DE-05F3-4112-B876-40C15E04C3FD}" type="presParOf" srcId="{6A57C3A1-8924-43A0-9A58-02D533322BC3}" destId="{B352C13A-77A4-4AED-B2E9-F699CD692BC6}" srcOrd="3" destOrd="0" presId="urn:microsoft.com/office/officeart/2005/8/layout/hList7"/>
    <dgm:cxn modelId="{7BA881FB-352C-4D2C-B8ED-EEF18CC07262}" type="presParOf" srcId="{0930445F-EDF9-4A52-AAF8-34F34B059D84}" destId="{36CAA401-A9CA-4244-B239-BDF592B7B573}" srcOrd="7" destOrd="0" presId="urn:microsoft.com/office/officeart/2005/8/layout/hList7"/>
    <dgm:cxn modelId="{0DF8AB4B-96B1-4445-8852-122F79D72D61}" type="presParOf" srcId="{0930445F-EDF9-4A52-AAF8-34F34B059D84}" destId="{BFAC875E-E0F2-4C69-91E8-62065903441A}" srcOrd="8" destOrd="0" presId="urn:microsoft.com/office/officeart/2005/8/layout/hList7"/>
    <dgm:cxn modelId="{6352C425-B976-4512-9892-98D5C34DB0F8}" type="presParOf" srcId="{BFAC875E-E0F2-4C69-91E8-62065903441A}" destId="{E944054D-91B6-40DF-8DAE-EC3C82428C88}" srcOrd="0" destOrd="0" presId="urn:microsoft.com/office/officeart/2005/8/layout/hList7"/>
    <dgm:cxn modelId="{A95653BF-A924-4A65-B41B-AD1A3146ABE4}" type="presParOf" srcId="{BFAC875E-E0F2-4C69-91E8-62065903441A}" destId="{337FA7A8-9822-4288-82ED-5F1BD4F252C5}" srcOrd="1" destOrd="0" presId="urn:microsoft.com/office/officeart/2005/8/layout/hList7"/>
    <dgm:cxn modelId="{B7A95975-2D78-40BF-B7A3-8CD2266BB6F5}" type="presParOf" srcId="{BFAC875E-E0F2-4C69-91E8-62065903441A}" destId="{F4024DCA-D9B9-4466-B1C6-AA83427D6317}" srcOrd="2" destOrd="0" presId="urn:microsoft.com/office/officeart/2005/8/layout/hList7"/>
    <dgm:cxn modelId="{9B277715-BDC2-4562-8967-49385351A96B}" type="presParOf" srcId="{BFAC875E-E0F2-4C69-91E8-62065903441A}" destId="{20691222-3FED-4C08-9582-57C9544DC05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5304CB-131F-4D5E-A6B1-E51677A02747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11BA77-65D5-4601-AB15-7FD70444883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«Новое оценивание»</a:t>
          </a:r>
          <a:endParaRPr lang="ru-RU" sz="1400" b="1" dirty="0">
            <a:solidFill>
              <a:schemeClr val="tx1"/>
            </a:solidFill>
          </a:endParaRPr>
        </a:p>
      </dgm:t>
    </dgm:pt>
    <dgm:pt modelId="{1F0248D8-74FC-49FB-9DFD-2B41115D4AA3}" type="parTrans" cxnId="{3FAE1527-4991-41E3-B972-5CA95E6298DC}">
      <dgm:prSet/>
      <dgm:spPr/>
      <dgm:t>
        <a:bodyPr/>
        <a:lstStyle/>
        <a:p>
          <a:endParaRPr lang="ru-RU"/>
        </a:p>
      </dgm:t>
    </dgm:pt>
    <dgm:pt modelId="{29319F33-544D-4B62-9F00-DC821853685A}" type="sibTrans" cxnId="{3FAE1527-4991-41E3-B972-5CA95E6298DC}">
      <dgm:prSet/>
      <dgm:spPr/>
      <dgm:t>
        <a:bodyPr/>
        <a:lstStyle/>
        <a:p>
          <a:endParaRPr lang="ru-RU"/>
        </a:p>
      </dgm:t>
    </dgm:pt>
    <dgm:pt modelId="{6100775E-2422-433C-ABC2-0ACC9A8C2D6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«Новая внеурочная деятельность» </a:t>
          </a:r>
          <a:r>
            <a:rPr lang="ru-RU" dirty="0" smtClean="0"/>
            <a:t>(технология ТРИЗ, техническое направление, финансовая грамотность)</a:t>
          </a:r>
          <a:endParaRPr lang="ru-RU" dirty="0"/>
        </a:p>
      </dgm:t>
    </dgm:pt>
    <dgm:pt modelId="{E910DB65-4DF0-4BCC-A602-0F351B12B528}" type="parTrans" cxnId="{0914E5F1-38C6-40C3-8914-7EB93B1873C6}">
      <dgm:prSet/>
      <dgm:spPr/>
      <dgm:t>
        <a:bodyPr/>
        <a:lstStyle/>
        <a:p>
          <a:endParaRPr lang="ru-RU"/>
        </a:p>
      </dgm:t>
    </dgm:pt>
    <dgm:pt modelId="{DE232E7F-D8D5-4322-A38D-F784B62F0CB9}" type="sibTrans" cxnId="{0914E5F1-38C6-40C3-8914-7EB93B1873C6}">
      <dgm:prSet/>
      <dgm:spPr/>
      <dgm:t>
        <a:bodyPr/>
        <a:lstStyle/>
        <a:p>
          <a:endParaRPr lang="ru-RU"/>
        </a:p>
      </dgm:t>
    </dgm:pt>
    <dgm:pt modelId="{2E6997C9-8F43-4408-B8AC-FE20519CBBD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«Новое взаимодействие с родителями» </a:t>
          </a:r>
          <a:r>
            <a:rPr lang="ru-RU" sz="1400" b="0" dirty="0" smtClean="0">
              <a:solidFill>
                <a:schemeClr val="bg1"/>
              </a:solidFill>
            </a:rPr>
            <a:t>(</a:t>
          </a:r>
          <a:r>
            <a:rPr lang="ru-RU" sz="1400" dirty="0" smtClean="0"/>
            <a:t>Технологии родительского образования)</a:t>
          </a:r>
          <a:endParaRPr lang="ru-RU" sz="1400" dirty="0"/>
        </a:p>
      </dgm:t>
    </dgm:pt>
    <dgm:pt modelId="{9CA77343-F3F0-461C-980A-F05776981528}" type="parTrans" cxnId="{70EFAADD-F5E5-494E-8A3F-449158D33F68}">
      <dgm:prSet/>
      <dgm:spPr/>
      <dgm:t>
        <a:bodyPr/>
        <a:lstStyle/>
        <a:p>
          <a:endParaRPr lang="ru-RU"/>
        </a:p>
      </dgm:t>
    </dgm:pt>
    <dgm:pt modelId="{12BB9CD4-6927-4E71-A25B-842492C3FD7E}" type="sibTrans" cxnId="{70EFAADD-F5E5-494E-8A3F-449158D33F68}">
      <dgm:prSet/>
      <dgm:spPr/>
      <dgm:t>
        <a:bodyPr/>
        <a:lstStyle/>
        <a:p>
          <a:endParaRPr lang="ru-RU"/>
        </a:p>
      </dgm:t>
    </dgm:pt>
    <dgm:pt modelId="{99DE4EDC-E9E7-4FDB-9065-8F77ADBFD98F}">
      <dgm:prSet custT="1"/>
      <dgm:spPr/>
      <dgm:t>
        <a:bodyPr/>
        <a:lstStyle/>
        <a:p>
          <a:r>
            <a:rPr lang="ru-RU" sz="2000" dirty="0" smtClean="0">
              <a:solidFill>
                <a:srgbClr val="C00000"/>
              </a:solidFill>
            </a:rPr>
            <a:t>Проектные группы</a:t>
          </a:r>
        </a:p>
        <a:p>
          <a:r>
            <a:rPr lang="ru-RU" sz="2000" dirty="0" smtClean="0"/>
            <a:t>ПРОЕКТ «Реализуем ФГОС»</a:t>
          </a:r>
          <a:endParaRPr lang="ru-RU" sz="2000" dirty="0"/>
        </a:p>
      </dgm:t>
    </dgm:pt>
    <dgm:pt modelId="{C346B37E-BE9F-4981-A969-3A886B7F88E7}" type="parTrans" cxnId="{3F80236F-B9CF-4964-9513-2EF8486C4666}">
      <dgm:prSet/>
      <dgm:spPr/>
      <dgm:t>
        <a:bodyPr/>
        <a:lstStyle/>
        <a:p>
          <a:endParaRPr lang="ru-RU"/>
        </a:p>
      </dgm:t>
    </dgm:pt>
    <dgm:pt modelId="{1BD74599-8B16-4DCA-B67A-072A28036653}" type="sibTrans" cxnId="{3F80236F-B9CF-4964-9513-2EF8486C4666}">
      <dgm:prSet/>
      <dgm:spPr/>
      <dgm:t>
        <a:bodyPr/>
        <a:lstStyle/>
        <a:p>
          <a:endParaRPr lang="ru-RU"/>
        </a:p>
      </dgm:t>
    </dgm:pt>
    <dgm:pt modelId="{D4A9C272-D4CE-41CC-9402-BB2CC282588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«Новый урок» </a:t>
          </a:r>
          <a:r>
            <a:rPr lang="ru-RU" dirty="0" smtClean="0"/>
            <a:t>(Парковый урок, урок-исследование)</a:t>
          </a:r>
          <a:endParaRPr lang="ru-RU" dirty="0"/>
        </a:p>
      </dgm:t>
    </dgm:pt>
    <dgm:pt modelId="{54C0072A-1993-45FC-AAA6-7C99C68F0849}" type="parTrans" cxnId="{D27CF0B9-8C97-4EBF-9D68-B1DC5D198685}">
      <dgm:prSet/>
      <dgm:spPr/>
      <dgm:t>
        <a:bodyPr/>
        <a:lstStyle/>
        <a:p>
          <a:endParaRPr lang="ru-RU"/>
        </a:p>
      </dgm:t>
    </dgm:pt>
    <dgm:pt modelId="{26B333B7-4B88-4E4F-8428-5B354B504E28}" type="sibTrans" cxnId="{D27CF0B9-8C97-4EBF-9D68-B1DC5D198685}">
      <dgm:prSet/>
      <dgm:spPr/>
      <dgm:t>
        <a:bodyPr/>
        <a:lstStyle/>
        <a:p>
          <a:endParaRPr lang="ru-RU"/>
        </a:p>
      </dgm:t>
    </dgm:pt>
    <dgm:pt modelId="{CCAFE7DF-2F2C-4089-ABEB-71C2A2555D55}" type="pres">
      <dgm:prSet presAssocID="{245304CB-131F-4D5E-A6B1-E51677A0274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99EAE8-69B3-4E6A-841D-2C76C3AD91B4}" type="pres">
      <dgm:prSet presAssocID="{D4A9C272-D4CE-41CC-9402-BB2CC282588F}" presName="composite" presStyleCnt="0"/>
      <dgm:spPr/>
    </dgm:pt>
    <dgm:pt modelId="{40AA41A5-19D7-4BE0-A8E0-2A98DF658BEF}" type="pres">
      <dgm:prSet presAssocID="{D4A9C272-D4CE-41CC-9402-BB2CC282588F}" presName="rect1" presStyleLbl="b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ru-RU"/>
        </a:p>
      </dgm:t>
    </dgm:pt>
    <dgm:pt modelId="{74D72D28-46AC-494F-911D-AE16E7127529}" type="pres">
      <dgm:prSet presAssocID="{D4A9C272-D4CE-41CC-9402-BB2CC282588F}" presName="wedgeRectCallout1" presStyleLbl="node1" presStyleIdx="0" presStyleCnt="5" custScaleX="112360" custScaleY="188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9558A-E0BE-432F-983E-F1CF0D007FB2}" type="pres">
      <dgm:prSet presAssocID="{26B333B7-4B88-4E4F-8428-5B354B504E28}" presName="sibTrans" presStyleCnt="0"/>
      <dgm:spPr/>
    </dgm:pt>
    <dgm:pt modelId="{53B09B4D-AD63-44D8-8EC6-4B18EA3F7383}" type="pres">
      <dgm:prSet presAssocID="{6311BA77-65D5-4601-AB15-7FD70444883E}" presName="composite" presStyleCnt="0"/>
      <dgm:spPr/>
    </dgm:pt>
    <dgm:pt modelId="{1C80486C-7FA9-4384-85E1-9E1BD6C0ED38}" type="pres">
      <dgm:prSet presAssocID="{6311BA77-65D5-4601-AB15-7FD70444883E}" presName="rect1" presStyleLbl="b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ru-RU"/>
        </a:p>
      </dgm:t>
    </dgm:pt>
    <dgm:pt modelId="{FD0D4C62-F841-4EFC-B024-5EAF2789D570}" type="pres">
      <dgm:prSet presAssocID="{6311BA77-65D5-4601-AB15-7FD70444883E}" presName="wedgeRectCallout1" presStyleLbl="node1" presStyleIdx="1" presStyleCnt="5" custScaleX="138831" custScaleY="207236" custLinFactNeighborX="-4350" custLinFactNeighborY="-2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551F9-66F4-4CE5-B25F-AF15D15FA256}" type="pres">
      <dgm:prSet presAssocID="{29319F33-544D-4B62-9F00-DC821853685A}" presName="sibTrans" presStyleCnt="0"/>
      <dgm:spPr/>
    </dgm:pt>
    <dgm:pt modelId="{AADF0631-8BD8-4A37-92E6-1B34FC6BBAE5}" type="pres">
      <dgm:prSet presAssocID="{6100775E-2422-433C-ABC2-0ACC9A8C2D6C}" presName="composite" presStyleCnt="0"/>
      <dgm:spPr/>
    </dgm:pt>
    <dgm:pt modelId="{2CFAEA2B-C516-4487-8AED-F2A5EC4E9B58}" type="pres">
      <dgm:prSet presAssocID="{6100775E-2422-433C-ABC2-0ACC9A8C2D6C}" presName="rect1" presStyleLbl="b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ru-RU"/>
        </a:p>
      </dgm:t>
    </dgm:pt>
    <dgm:pt modelId="{412A26F4-3B6A-42B4-8917-8B0D2C0BB138}" type="pres">
      <dgm:prSet presAssocID="{6100775E-2422-433C-ABC2-0ACC9A8C2D6C}" presName="wedgeRectCallout1" presStyleLbl="node1" presStyleIdx="2" presStyleCnt="5" custScaleX="116625" custScaleY="2072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5F078-859A-43C2-AE8C-1728BAD00556}" type="pres">
      <dgm:prSet presAssocID="{DE232E7F-D8D5-4322-A38D-F784B62F0CB9}" presName="sibTrans" presStyleCnt="0"/>
      <dgm:spPr/>
    </dgm:pt>
    <dgm:pt modelId="{0C55D4B7-037C-4B2C-BDF6-076704F9AA02}" type="pres">
      <dgm:prSet presAssocID="{2E6997C9-8F43-4408-B8AC-FE20519CBBDC}" presName="composite" presStyleCnt="0"/>
      <dgm:spPr/>
    </dgm:pt>
    <dgm:pt modelId="{00DFC499-0275-40C1-B25D-FC4451035BE1}" type="pres">
      <dgm:prSet presAssocID="{2E6997C9-8F43-4408-B8AC-FE20519CBBDC}" presName="rect1" presStyleLbl="b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ru-RU"/>
        </a:p>
      </dgm:t>
    </dgm:pt>
    <dgm:pt modelId="{79291DD3-5AC7-4A03-88A7-5D3C333C9681}" type="pres">
      <dgm:prSet presAssocID="{2E6997C9-8F43-4408-B8AC-FE20519CBBDC}" presName="wedgeRectCallout1" presStyleLbl="node1" presStyleIdx="3" presStyleCnt="5" custScaleX="124322" custScaleY="214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43B9F-568F-47A1-A451-FE0EA2222622}" type="pres">
      <dgm:prSet presAssocID="{12BB9CD4-6927-4E71-A25B-842492C3FD7E}" presName="sibTrans" presStyleCnt="0"/>
      <dgm:spPr/>
    </dgm:pt>
    <dgm:pt modelId="{16D78F99-13CC-446A-A88A-ADA494A8289E}" type="pres">
      <dgm:prSet presAssocID="{99DE4EDC-E9E7-4FDB-9065-8F77ADBFD98F}" presName="composite" presStyleCnt="0"/>
      <dgm:spPr/>
    </dgm:pt>
    <dgm:pt modelId="{35F282E3-705B-4EBA-9A21-F3F9A9F20481}" type="pres">
      <dgm:prSet presAssocID="{99DE4EDC-E9E7-4FDB-9065-8F77ADBFD98F}" presName="rect1" presStyleLbl="bgImgPlace1" presStyleIdx="4" presStyleCnt="5" custScaleX="132957" custScaleY="47550" custLinFactX="-64599" custLinFactNeighborX="-100000" custLinFactNeighborY="1428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4000" b="-84000"/>
          </a:stretch>
        </a:blipFill>
      </dgm:spPr>
      <dgm:t>
        <a:bodyPr/>
        <a:lstStyle/>
        <a:p>
          <a:endParaRPr lang="ru-RU"/>
        </a:p>
      </dgm:t>
    </dgm:pt>
    <dgm:pt modelId="{06227BF4-223D-4629-BBCB-CF6822DDCF8A}" type="pres">
      <dgm:prSet presAssocID="{99DE4EDC-E9E7-4FDB-9065-8F77ADBFD98F}" presName="wedgeRectCallout1" presStyleLbl="node1" presStyleIdx="4" presStyleCnt="5" custScaleX="226127" custScaleY="156670" custLinFactY="-15483" custLinFactNeighborX="-163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52C960-25A8-4FC4-B751-F2A6B9A1D613}" type="presOf" srcId="{6311BA77-65D5-4601-AB15-7FD70444883E}" destId="{FD0D4C62-F841-4EFC-B024-5EAF2789D570}" srcOrd="0" destOrd="0" presId="urn:microsoft.com/office/officeart/2008/layout/BendingPictureCaptionList"/>
    <dgm:cxn modelId="{05C9A7AD-A4FC-40C7-BE1D-03ECA1DFF46E}" type="presOf" srcId="{D4A9C272-D4CE-41CC-9402-BB2CC282588F}" destId="{74D72D28-46AC-494F-911D-AE16E7127529}" srcOrd="0" destOrd="0" presId="urn:microsoft.com/office/officeart/2008/layout/BendingPictureCaptionList"/>
    <dgm:cxn modelId="{BFE5912F-D00F-4F7C-904A-435376822593}" type="presOf" srcId="{2E6997C9-8F43-4408-B8AC-FE20519CBBDC}" destId="{79291DD3-5AC7-4A03-88A7-5D3C333C9681}" srcOrd="0" destOrd="0" presId="urn:microsoft.com/office/officeart/2008/layout/BendingPictureCaptionList"/>
    <dgm:cxn modelId="{0914E5F1-38C6-40C3-8914-7EB93B1873C6}" srcId="{245304CB-131F-4D5E-A6B1-E51677A02747}" destId="{6100775E-2422-433C-ABC2-0ACC9A8C2D6C}" srcOrd="2" destOrd="0" parTransId="{E910DB65-4DF0-4BCC-A602-0F351B12B528}" sibTransId="{DE232E7F-D8D5-4322-A38D-F784B62F0CB9}"/>
    <dgm:cxn modelId="{3F80236F-B9CF-4964-9513-2EF8486C4666}" srcId="{245304CB-131F-4D5E-A6B1-E51677A02747}" destId="{99DE4EDC-E9E7-4FDB-9065-8F77ADBFD98F}" srcOrd="4" destOrd="0" parTransId="{C346B37E-BE9F-4981-A969-3A886B7F88E7}" sibTransId="{1BD74599-8B16-4DCA-B67A-072A28036653}"/>
    <dgm:cxn modelId="{4256DC9E-C054-46DF-93FA-D496105D303F}" type="presOf" srcId="{99DE4EDC-E9E7-4FDB-9065-8F77ADBFD98F}" destId="{06227BF4-223D-4629-BBCB-CF6822DDCF8A}" srcOrd="0" destOrd="0" presId="urn:microsoft.com/office/officeart/2008/layout/BendingPictureCaptionList"/>
    <dgm:cxn modelId="{6BFC0072-26B1-4A48-A7CE-3D110BCF9540}" type="presOf" srcId="{6100775E-2422-433C-ABC2-0ACC9A8C2D6C}" destId="{412A26F4-3B6A-42B4-8917-8B0D2C0BB138}" srcOrd="0" destOrd="0" presId="urn:microsoft.com/office/officeart/2008/layout/BendingPictureCaptionList"/>
    <dgm:cxn modelId="{3FAE1527-4991-41E3-B972-5CA95E6298DC}" srcId="{245304CB-131F-4D5E-A6B1-E51677A02747}" destId="{6311BA77-65D5-4601-AB15-7FD70444883E}" srcOrd="1" destOrd="0" parTransId="{1F0248D8-74FC-49FB-9DFD-2B41115D4AA3}" sibTransId="{29319F33-544D-4B62-9F00-DC821853685A}"/>
    <dgm:cxn modelId="{D27CF0B9-8C97-4EBF-9D68-B1DC5D198685}" srcId="{245304CB-131F-4D5E-A6B1-E51677A02747}" destId="{D4A9C272-D4CE-41CC-9402-BB2CC282588F}" srcOrd="0" destOrd="0" parTransId="{54C0072A-1993-45FC-AAA6-7C99C68F0849}" sibTransId="{26B333B7-4B88-4E4F-8428-5B354B504E28}"/>
    <dgm:cxn modelId="{70EFAADD-F5E5-494E-8A3F-449158D33F68}" srcId="{245304CB-131F-4D5E-A6B1-E51677A02747}" destId="{2E6997C9-8F43-4408-B8AC-FE20519CBBDC}" srcOrd="3" destOrd="0" parTransId="{9CA77343-F3F0-461C-980A-F05776981528}" sibTransId="{12BB9CD4-6927-4E71-A25B-842492C3FD7E}"/>
    <dgm:cxn modelId="{385A5D32-DFE4-4D26-BA57-12A7ECACC636}" type="presOf" srcId="{245304CB-131F-4D5E-A6B1-E51677A02747}" destId="{CCAFE7DF-2F2C-4089-ABEB-71C2A2555D55}" srcOrd="0" destOrd="0" presId="urn:microsoft.com/office/officeart/2008/layout/BendingPictureCaptionList"/>
    <dgm:cxn modelId="{14C2719E-40C7-4949-867F-CE6E8305A989}" type="presParOf" srcId="{CCAFE7DF-2F2C-4089-ABEB-71C2A2555D55}" destId="{1F99EAE8-69B3-4E6A-841D-2C76C3AD91B4}" srcOrd="0" destOrd="0" presId="urn:microsoft.com/office/officeart/2008/layout/BendingPictureCaptionList"/>
    <dgm:cxn modelId="{57B9432A-EFED-4E48-B43D-C68FF9BE25CF}" type="presParOf" srcId="{1F99EAE8-69B3-4E6A-841D-2C76C3AD91B4}" destId="{40AA41A5-19D7-4BE0-A8E0-2A98DF658BEF}" srcOrd="0" destOrd="0" presId="urn:microsoft.com/office/officeart/2008/layout/BendingPictureCaptionList"/>
    <dgm:cxn modelId="{BF90991B-B2B0-4D9D-8AAE-5D7E66FF8C02}" type="presParOf" srcId="{1F99EAE8-69B3-4E6A-841D-2C76C3AD91B4}" destId="{74D72D28-46AC-494F-911D-AE16E7127529}" srcOrd="1" destOrd="0" presId="urn:microsoft.com/office/officeart/2008/layout/BendingPictureCaptionList"/>
    <dgm:cxn modelId="{8D92EDAB-235B-47CD-8AD4-07D008BE153B}" type="presParOf" srcId="{CCAFE7DF-2F2C-4089-ABEB-71C2A2555D55}" destId="{8BC9558A-E0BE-432F-983E-F1CF0D007FB2}" srcOrd="1" destOrd="0" presId="urn:microsoft.com/office/officeart/2008/layout/BendingPictureCaptionList"/>
    <dgm:cxn modelId="{511B164D-7653-4FF7-8842-DFCF680E1817}" type="presParOf" srcId="{CCAFE7DF-2F2C-4089-ABEB-71C2A2555D55}" destId="{53B09B4D-AD63-44D8-8EC6-4B18EA3F7383}" srcOrd="2" destOrd="0" presId="urn:microsoft.com/office/officeart/2008/layout/BendingPictureCaptionList"/>
    <dgm:cxn modelId="{796B553E-A38E-4EF8-941C-4A0D53D0BD7A}" type="presParOf" srcId="{53B09B4D-AD63-44D8-8EC6-4B18EA3F7383}" destId="{1C80486C-7FA9-4384-85E1-9E1BD6C0ED38}" srcOrd="0" destOrd="0" presId="urn:microsoft.com/office/officeart/2008/layout/BendingPictureCaptionList"/>
    <dgm:cxn modelId="{8E9AA78E-4F32-47C2-9921-9E1CFE5625A3}" type="presParOf" srcId="{53B09B4D-AD63-44D8-8EC6-4B18EA3F7383}" destId="{FD0D4C62-F841-4EFC-B024-5EAF2789D570}" srcOrd="1" destOrd="0" presId="urn:microsoft.com/office/officeart/2008/layout/BendingPictureCaptionList"/>
    <dgm:cxn modelId="{1DA1730B-2336-4BE8-BB57-7EC4EC64F775}" type="presParOf" srcId="{CCAFE7DF-2F2C-4089-ABEB-71C2A2555D55}" destId="{150551F9-66F4-4CE5-B25F-AF15D15FA256}" srcOrd="3" destOrd="0" presId="urn:microsoft.com/office/officeart/2008/layout/BendingPictureCaptionList"/>
    <dgm:cxn modelId="{8AF42CEB-4AB8-4233-80B1-068C5CAF3952}" type="presParOf" srcId="{CCAFE7DF-2F2C-4089-ABEB-71C2A2555D55}" destId="{AADF0631-8BD8-4A37-92E6-1B34FC6BBAE5}" srcOrd="4" destOrd="0" presId="urn:microsoft.com/office/officeart/2008/layout/BendingPictureCaptionList"/>
    <dgm:cxn modelId="{7258FA83-E07F-4EB3-8101-AD3F9391C13E}" type="presParOf" srcId="{AADF0631-8BD8-4A37-92E6-1B34FC6BBAE5}" destId="{2CFAEA2B-C516-4487-8AED-F2A5EC4E9B58}" srcOrd="0" destOrd="0" presId="urn:microsoft.com/office/officeart/2008/layout/BendingPictureCaptionList"/>
    <dgm:cxn modelId="{A0E94734-F15B-46C3-8F16-52354214244F}" type="presParOf" srcId="{AADF0631-8BD8-4A37-92E6-1B34FC6BBAE5}" destId="{412A26F4-3B6A-42B4-8917-8B0D2C0BB138}" srcOrd="1" destOrd="0" presId="urn:microsoft.com/office/officeart/2008/layout/BendingPictureCaptionList"/>
    <dgm:cxn modelId="{323D6897-EE34-4E50-9E53-825F8ED49B8D}" type="presParOf" srcId="{CCAFE7DF-2F2C-4089-ABEB-71C2A2555D55}" destId="{32C5F078-859A-43C2-AE8C-1728BAD00556}" srcOrd="5" destOrd="0" presId="urn:microsoft.com/office/officeart/2008/layout/BendingPictureCaptionList"/>
    <dgm:cxn modelId="{72277E9F-7FA7-4004-B9CE-F191E4A023EF}" type="presParOf" srcId="{CCAFE7DF-2F2C-4089-ABEB-71C2A2555D55}" destId="{0C55D4B7-037C-4B2C-BDF6-076704F9AA02}" srcOrd="6" destOrd="0" presId="urn:microsoft.com/office/officeart/2008/layout/BendingPictureCaptionList"/>
    <dgm:cxn modelId="{093ECFEE-933E-4558-A187-46302BF360BC}" type="presParOf" srcId="{0C55D4B7-037C-4B2C-BDF6-076704F9AA02}" destId="{00DFC499-0275-40C1-B25D-FC4451035BE1}" srcOrd="0" destOrd="0" presId="urn:microsoft.com/office/officeart/2008/layout/BendingPictureCaptionList"/>
    <dgm:cxn modelId="{4B58B3A8-B4A2-478E-BD45-1FBEE2D92C7B}" type="presParOf" srcId="{0C55D4B7-037C-4B2C-BDF6-076704F9AA02}" destId="{79291DD3-5AC7-4A03-88A7-5D3C333C9681}" srcOrd="1" destOrd="0" presId="urn:microsoft.com/office/officeart/2008/layout/BendingPictureCaptionList"/>
    <dgm:cxn modelId="{E5DB7440-17C2-4F04-9E28-F3564B075A01}" type="presParOf" srcId="{CCAFE7DF-2F2C-4089-ABEB-71C2A2555D55}" destId="{71D43B9F-568F-47A1-A451-FE0EA2222622}" srcOrd="7" destOrd="0" presId="urn:microsoft.com/office/officeart/2008/layout/BendingPictureCaptionList"/>
    <dgm:cxn modelId="{7AF22559-3403-4B57-8F5E-B2920CF230F0}" type="presParOf" srcId="{CCAFE7DF-2F2C-4089-ABEB-71C2A2555D55}" destId="{16D78F99-13CC-446A-A88A-ADA494A8289E}" srcOrd="8" destOrd="0" presId="urn:microsoft.com/office/officeart/2008/layout/BendingPictureCaptionList"/>
    <dgm:cxn modelId="{046E2760-65D9-47DB-8197-27B0AE36824A}" type="presParOf" srcId="{16D78F99-13CC-446A-A88A-ADA494A8289E}" destId="{35F282E3-705B-4EBA-9A21-F3F9A9F20481}" srcOrd="0" destOrd="0" presId="urn:microsoft.com/office/officeart/2008/layout/BendingPictureCaptionList"/>
    <dgm:cxn modelId="{D2835E71-F12C-4675-8C4B-A799EB74B215}" type="presParOf" srcId="{16D78F99-13CC-446A-A88A-ADA494A8289E}" destId="{06227BF4-223D-4629-BBCB-CF6822DDCF8A}" srcOrd="1" destOrd="0" presId="urn:microsoft.com/office/officeart/2008/layout/BendingPictureCaptionList"/>
  </dgm:cxnLst>
  <dgm:bg>
    <a:solidFill>
      <a:schemeClr val="accent5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5D9436-CB0E-4A94-B30E-1A7C11DCB7A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6BB3149-9119-43B1-80DC-E4788482EF1F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600" dirty="0" smtClean="0"/>
            <a:t>РПГ «Преподавание ОРКСЭ и ОДНКНР»</a:t>
          </a:r>
          <a:endParaRPr lang="ru-RU" sz="1600" dirty="0"/>
        </a:p>
      </dgm:t>
    </dgm:pt>
    <dgm:pt modelId="{D3EB8959-EBB4-498C-B693-60BB9108A7C4}" type="parTrans" cxnId="{14E4D34C-7D61-4DE0-BDC0-9E27CB2342AC}">
      <dgm:prSet/>
      <dgm:spPr/>
      <dgm:t>
        <a:bodyPr/>
        <a:lstStyle/>
        <a:p>
          <a:endParaRPr lang="ru-RU"/>
        </a:p>
      </dgm:t>
    </dgm:pt>
    <dgm:pt modelId="{1C25A278-B5DB-4F94-A13D-B155F5A1BF09}" type="sibTrans" cxnId="{14E4D34C-7D61-4DE0-BDC0-9E27CB2342AC}">
      <dgm:prSet/>
      <dgm:spPr/>
      <dgm:t>
        <a:bodyPr/>
        <a:lstStyle/>
        <a:p>
          <a:endParaRPr lang="ru-RU"/>
        </a:p>
      </dgm:t>
    </dgm:pt>
    <dgm:pt modelId="{5499C2E2-B540-4684-A6F9-DB8F481E193B}">
      <dgm:prSet phldrT="[Текст]" custT="1"/>
      <dgm:spPr/>
      <dgm:t>
        <a:bodyPr/>
        <a:lstStyle/>
        <a:p>
          <a:r>
            <a:rPr lang="ru-RU" sz="3200" dirty="0" smtClean="0"/>
            <a:t>Методические формирования</a:t>
          </a:r>
          <a:endParaRPr lang="ru-RU" sz="3200" dirty="0"/>
        </a:p>
      </dgm:t>
    </dgm:pt>
    <dgm:pt modelId="{4D6573CC-588A-4527-A233-9C1CEA587A9E}" type="sibTrans" cxnId="{23F7521A-4C6C-440E-9AF2-8788059BDB38}">
      <dgm:prSet/>
      <dgm:spPr/>
      <dgm:t>
        <a:bodyPr/>
        <a:lstStyle/>
        <a:p>
          <a:endParaRPr lang="ru-RU"/>
        </a:p>
      </dgm:t>
    </dgm:pt>
    <dgm:pt modelId="{64629290-4F3D-4FB9-8657-D21D785D9520}" type="parTrans" cxnId="{23F7521A-4C6C-440E-9AF2-8788059BDB38}">
      <dgm:prSet/>
      <dgm:spPr/>
      <dgm:t>
        <a:bodyPr/>
        <a:lstStyle/>
        <a:p>
          <a:endParaRPr lang="ru-RU"/>
        </a:p>
      </dgm:t>
    </dgm:pt>
    <dgm:pt modelId="{622DF9FC-91D1-4193-BC7A-355156BDD7BB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600" dirty="0" smtClean="0"/>
            <a:t>ТМ учителей-логопедов </a:t>
          </a:r>
          <a:endParaRPr lang="ru-RU" sz="1600" dirty="0"/>
        </a:p>
      </dgm:t>
    </dgm:pt>
    <dgm:pt modelId="{A1529D49-3F4F-483A-B7FD-4F8CDE1F15F9}" type="sibTrans" cxnId="{5B1F6BE0-B129-41BE-98DD-CF01A91614BE}">
      <dgm:prSet/>
      <dgm:spPr/>
      <dgm:t>
        <a:bodyPr/>
        <a:lstStyle/>
        <a:p>
          <a:endParaRPr lang="ru-RU"/>
        </a:p>
      </dgm:t>
    </dgm:pt>
    <dgm:pt modelId="{805E312C-DF52-4830-84E9-9BDA63CA9C57}" type="parTrans" cxnId="{5B1F6BE0-B129-41BE-98DD-CF01A91614BE}">
      <dgm:prSet/>
      <dgm:spPr/>
      <dgm:t>
        <a:bodyPr/>
        <a:lstStyle/>
        <a:p>
          <a:endParaRPr lang="ru-RU"/>
        </a:p>
      </dgm:t>
    </dgm:pt>
    <dgm:pt modelId="{912D03D9-6A03-4635-95B3-57E034E90349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800" dirty="0" smtClean="0"/>
            <a:t>ПДС «Коррекционное образование»</a:t>
          </a:r>
          <a:endParaRPr lang="ru-RU" sz="1800" dirty="0"/>
        </a:p>
      </dgm:t>
    </dgm:pt>
    <dgm:pt modelId="{5A3B1EE8-0F96-4B01-A707-FB7985E07366}" type="sibTrans" cxnId="{E77649ED-C503-4520-A48F-C4B3AAF735FD}">
      <dgm:prSet/>
      <dgm:spPr/>
      <dgm:t>
        <a:bodyPr/>
        <a:lstStyle/>
        <a:p>
          <a:endParaRPr lang="ru-RU"/>
        </a:p>
      </dgm:t>
    </dgm:pt>
    <dgm:pt modelId="{68D0CBE9-9397-40E6-ABF9-EF9DE8794517}" type="parTrans" cxnId="{E77649ED-C503-4520-A48F-C4B3AAF735FD}">
      <dgm:prSet/>
      <dgm:spPr/>
      <dgm:t>
        <a:bodyPr/>
        <a:lstStyle/>
        <a:p>
          <a:endParaRPr lang="ru-RU"/>
        </a:p>
      </dgm:t>
    </dgm:pt>
    <dgm:pt modelId="{B30A4FF7-5C00-4262-B3C6-C840389B0843}" type="pres">
      <dgm:prSet presAssocID="{F85D9436-CB0E-4A94-B30E-1A7C11DCB7A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7F93AE-4998-4E05-891F-5E2F2467B559}" type="pres">
      <dgm:prSet presAssocID="{5499C2E2-B540-4684-A6F9-DB8F481E193B}" presName="root1" presStyleCnt="0"/>
      <dgm:spPr/>
    </dgm:pt>
    <dgm:pt modelId="{67D9AE6E-C35E-46A9-85F6-F042A6BB88A4}" type="pres">
      <dgm:prSet presAssocID="{5499C2E2-B540-4684-A6F9-DB8F481E193B}" presName="LevelOneTextNode" presStyleLbl="node0" presStyleIdx="0" presStyleCnt="1" custScaleX="143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9E3ED8-5963-4F18-9715-ED15B27621DD}" type="pres">
      <dgm:prSet presAssocID="{5499C2E2-B540-4684-A6F9-DB8F481E193B}" presName="level2hierChild" presStyleCnt="0"/>
      <dgm:spPr/>
    </dgm:pt>
    <dgm:pt modelId="{0B2029B3-D452-4282-91AC-89D93BF2DD4E}" type="pres">
      <dgm:prSet presAssocID="{D3EB8959-EBB4-498C-B693-60BB9108A7C4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4A45D32E-8093-45F5-A1FC-0CFE5AC47DC1}" type="pres">
      <dgm:prSet presAssocID="{D3EB8959-EBB4-498C-B693-60BB9108A7C4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96CE6E3-4112-4378-BF96-86EFD9A56088}" type="pres">
      <dgm:prSet presAssocID="{76BB3149-9119-43B1-80DC-E4788482EF1F}" presName="root2" presStyleCnt="0"/>
      <dgm:spPr/>
    </dgm:pt>
    <dgm:pt modelId="{796D6EB0-9BDE-47DC-9293-631C653879F8}" type="pres">
      <dgm:prSet presAssocID="{76BB3149-9119-43B1-80DC-E4788482EF1F}" presName="LevelTwoTextNode" presStyleLbl="node2" presStyleIdx="0" presStyleCnt="3" custScaleX="106151" custScaleY="1254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5F97EE-CE8F-41E4-9E70-5E09DAD4485C}" type="pres">
      <dgm:prSet presAssocID="{76BB3149-9119-43B1-80DC-E4788482EF1F}" presName="level3hierChild" presStyleCnt="0"/>
      <dgm:spPr/>
    </dgm:pt>
    <dgm:pt modelId="{E70A8E44-98E6-43D1-A571-C144CB1626F8}" type="pres">
      <dgm:prSet presAssocID="{805E312C-DF52-4830-84E9-9BDA63CA9C5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A7640FC-B8A9-4223-8F8F-A2E4539B4C29}" type="pres">
      <dgm:prSet presAssocID="{805E312C-DF52-4830-84E9-9BDA63CA9C5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66D038A-60C9-4E3D-8DFB-17455773029B}" type="pres">
      <dgm:prSet presAssocID="{622DF9FC-91D1-4193-BC7A-355156BDD7BB}" presName="root2" presStyleCnt="0"/>
      <dgm:spPr/>
    </dgm:pt>
    <dgm:pt modelId="{4949660D-F776-4FA8-898A-14A96BDDF7DE}" type="pres">
      <dgm:prSet presAssocID="{622DF9FC-91D1-4193-BC7A-355156BDD7BB}" presName="LevelTwoTextNode" presStyleLbl="node2" presStyleIdx="1" presStyleCnt="3" custScaleX="104870" custScaleY="1065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3CE656-6857-41DF-B4C9-77D9F3E2CBF0}" type="pres">
      <dgm:prSet presAssocID="{622DF9FC-91D1-4193-BC7A-355156BDD7BB}" presName="level3hierChild" presStyleCnt="0"/>
      <dgm:spPr/>
    </dgm:pt>
    <dgm:pt modelId="{CCA39DBD-0C0A-4EBC-998E-2F3FAFD1FA33}" type="pres">
      <dgm:prSet presAssocID="{68D0CBE9-9397-40E6-ABF9-EF9DE879451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BFF2D2E-FED0-4E46-A787-27E5E9984A8B}" type="pres">
      <dgm:prSet presAssocID="{68D0CBE9-9397-40E6-ABF9-EF9DE879451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70D0987-A663-45AF-AF46-2E698DF5888C}" type="pres">
      <dgm:prSet presAssocID="{912D03D9-6A03-4635-95B3-57E034E90349}" presName="root2" presStyleCnt="0"/>
      <dgm:spPr/>
    </dgm:pt>
    <dgm:pt modelId="{872F0F67-24A8-4956-A1AA-2520A6796A9D}" type="pres">
      <dgm:prSet presAssocID="{912D03D9-6A03-4635-95B3-57E034E90349}" presName="LevelTwoTextNode" presStyleLbl="node2" presStyleIdx="2" presStyleCnt="3" custScaleX="108886" custScaleY="123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95E28B-0BA0-4279-9F9B-60E214A0E3D4}" type="pres">
      <dgm:prSet presAssocID="{912D03D9-6A03-4635-95B3-57E034E90349}" presName="level3hierChild" presStyleCnt="0"/>
      <dgm:spPr/>
    </dgm:pt>
  </dgm:ptLst>
  <dgm:cxnLst>
    <dgm:cxn modelId="{D470D020-F887-4634-A7BE-7D53EB6B40DC}" type="presOf" srcId="{622DF9FC-91D1-4193-BC7A-355156BDD7BB}" destId="{4949660D-F776-4FA8-898A-14A96BDDF7DE}" srcOrd="0" destOrd="0" presId="urn:microsoft.com/office/officeart/2008/layout/HorizontalMultiLevelHierarchy"/>
    <dgm:cxn modelId="{E77649ED-C503-4520-A48F-C4B3AAF735FD}" srcId="{5499C2E2-B540-4684-A6F9-DB8F481E193B}" destId="{912D03D9-6A03-4635-95B3-57E034E90349}" srcOrd="2" destOrd="0" parTransId="{68D0CBE9-9397-40E6-ABF9-EF9DE8794517}" sibTransId="{5A3B1EE8-0F96-4B01-A707-FB7985E07366}"/>
    <dgm:cxn modelId="{5B1F6BE0-B129-41BE-98DD-CF01A91614BE}" srcId="{5499C2E2-B540-4684-A6F9-DB8F481E193B}" destId="{622DF9FC-91D1-4193-BC7A-355156BDD7BB}" srcOrd="1" destOrd="0" parTransId="{805E312C-DF52-4830-84E9-9BDA63CA9C57}" sibTransId="{A1529D49-3F4F-483A-B7FD-4F8CDE1F15F9}"/>
    <dgm:cxn modelId="{09EC9174-518C-44D1-AC75-DFE0B9806E92}" type="presOf" srcId="{68D0CBE9-9397-40E6-ABF9-EF9DE8794517}" destId="{EBFF2D2E-FED0-4E46-A787-27E5E9984A8B}" srcOrd="1" destOrd="0" presId="urn:microsoft.com/office/officeart/2008/layout/HorizontalMultiLevelHierarchy"/>
    <dgm:cxn modelId="{32281DDF-7BFA-4715-A34F-67C7FE6FBE1D}" type="presOf" srcId="{F85D9436-CB0E-4A94-B30E-1A7C11DCB7A7}" destId="{B30A4FF7-5C00-4262-B3C6-C840389B0843}" srcOrd="0" destOrd="0" presId="urn:microsoft.com/office/officeart/2008/layout/HorizontalMultiLevelHierarchy"/>
    <dgm:cxn modelId="{23F7521A-4C6C-440E-9AF2-8788059BDB38}" srcId="{F85D9436-CB0E-4A94-B30E-1A7C11DCB7A7}" destId="{5499C2E2-B540-4684-A6F9-DB8F481E193B}" srcOrd="0" destOrd="0" parTransId="{64629290-4F3D-4FB9-8657-D21D785D9520}" sibTransId="{4D6573CC-588A-4527-A233-9C1CEA587A9E}"/>
    <dgm:cxn modelId="{D0DE20FC-6A02-4AF0-BD24-F4882257927F}" type="presOf" srcId="{D3EB8959-EBB4-498C-B693-60BB9108A7C4}" destId="{4A45D32E-8093-45F5-A1FC-0CFE5AC47DC1}" srcOrd="1" destOrd="0" presId="urn:microsoft.com/office/officeart/2008/layout/HorizontalMultiLevelHierarchy"/>
    <dgm:cxn modelId="{09156EE0-B938-4C48-8655-8AEF6B6C9184}" type="presOf" srcId="{912D03D9-6A03-4635-95B3-57E034E90349}" destId="{872F0F67-24A8-4956-A1AA-2520A6796A9D}" srcOrd="0" destOrd="0" presId="urn:microsoft.com/office/officeart/2008/layout/HorizontalMultiLevelHierarchy"/>
    <dgm:cxn modelId="{96DBBFA3-D081-41EA-BBCB-A5B7C12827C7}" type="presOf" srcId="{76BB3149-9119-43B1-80DC-E4788482EF1F}" destId="{796D6EB0-9BDE-47DC-9293-631C653879F8}" srcOrd="0" destOrd="0" presId="urn:microsoft.com/office/officeart/2008/layout/HorizontalMultiLevelHierarchy"/>
    <dgm:cxn modelId="{FFFB79B2-521C-41E9-B1F8-604D5A9F6D22}" type="presOf" srcId="{5499C2E2-B540-4684-A6F9-DB8F481E193B}" destId="{67D9AE6E-C35E-46A9-85F6-F042A6BB88A4}" srcOrd="0" destOrd="0" presId="urn:microsoft.com/office/officeart/2008/layout/HorizontalMultiLevelHierarchy"/>
    <dgm:cxn modelId="{E786534E-1397-4332-81B9-6ED616E92F90}" type="presOf" srcId="{68D0CBE9-9397-40E6-ABF9-EF9DE8794517}" destId="{CCA39DBD-0C0A-4EBC-998E-2F3FAFD1FA33}" srcOrd="0" destOrd="0" presId="urn:microsoft.com/office/officeart/2008/layout/HorizontalMultiLevelHierarchy"/>
    <dgm:cxn modelId="{14E4D34C-7D61-4DE0-BDC0-9E27CB2342AC}" srcId="{5499C2E2-B540-4684-A6F9-DB8F481E193B}" destId="{76BB3149-9119-43B1-80DC-E4788482EF1F}" srcOrd="0" destOrd="0" parTransId="{D3EB8959-EBB4-498C-B693-60BB9108A7C4}" sibTransId="{1C25A278-B5DB-4F94-A13D-B155F5A1BF09}"/>
    <dgm:cxn modelId="{D74D5B98-56E0-48E4-9C19-9A77A896FFE4}" type="presOf" srcId="{805E312C-DF52-4830-84E9-9BDA63CA9C57}" destId="{5A7640FC-B8A9-4223-8F8F-A2E4539B4C29}" srcOrd="1" destOrd="0" presId="urn:microsoft.com/office/officeart/2008/layout/HorizontalMultiLevelHierarchy"/>
    <dgm:cxn modelId="{2AF8CA51-5C8E-4446-BA78-1C040267A9E3}" type="presOf" srcId="{D3EB8959-EBB4-498C-B693-60BB9108A7C4}" destId="{0B2029B3-D452-4282-91AC-89D93BF2DD4E}" srcOrd="0" destOrd="0" presId="urn:microsoft.com/office/officeart/2008/layout/HorizontalMultiLevelHierarchy"/>
    <dgm:cxn modelId="{91E2C1D1-F66A-429C-9D3A-C122C7A8607C}" type="presOf" srcId="{805E312C-DF52-4830-84E9-9BDA63CA9C57}" destId="{E70A8E44-98E6-43D1-A571-C144CB1626F8}" srcOrd="0" destOrd="0" presId="urn:microsoft.com/office/officeart/2008/layout/HorizontalMultiLevelHierarchy"/>
    <dgm:cxn modelId="{05DEB711-578E-422D-BEAE-1C7A1DBCF624}" type="presParOf" srcId="{B30A4FF7-5C00-4262-B3C6-C840389B0843}" destId="{007F93AE-4998-4E05-891F-5E2F2467B559}" srcOrd="0" destOrd="0" presId="urn:microsoft.com/office/officeart/2008/layout/HorizontalMultiLevelHierarchy"/>
    <dgm:cxn modelId="{84A8EEBD-7180-4BD7-A0FB-28E2533A92F4}" type="presParOf" srcId="{007F93AE-4998-4E05-891F-5E2F2467B559}" destId="{67D9AE6E-C35E-46A9-85F6-F042A6BB88A4}" srcOrd="0" destOrd="0" presId="urn:microsoft.com/office/officeart/2008/layout/HorizontalMultiLevelHierarchy"/>
    <dgm:cxn modelId="{D6E7D786-F1B4-4641-9E96-27B96B2F595A}" type="presParOf" srcId="{007F93AE-4998-4E05-891F-5E2F2467B559}" destId="{F89E3ED8-5963-4F18-9715-ED15B27621DD}" srcOrd="1" destOrd="0" presId="urn:microsoft.com/office/officeart/2008/layout/HorizontalMultiLevelHierarchy"/>
    <dgm:cxn modelId="{1C781660-7830-4F52-A216-1C9C9D9DDDC6}" type="presParOf" srcId="{F89E3ED8-5963-4F18-9715-ED15B27621DD}" destId="{0B2029B3-D452-4282-91AC-89D93BF2DD4E}" srcOrd="0" destOrd="0" presId="urn:microsoft.com/office/officeart/2008/layout/HorizontalMultiLevelHierarchy"/>
    <dgm:cxn modelId="{6A313F0B-4453-4C98-AB0E-2F212B656812}" type="presParOf" srcId="{0B2029B3-D452-4282-91AC-89D93BF2DD4E}" destId="{4A45D32E-8093-45F5-A1FC-0CFE5AC47DC1}" srcOrd="0" destOrd="0" presId="urn:microsoft.com/office/officeart/2008/layout/HorizontalMultiLevelHierarchy"/>
    <dgm:cxn modelId="{C0AC80FF-71B9-4462-8F74-F57A037FAED3}" type="presParOf" srcId="{F89E3ED8-5963-4F18-9715-ED15B27621DD}" destId="{C96CE6E3-4112-4378-BF96-86EFD9A56088}" srcOrd="1" destOrd="0" presId="urn:microsoft.com/office/officeart/2008/layout/HorizontalMultiLevelHierarchy"/>
    <dgm:cxn modelId="{7A025769-D95C-484F-94CA-B8E7BEE205F5}" type="presParOf" srcId="{C96CE6E3-4112-4378-BF96-86EFD9A56088}" destId="{796D6EB0-9BDE-47DC-9293-631C653879F8}" srcOrd="0" destOrd="0" presId="urn:microsoft.com/office/officeart/2008/layout/HorizontalMultiLevelHierarchy"/>
    <dgm:cxn modelId="{72E7A65B-5B60-4979-80B5-B5FCBE14F5C9}" type="presParOf" srcId="{C96CE6E3-4112-4378-BF96-86EFD9A56088}" destId="{7B5F97EE-CE8F-41E4-9E70-5E09DAD4485C}" srcOrd="1" destOrd="0" presId="urn:microsoft.com/office/officeart/2008/layout/HorizontalMultiLevelHierarchy"/>
    <dgm:cxn modelId="{C04AEC78-8F97-4B5E-8925-0E4C9CB8E582}" type="presParOf" srcId="{F89E3ED8-5963-4F18-9715-ED15B27621DD}" destId="{E70A8E44-98E6-43D1-A571-C144CB1626F8}" srcOrd="2" destOrd="0" presId="urn:microsoft.com/office/officeart/2008/layout/HorizontalMultiLevelHierarchy"/>
    <dgm:cxn modelId="{75C61CC4-D4E8-4AAA-8A52-64CD9B316C16}" type="presParOf" srcId="{E70A8E44-98E6-43D1-A571-C144CB1626F8}" destId="{5A7640FC-B8A9-4223-8F8F-A2E4539B4C29}" srcOrd="0" destOrd="0" presId="urn:microsoft.com/office/officeart/2008/layout/HorizontalMultiLevelHierarchy"/>
    <dgm:cxn modelId="{DCB4FF9D-24CD-4BDC-B7CE-F5E379BA4B62}" type="presParOf" srcId="{F89E3ED8-5963-4F18-9715-ED15B27621DD}" destId="{566D038A-60C9-4E3D-8DFB-17455773029B}" srcOrd="3" destOrd="0" presId="urn:microsoft.com/office/officeart/2008/layout/HorizontalMultiLevelHierarchy"/>
    <dgm:cxn modelId="{E614A5CA-24D6-4656-90B9-4758A26EDC19}" type="presParOf" srcId="{566D038A-60C9-4E3D-8DFB-17455773029B}" destId="{4949660D-F776-4FA8-898A-14A96BDDF7DE}" srcOrd="0" destOrd="0" presId="urn:microsoft.com/office/officeart/2008/layout/HorizontalMultiLevelHierarchy"/>
    <dgm:cxn modelId="{A6D61B07-D0E7-436F-9F59-A6B926CC18BE}" type="presParOf" srcId="{566D038A-60C9-4E3D-8DFB-17455773029B}" destId="{193CE656-6857-41DF-B4C9-77D9F3E2CBF0}" srcOrd="1" destOrd="0" presId="urn:microsoft.com/office/officeart/2008/layout/HorizontalMultiLevelHierarchy"/>
    <dgm:cxn modelId="{1A291BAD-3D20-4ED0-94AD-58E3EF3B6EE9}" type="presParOf" srcId="{F89E3ED8-5963-4F18-9715-ED15B27621DD}" destId="{CCA39DBD-0C0A-4EBC-998E-2F3FAFD1FA33}" srcOrd="4" destOrd="0" presId="urn:microsoft.com/office/officeart/2008/layout/HorizontalMultiLevelHierarchy"/>
    <dgm:cxn modelId="{A9503F5A-6441-4E69-B8F3-146C61CA302E}" type="presParOf" srcId="{CCA39DBD-0C0A-4EBC-998E-2F3FAFD1FA33}" destId="{EBFF2D2E-FED0-4E46-A787-27E5E9984A8B}" srcOrd="0" destOrd="0" presId="urn:microsoft.com/office/officeart/2008/layout/HorizontalMultiLevelHierarchy"/>
    <dgm:cxn modelId="{B79B56F5-1AE4-45B4-90AC-57CEF9420A73}" type="presParOf" srcId="{F89E3ED8-5963-4F18-9715-ED15B27621DD}" destId="{670D0987-A663-45AF-AF46-2E698DF5888C}" srcOrd="5" destOrd="0" presId="urn:microsoft.com/office/officeart/2008/layout/HorizontalMultiLevelHierarchy"/>
    <dgm:cxn modelId="{248DF615-6564-4665-8479-DE9183179BB3}" type="presParOf" srcId="{670D0987-A663-45AF-AF46-2E698DF5888C}" destId="{872F0F67-24A8-4956-A1AA-2520A6796A9D}" srcOrd="0" destOrd="0" presId="urn:microsoft.com/office/officeart/2008/layout/HorizontalMultiLevelHierarchy"/>
    <dgm:cxn modelId="{C7E3592F-EE66-4B36-B106-2B0D671C6D4D}" type="presParOf" srcId="{670D0987-A663-45AF-AF46-2E698DF5888C}" destId="{9E95E28B-0BA0-4279-9F9B-60E214A0E3D4}" srcOrd="1" destOrd="0" presId="urn:microsoft.com/office/officeart/2008/layout/HorizontalMultiLevelHierarchy"/>
  </dgm:cxnLst>
  <dgm:bg>
    <a:solidFill>
      <a:schemeClr val="accent4">
        <a:lumMod val="20000"/>
        <a:lumOff val="80000"/>
      </a:schemeClr>
    </a:solidFill>
  </dgm:bg>
  <dgm:whole>
    <a:ln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06EB2C-4816-4655-8E0C-FD4CA714F7C4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E617FF7-B46B-4AD0-B99F-82485D3FA0EE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C00000"/>
              </a:solidFill>
            </a:rPr>
            <a:t>Интеллектуальное развитие: </a:t>
          </a:r>
        </a:p>
        <a:p>
          <a:r>
            <a:rPr lang="ru-RU" sz="1400" dirty="0" smtClean="0">
              <a:solidFill>
                <a:schemeClr val="tx1"/>
              </a:solidFill>
            </a:rPr>
            <a:t>конкурсы</a:t>
          </a:r>
          <a:endParaRPr lang="ru-RU" sz="1400" dirty="0">
            <a:solidFill>
              <a:schemeClr val="tx1"/>
            </a:solidFill>
          </a:endParaRPr>
        </a:p>
      </dgm:t>
    </dgm:pt>
    <dgm:pt modelId="{FC40AD4C-BFD0-4790-A062-494DE0B3D5B1}" type="parTrans" cxnId="{BC18B073-8B2B-449C-83F7-1E224A86BD5D}">
      <dgm:prSet/>
      <dgm:spPr/>
      <dgm:t>
        <a:bodyPr/>
        <a:lstStyle/>
        <a:p>
          <a:endParaRPr lang="ru-RU"/>
        </a:p>
      </dgm:t>
    </dgm:pt>
    <dgm:pt modelId="{8CEA6BBF-C3C5-489D-9F50-0649A21CD390}" type="sibTrans" cxnId="{BC18B073-8B2B-449C-83F7-1E224A86BD5D}">
      <dgm:prSet/>
      <dgm:spPr/>
      <dgm:t>
        <a:bodyPr/>
        <a:lstStyle/>
        <a:p>
          <a:endParaRPr lang="ru-RU"/>
        </a:p>
      </dgm:t>
    </dgm:pt>
    <dgm:pt modelId="{EBBCEFE7-7DC8-46D4-9685-CB01ABCD1552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C00000"/>
              </a:solidFill>
            </a:rPr>
            <a:t>Физическое развитие: </a:t>
          </a:r>
          <a:r>
            <a:rPr lang="ru-RU" sz="1200" dirty="0" smtClean="0">
              <a:solidFill>
                <a:schemeClr val="tx1"/>
              </a:solidFill>
            </a:rPr>
            <a:t>танцевальный </a:t>
          </a:r>
          <a:r>
            <a:rPr lang="ru-RU" sz="1200" dirty="0" err="1" smtClean="0">
              <a:solidFill>
                <a:schemeClr val="tx1"/>
              </a:solidFill>
            </a:rPr>
            <a:t>флешмоб</a:t>
          </a:r>
          <a:endParaRPr lang="ru-RU" sz="1200" dirty="0">
            <a:solidFill>
              <a:schemeClr val="tx1"/>
            </a:solidFill>
          </a:endParaRPr>
        </a:p>
      </dgm:t>
    </dgm:pt>
    <dgm:pt modelId="{778BB65E-8333-471E-9FEF-1E5837980008}" type="parTrans" cxnId="{AE5A58A8-040F-4F9F-A8DE-B8CC9262B6C3}">
      <dgm:prSet/>
      <dgm:spPr/>
      <dgm:t>
        <a:bodyPr/>
        <a:lstStyle/>
        <a:p>
          <a:endParaRPr lang="ru-RU"/>
        </a:p>
      </dgm:t>
    </dgm:pt>
    <dgm:pt modelId="{526C0CF8-AA3A-426D-997A-5A9C0103A720}" type="sibTrans" cxnId="{AE5A58A8-040F-4F9F-A8DE-B8CC9262B6C3}">
      <dgm:prSet/>
      <dgm:spPr/>
      <dgm:t>
        <a:bodyPr/>
        <a:lstStyle/>
        <a:p>
          <a:endParaRPr lang="ru-RU"/>
        </a:p>
      </dgm:t>
    </dgm:pt>
    <dgm:pt modelId="{9D4EFA12-D0DC-4E86-BC04-ED14331B089F}">
      <dgm:prSet phldrT="[Текст]" custT="1"/>
      <dgm:spPr/>
      <dgm:t>
        <a:bodyPr/>
        <a:lstStyle/>
        <a:p>
          <a:r>
            <a:rPr lang="ru-RU" sz="1200" b="0" dirty="0" smtClean="0">
              <a:solidFill>
                <a:srgbClr val="C00000"/>
              </a:solidFill>
            </a:rPr>
            <a:t>Социально-личностное: </a:t>
          </a:r>
          <a:r>
            <a:rPr lang="ru-RU" sz="900" dirty="0" smtClean="0">
              <a:solidFill>
                <a:schemeClr val="tx1"/>
              </a:solidFill>
            </a:rPr>
            <a:t>«Лучший читатель книг»</a:t>
          </a:r>
          <a:endParaRPr lang="ru-RU" sz="900" dirty="0">
            <a:solidFill>
              <a:schemeClr val="tx1"/>
            </a:solidFill>
          </a:endParaRPr>
        </a:p>
      </dgm:t>
    </dgm:pt>
    <dgm:pt modelId="{9C4D1308-C2E8-458A-BD02-3375A8067038}" type="parTrans" cxnId="{22998CEF-69F4-4F21-A5F8-358E85825802}">
      <dgm:prSet/>
      <dgm:spPr/>
      <dgm:t>
        <a:bodyPr/>
        <a:lstStyle/>
        <a:p>
          <a:endParaRPr lang="ru-RU"/>
        </a:p>
      </dgm:t>
    </dgm:pt>
    <dgm:pt modelId="{9829AAC7-B5BB-4DFF-9E21-E01253B15D24}" type="sibTrans" cxnId="{22998CEF-69F4-4F21-A5F8-358E85825802}">
      <dgm:prSet/>
      <dgm:spPr/>
      <dgm:t>
        <a:bodyPr/>
        <a:lstStyle/>
        <a:p>
          <a:endParaRPr lang="ru-RU"/>
        </a:p>
      </dgm:t>
    </dgm:pt>
    <dgm:pt modelId="{4F222147-271D-4E7E-85E2-6C022CE5CE35}">
      <dgm:prSet phldrT="[Текст]" custT="1"/>
      <dgm:spPr/>
      <dgm:t>
        <a:bodyPr/>
        <a:lstStyle/>
        <a:p>
          <a:r>
            <a:rPr lang="ru-RU" sz="1100" dirty="0" smtClean="0">
              <a:solidFill>
                <a:srgbClr val="C00000"/>
              </a:solidFill>
            </a:rPr>
            <a:t>Нравственно-эстетическое: </a:t>
          </a:r>
          <a:r>
            <a:rPr lang="ru-RU" sz="900" dirty="0" err="1" smtClean="0">
              <a:solidFill>
                <a:schemeClr val="tx1"/>
              </a:solidFill>
            </a:rPr>
            <a:t>инсценирование</a:t>
          </a:r>
          <a:r>
            <a:rPr lang="ru-RU" sz="900" dirty="0" smtClean="0">
              <a:solidFill>
                <a:schemeClr val="tx1"/>
              </a:solidFill>
            </a:rPr>
            <a:t> песни</a:t>
          </a:r>
          <a:endParaRPr lang="ru-RU" sz="900" dirty="0">
            <a:solidFill>
              <a:schemeClr val="tx1"/>
            </a:solidFill>
          </a:endParaRPr>
        </a:p>
      </dgm:t>
    </dgm:pt>
    <dgm:pt modelId="{FE1696CA-1FD8-4ADF-8A90-FA55F7340D05}" type="parTrans" cxnId="{085AFE31-CE18-4919-91AF-08B59C492ED9}">
      <dgm:prSet/>
      <dgm:spPr/>
      <dgm:t>
        <a:bodyPr/>
        <a:lstStyle/>
        <a:p>
          <a:endParaRPr lang="ru-RU"/>
        </a:p>
      </dgm:t>
    </dgm:pt>
    <dgm:pt modelId="{54842060-298E-412B-8280-5BAF1EA11DE2}" type="sibTrans" cxnId="{085AFE31-CE18-4919-91AF-08B59C492ED9}">
      <dgm:prSet/>
      <dgm:spPr/>
      <dgm:t>
        <a:bodyPr/>
        <a:lstStyle/>
        <a:p>
          <a:endParaRPr lang="ru-RU"/>
        </a:p>
      </dgm:t>
    </dgm:pt>
    <dgm:pt modelId="{EF5C37C9-ED9D-4E6A-AB87-19F2ACA74876}" type="pres">
      <dgm:prSet presAssocID="{6906EB2C-4816-4655-8E0C-FD4CA714F7C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F1B1C5-6725-4AB4-9A82-8ECA0BE1E219}" type="pres">
      <dgm:prSet presAssocID="{6906EB2C-4816-4655-8E0C-FD4CA714F7C4}" presName="axisShape" presStyleLbl="bgShp" presStyleIdx="0" presStyleCnt="1"/>
      <dgm:spPr/>
    </dgm:pt>
    <dgm:pt modelId="{30431261-0C56-425B-A99A-97203A531E2C}" type="pres">
      <dgm:prSet presAssocID="{6906EB2C-4816-4655-8E0C-FD4CA714F7C4}" presName="rect1" presStyleLbl="node1" presStyleIdx="0" presStyleCnt="4" custLinFactNeighborX="-2312" custLinFactNeighborY="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68F3C-2168-462F-ACB0-E7C03DB04F1A}" type="pres">
      <dgm:prSet presAssocID="{6906EB2C-4816-4655-8E0C-FD4CA714F7C4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3E494-CCDA-43A2-A0F1-C913C55DCABB}" type="pres">
      <dgm:prSet presAssocID="{6906EB2C-4816-4655-8E0C-FD4CA714F7C4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C0008-480F-48F6-AB3D-47A3C60FAA39}" type="pres">
      <dgm:prSet presAssocID="{6906EB2C-4816-4655-8E0C-FD4CA714F7C4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5AFE31-CE18-4919-91AF-08B59C492ED9}" srcId="{6906EB2C-4816-4655-8E0C-FD4CA714F7C4}" destId="{4F222147-271D-4E7E-85E2-6C022CE5CE35}" srcOrd="3" destOrd="0" parTransId="{FE1696CA-1FD8-4ADF-8A90-FA55F7340D05}" sibTransId="{54842060-298E-412B-8280-5BAF1EA11DE2}"/>
    <dgm:cxn modelId="{C2BE5918-831A-471F-80CD-620DEDD91C96}" type="presOf" srcId="{EBBCEFE7-7DC8-46D4-9685-CB01ABCD1552}" destId="{7D368F3C-2168-462F-ACB0-E7C03DB04F1A}" srcOrd="0" destOrd="0" presId="urn:microsoft.com/office/officeart/2005/8/layout/matrix2"/>
    <dgm:cxn modelId="{AE5A58A8-040F-4F9F-A8DE-B8CC9262B6C3}" srcId="{6906EB2C-4816-4655-8E0C-FD4CA714F7C4}" destId="{EBBCEFE7-7DC8-46D4-9685-CB01ABCD1552}" srcOrd="1" destOrd="0" parTransId="{778BB65E-8333-471E-9FEF-1E5837980008}" sibTransId="{526C0CF8-AA3A-426D-997A-5A9C0103A720}"/>
    <dgm:cxn modelId="{3A92A3BC-26FF-4F12-AD7F-C4D13F3385DF}" type="presOf" srcId="{2E617FF7-B46B-4AD0-B99F-82485D3FA0EE}" destId="{30431261-0C56-425B-A99A-97203A531E2C}" srcOrd="0" destOrd="0" presId="urn:microsoft.com/office/officeart/2005/8/layout/matrix2"/>
    <dgm:cxn modelId="{5FD1E811-8F0D-4847-B3EB-E44B6BBCC962}" type="presOf" srcId="{9D4EFA12-D0DC-4E86-BC04-ED14331B089F}" destId="{B403E494-CCDA-43A2-A0F1-C913C55DCABB}" srcOrd="0" destOrd="0" presId="urn:microsoft.com/office/officeart/2005/8/layout/matrix2"/>
    <dgm:cxn modelId="{22998CEF-69F4-4F21-A5F8-358E85825802}" srcId="{6906EB2C-4816-4655-8E0C-FD4CA714F7C4}" destId="{9D4EFA12-D0DC-4E86-BC04-ED14331B089F}" srcOrd="2" destOrd="0" parTransId="{9C4D1308-C2E8-458A-BD02-3375A8067038}" sibTransId="{9829AAC7-B5BB-4DFF-9E21-E01253B15D24}"/>
    <dgm:cxn modelId="{D5277813-9BA5-4ADE-8118-729D4300011C}" type="presOf" srcId="{6906EB2C-4816-4655-8E0C-FD4CA714F7C4}" destId="{EF5C37C9-ED9D-4E6A-AB87-19F2ACA74876}" srcOrd="0" destOrd="0" presId="urn:microsoft.com/office/officeart/2005/8/layout/matrix2"/>
    <dgm:cxn modelId="{D3E26020-EF38-4856-B15C-EB9849F87889}" type="presOf" srcId="{4F222147-271D-4E7E-85E2-6C022CE5CE35}" destId="{092C0008-480F-48F6-AB3D-47A3C60FAA39}" srcOrd="0" destOrd="0" presId="urn:microsoft.com/office/officeart/2005/8/layout/matrix2"/>
    <dgm:cxn modelId="{BC18B073-8B2B-449C-83F7-1E224A86BD5D}" srcId="{6906EB2C-4816-4655-8E0C-FD4CA714F7C4}" destId="{2E617FF7-B46B-4AD0-B99F-82485D3FA0EE}" srcOrd="0" destOrd="0" parTransId="{FC40AD4C-BFD0-4790-A062-494DE0B3D5B1}" sibTransId="{8CEA6BBF-C3C5-489D-9F50-0649A21CD390}"/>
    <dgm:cxn modelId="{1B193454-BEAB-4EE1-9F8E-2188E217170F}" type="presParOf" srcId="{EF5C37C9-ED9D-4E6A-AB87-19F2ACA74876}" destId="{03F1B1C5-6725-4AB4-9A82-8ECA0BE1E219}" srcOrd="0" destOrd="0" presId="urn:microsoft.com/office/officeart/2005/8/layout/matrix2"/>
    <dgm:cxn modelId="{C5249BB7-7A66-4AEF-8228-D079D692ECB6}" type="presParOf" srcId="{EF5C37C9-ED9D-4E6A-AB87-19F2ACA74876}" destId="{30431261-0C56-425B-A99A-97203A531E2C}" srcOrd="1" destOrd="0" presId="urn:microsoft.com/office/officeart/2005/8/layout/matrix2"/>
    <dgm:cxn modelId="{C0F684DB-EC6F-49CE-AE47-0BAA2A96499F}" type="presParOf" srcId="{EF5C37C9-ED9D-4E6A-AB87-19F2ACA74876}" destId="{7D368F3C-2168-462F-ACB0-E7C03DB04F1A}" srcOrd="2" destOrd="0" presId="urn:microsoft.com/office/officeart/2005/8/layout/matrix2"/>
    <dgm:cxn modelId="{71798B38-E834-4156-94AB-017F0999F42C}" type="presParOf" srcId="{EF5C37C9-ED9D-4E6A-AB87-19F2ACA74876}" destId="{B403E494-CCDA-43A2-A0F1-C913C55DCABB}" srcOrd="3" destOrd="0" presId="urn:microsoft.com/office/officeart/2005/8/layout/matrix2"/>
    <dgm:cxn modelId="{C321D08B-3F40-4C23-AD53-6CF85A939AB8}" type="presParOf" srcId="{EF5C37C9-ED9D-4E6A-AB87-19F2ACA74876}" destId="{092C0008-480F-48F6-AB3D-47A3C60FAA3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657EBF-7426-48DD-B21C-8E5D460495F4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51FC5E-BAAF-4F5A-98F4-B8D59AFFDAD5}">
      <dgm:prSet phldrT="[Текст]" custT="1"/>
      <dgm:spPr/>
      <dgm:t>
        <a:bodyPr/>
        <a:lstStyle/>
        <a:p>
          <a:r>
            <a:rPr lang="ru-RU" sz="1800" dirty="0" smtClean="0"/>
            <a:t>ПДС заместителей директоров + </a:t>
          </a:r>
        </a:p>
        <a:p>
          <a:r>
            <a:rPr lang="ru-RU" sz="1800" dirty="0" smtClean="0">
              <a:solidFill>
                <a:srgbClr val="C00000"/>
              </a:solidFill>
            </a:rPr>
            <a:t>РМО по 6 из 10 предметов</a:t>
          </a:r>
          <a:endParaRPr lang="ru-RU" sz="1800" dirty="0">
            <a:solidFill>
              <a:srgbClr val="C00000"/>
            </a:solidFill>
          </a:endParaRPr>
        </a:p>
      </dgm:t>
    </dgm:pt>
    <dgm:pt modelId="{730C36F1-7AA6-49D0-8BF2-F5A1E92B3775}" type="parTrans" cxnId="{877AA4A1-E669-4F86-A967-9F679E6FD244}">
      <dgm:prSet/>
      <dgm:spPr/>
      <dgm:t>
        <a:bodyPr/>
        <a:lstStyle/>
        <a:p>
          <a:endParaRPr lang="ru-RU"/>
        </a:p>
      </dgm:t>
    </dgm:pt>
    <dgm:pt modelId="{7D7DF0EA-3206-4B5C-AFB6-BC02F97FBA40}" type="sibTrans" cxnId="{877AA4A1-E669-4F86-A967-9F679E6FD244}">
      <dgm:prSet/>
      <dgm:spPr/>
      <dgm:t>
        <a:bodyPr/>
        <a:lstStyle/>
        <a:p>
          <a:endParaRPr lang="ru-RU"/>
        </a:p>
      </dgm:t>
    </dgm:pt>
    <dgm:pt modelId="{53BC354E-D2B7-4A26-B9C7-48ADBCF464F1}" type="pres">
      <dgm:prSet presAssocID="{B6657EBF-7426-48DD-B21C-8E5D460495F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B48DBF0-12AB-4947-BE00-2623691C54BB}" type="pres">
      <dgm:prSet presAssocID="{9151FC5E-BAAF-4F5A-98F4-B8D59AFFDAD5}" presName="composite" presStyleCnt="0"/>
      <dgm:spPr/>
    </dgm:pt>
    <dgm:pt modelId="{6FBCEFBF-46C6-41EE-894E-16175B525E1A}" type="pres">
      <dgm:prSet presAssocID="{9151FC5E-BAAF-4F5A-98F4-B8D59AFFDAD5}" presName="rect1" presStyleLbl="bgImgPlace1" presStyleIdx="0" presStyleCnt="1" custScaleX="118826" custScaleY="105971" custLinFactNeighborX="9531" custLinFactNeighborY="-419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4F5FC658-B802-4E19-939C-3D8FA38D268E}" type="pres">
      <dgm:prSet presAssocID="{9151FC5E-BAAF-4F5A-98F4-B8D59AFFDAD5}" presName="rect2" presStyleLbl="node1" presStyleIdx="0" presStyleCnt="1" custScaleX="152385" custScaleY="127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E351DC-2317-4F08-8199-90B3196FCAC8}" type="presOf" srcId="{B6657EBF-7426-48DD-B21C-8E5D460495F4}" destId="{53BC354E-D2B7-4A26-B9C7-48ADBCF464F1}" srcOrd="0" destOrd="0" presId="urn:microsoft.com/office/officeart/2008/layout/BendingPictureBlocks"/>
    <dgm:cxn modelId="{95FCA6F8-7F10-4AAD-825C-34186BD70C6F}" type="presOf" srcId="{9151FC5E-BAAF-4F5A-98F4-B8D59AFFDAD5}" destId="{4F5FC658-B802-4E19-939C-3D8FA38D268E}" srcOrd="0" destOrd="0" presId="urn:microsoft.com/office/officeart/2008/layout/BendingPictureBlocks"/>
    <dgm:cxn modelId="{877AA4A1-E669-4F86-A967-9F679E6FD244}" srcId="{B6657EBF-7426-48DD-B21C-8E5D460495F4}" destId="{9151FC5E-BAAF-4F5A-98F4-B8D59AFFDAD5}" srcOrd="0" destOrd="0" parTransId="{730C36F1-7AA6-49D0-8BF2-F5A1E92B3775}" sibTransId="{7D7DF0EA-3206-4B5C-AFB6-BC02F97FBA40}"/>
    <dgm:cxn modelId="{4CBE51F9-8EFE-496E-8DA5-751D365D0D11}" type="presParOf" srcId="{53BC354E-D2B7-4A26-B9C7-48ADBCF464F1}" destId="{AB48DBF0-12AB-4947-BE00-2623691C54BB}" srcOrd="0" destOrd="0" presId="urn:microsoft.com/office/officeart/2008/layout/BendingPictureBlocks"/>
    <dgm:cxn modelId="{4211D7F4-E078-4CEE-87AF-4CC20E40D1C1}" type="presParOf" srcId="{AB48DBF0-12AB-4947-BE00-2623691C54BB}" destId="{6FBCEFBF-46C6-41EE-894E-16175B525E1A}" srcOrd="0" destOrd="0" presId="urn:microsoft.com/office/officeart/2008/layout/BendingPictureBlocks"/>
    <dgm:cxn modelId="{E4E7AFBD-FC66-43BD-B346-F7F94F8E643D}" type="presParOf" srcId="{AB48DBF0-12AB-4947-BE00-2623691C54BB}" destId="{4F5FC658-B802-4E19-939C-3D8FA38D268E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0C26F-287F-41C8-A5FE-F0228DAAAC61}">
      <dsp:nvSpPr>
        <dsp:cNvPr id="0" name=""/>
        <dsp:cNvSpPr/>
      </dsp:nvSpPr>
      <dsp:spPr>
        <a:xfrm>
          <a:off x="3456577" y="4495"/>
          <a:ext cx="2238843" cy="14552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 smtClean="0">
            <a:solidFill>
              <a:schemeClr val="tx1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Приветствие – энергизатор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Активатор – видеоролик «Новые тренды в образовании»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527616" y="75534"/>
        <a:ext cx="2096765" cy="1313170"/>
      </dsp:txXfrm>
    </dsp:sp>
    <dsp:sp modelId="{44429547-6E8C-452E-ABFE-DC2C93FCCEE3}">
      <dsp:nvSpPr>
        <dsp:cNvPr id="0" name=""/>
        <dsp:cNvSpPr/>
      </dsp:nvSpPr>
      <dsp:spPr>
        <a:xfrm>
          <a:off x="1666955" y="732119"/>
          <a:ext cx="5818087" cy="5818087"/>
        </a:xfrm>
        <a:custGeom>
          <a:avLst/>
          <a:gdLst/>
          <a:ahLst/>
          <a:cxnLst/>
          <a:rect l="0" t="0" r="0" b="0"/>
          <a:pathLst>
            <a:path>
              <a:moveTo>
                <a:pt x="4043865" y="230478"/>
              </a:moveTo>
              <a:arcTo wR="2909043" hR="2909043" stAng="17577649" swAng="196282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95FA4E-27B9-4811-92A8-AD5CC63AC5D2}">
      <dsp:nvSpPr>
        <dsp:cNvPr id="0" name=""/>
        <dsp:cNvSpPr/>
      </dsp:nvSpPr>
      <dsp:spPr>
        <a:xfrm>
          <a:off x="6223242" y="2014595"/>
          <a:ext cx="2238843" cy="1455248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>
            <a:spcBef>
              <a:spcPct val="0"/>
            </a:spcBef>
          </a:pPr>
          <a:endParaRPr lang="ru-RU" sz="1300" kern="1200" dirty="0" smtClean="0">
            <a:solidFill>
              <a:schemeClr val="tx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</a:rPr>
            <a:t>Итоги ВПР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</a:rPr>
            <a:t>Методический </a:t>
          </a:r>
          <a:r>
            <a:rPr lang="ru-RU" sz="1400" kern="1200" dirty="0" err="1" smtClean="0">
              <a:solidFill>
                <a:schemeClr val="tx1"/>
              </a:solidFill>
            </a:rPr>
            <a:t>дайждест</a:t>
          </a:r>
          <a:endParaRPr lang="ru-RU" sz="1400" kern="1200" dirty="0" smtClean="0">
            <a:solidFill>
              <a:schemeClr val="tx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</a:rPr>
            <a:t>Проектирование ИОМ</a:t>
          </a:r>
        </a:p>
        <a:p>
          <a:pPr lvl="0" algn="ctr">
            <a:spcBef>
              <a:spcPct val="0"/>
            </a:spcBef>
          </a:pPr>
          <a:endParaRPr lang="ru-RU" sz="1400" kern="1200" dirty="0" smtClean="0">
            <a:solidFill>
              <a:schemeClr val="bg1"/>
            </a:solidFill>
          </a:endParaRPr>
        </a:p>
      </dsp:txBody>
      <dsp:txXfrm>
        <a:off x="6294281" y="2085634"/>
        <a:ext cx="2096765" cy="1313170"/>
      </dsp:txXfrm>
    </dsp:sp>
    <dsp:sp modelId="{B55B7323-DEC6-4BA1-8F1A-6C15B218112F}">
      <dsp:nvSpPr>
        <dsp:cNvPr id="0" name=""/>
        <dsp:cNvSpPr/>
      </dsp:nvSpPr>
      <dsp:spPr>
        <a:xfrm>
          <a:off x="1666955" y="732119"/>
          <a:ext cx="5818087" cy="5818087"/>
        </a:xfrm>
        <a:custGeom>
          <a:avLst/>
          <a:gdLst/>
          <a:ahLst/>
          <a:cxnLst/>
          <a:rect l="0" t="0" r="0" b="0"/>
          <a:pathLst>
            <a:path>
              <a:moveTo>
                <a:pt x="5814075" y="2756326"/>
              </a:moveTo>
              <a:arcTo wR="2909043" hR="2909043" stAng="21419445" swAng="2197290"/>
            </a:path>
          </a:pathLst>
        </a:custGeom>
        <a:noFill/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2BCAA-3D4D-4A0B-8E0B-F5279D5C161A}">
      <dsp:nvSpPr>
        <dsp:cNvPr id="0" name=""/>
        <dsp:cNvSpPr/>
      </dsp:nvSpPr>
      <dsp:spPr>
        <a:xfrm>
          <a:off x="5166470" y="5267005"/>
          <a:ext cx="2238843" cy="1455248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«Актуальный опыт»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237509" y="5338044"/>
        <a:ext cx="2096765" cy="1313170"/>
      </dsp:txXfrm>
    </dsp:sp>
    <dsp:sp modelId="{412F5E72-47C8-47BF-B7E0-15DD0101B6ED}">
      <dsp:nvSpPr>
        <dsp:cNvPr id="0" name=""/>
        <dsp:cNvSpPr/>
      </dsp:nvSpPr>
      <dsp:spPr>
        <a:xfrm>
          <a:off x="1780608" y="710906"/>
          <a:ext cx="5818087" cy="5818087"/>
        </a:xfrm>
        <a:custGeom>
          <a:avLst/>
          <a:gdLst/>
          <a:ahLst/>
          <a:cxnLst/>
          <a:rect l="0" t="0" r="0" b="0"/>
          <a:pathLst>
            <a:path>
              <a:moveTo>
                <a:pt x="3374358" y="5780631"/>
              </a:moveTo>
              <a:arcTo wR="2909043" hR="2909043" stAng="4847745" swAng="1359488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25F1A4-7E48-441A-9EBD-391B13B71B4A}">
      <dsp:nvSpPr>
        <dsp:cNvPr id="0" name=""/>
        <dsp:cNvSpPr/>
      </dsp:nvSpPr>
      <dsp:spPr>
        <a:xfrm>
          <a:off x="1762650" y="5222256"/>
          <a:ext cx="2238843" cy="1455248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kern="1200" dirty="0" smtClean="0">
            <a:solidFill>
              <a:schemeClr val="tx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</a:rPr>
            <a:t>Организационно-проектировочные семинары по группам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1833689" y="5293295"/>
        <a:ext cx="2096765" cy="1313170"/>
      </dsp:txXfrm>
    </dsp:sp>
    <dsp:sp modelId="{4BE61F71-7562-4ED9-8CE1-A6858829AFC6}">
      <dsp:nvSpPr>
        <dsp:cNvPr id="0" name=""/>
        <dsp:cNvSpPr/>
      </dsp:nvSpPr>
      <dsp:spPr>
        <a:xfrm>
          <a:off x="1670444" y="656060"/>
          <a:ext cx="5818087" cy="5818087"/>
        </a:xfrm>
        <a:custGeom>
          <a:avLst/>
          <a:gdLst/>
          <a:ahLst/>
          <a:cxnLst/>
          <a:rect l="0" t="0" r="0" b="0"/>
          <a:pathLst>
            <a:path>
              <a:moveTo>
                <a:pt x="507788" y="4551148"/>
              </a:moveTo>
              <a:arcTo wR="2909043" hR="2909043" stAng="8738018" swAng="2152985"/>
            </a:path>
          </a:pathLst>
        </a:custGeom>
        <a:noFill/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62046-2DD5-41B4-B9D0-A78DE2EED86D}">
      <dsp:nvSpPr>
        <dsp:cNvPr id="0" name=""/>
        <dsp:cNvSpPr/>
      </dsp:nvSpPr>
      <dsp:spPr>
        <a:xfrm>
          <a:off x="689912" y="2014595"/>
          <a:ext cx="2238843" cy="145524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Рефлексивный полилог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760951" y="2085634"/>
        <a:ext cx="2096765" cy="1313170"/>
      </dsp:txXfrm>
    </dsp:sp>
    <dsp:sp modelId="{93465B17-B92C-4AFB-AE33-84DC7A7E2119}">
      <dsp:nvSpPr>
        <dsp:cNvPr id="0" name=""/>
        <dsp:cNvSpPr/>
      </dsp:nvSpPr>
      <dsp:spPr>
        <a:xfrm>
          <a:off x="1666955" y="732119"/>
          <a:ext cx="5818087" cy="5818087"/>
        </a:xfrm>
        <a:custGeom>
          <a:avLst/>
          <a:gdLst/>
          <a:ahLst/>
          <a:cxnLst/>
          <a:rect l="0" t="0" r="0" b="0"/>
          <a:pathLst>
            <a:path>
              <a:moveTo>
                <a:pt x="506617" y="1268652"/>
              </a:moveTo>
              <a:arcTo wR="2909043" hR="2909043" stAng="12859530" swAng="1962822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E8FFA-5C30-4A03-ADCB-63F42B0226E4}">
      <dsp:nvSpPr>
        <dsp:cNvPr id="0" name=""/>
        <dsp:cNvSpPr/>
      </dsp:nvSpPr>
      <dsp:spPr>
        <a:xfrm>
          <a:off x="0" y="0"/>
          <a:ext cx="1686159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Проект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«Читаем ВМЕСТЕ»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РПГ</a:t>
          </a:r>
        </a:p>
      </dsp:txBody>
      <dsp:txXfrm>
        <a:off x="0" y="1240582"/>
        <a:ext cx="1686159" cy="1240582"/>
      </dsp:txXfrm>
    </dsp:sp>
    <dsp:sp modelId="{3C6C2915-A318-4E69-9BCC-9E57D057EE3B}">
      <dsp:nvSpPr>
        <dsp:cNvPr id="0" name=""/>
        <dsp:cNvSpPr/>
      </dsp:nvSpPr>
      <dsp:spPr>
        <a:xfrm>
          <a:off x="182015" y="37046"/>
          <a:ext cx="1322129" cy="97339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0CA3EC-CBB7-4616-9CB1-92023CDD8020}">
      <dsp:nvSpPr>
        <dsp:cNvPr id="0" name=""/>
        <dsp:cNvSpPr/>
      </dsp:nvSpPr>
      <dsp:spPr>
        <a:xfrm>
          <a:off x="1736744" y="0"/>
          <a:ext cx="1686159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</a:rPr>
            <a:t>Проект «Содействие»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bg1"/>
              </a:solidFill>
            </a:rPr>
            <a:t>«Наставник-стажер» (специалисты+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bg1"/>
              </a:solidFill>
            </a:rPr>
            <a:t>воспитатели)</a:t>
          </a:r>
        </a:p>
      </dsp:txBody>
      <dsp:txXfrm>
        <a:off x="1736744" y="1240582"/>
        <a:ext cx="1686159" cy="1240582"/>
      </dsp:txXfrm>
    </dsp:sp>
    <dsp:sp modelId="{41A19804-EA65-4012-ADB6-145AFD02417E}">
      <dsp:nvSpPr>
        <dsp:cNvPr id="0" name=""/>
        <dsp:cNvSpPr/>
      </dsp:nvSpPr>
      <dsp:spPr>
        <a:xfrm>
          <a:off x="1849625" y="37046"/>
          <a:ext cx="1482830" cy="103278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EBE10D-5421-4809-892B-2CE0520B4E2C}">
      <dsp:nvSpPr>
        <dsp:cNvPr id="0" name=""/>
        <dsp:cNvSpPr/>
      </dsp:nvSpPr>
      <dsp:spPr>
        <a:xfrm>
          <a:off x="5183036" y="0"/>
          <a:ext cx="1686159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Социально-коммуникативное развитие</a:t>
          </a:r>
          <a:endParaRPr lang="ru-RU" sz="1400" kern="1200" dirty="0"/>
        </a:p>
      </dsp:txBody>
      <dsp:txXfrm>
        <a:off x="5183036" y="1240582"/>
        <a:ext cx="1686159" cy="1240582"/>
      </dsp:txXfrm>
    </dsp:sp>
    <dsp:sp modelId="{31C27EAF-F4A2-4682-954F-64F3EBA54578}">
      <dsp:nvSpPr>
        <dsp:cNvPr id="0" name=""/>
        <dsp:cNvSpPr/>
      </dsp:nvSpPr>
      <dsp:spPr>
        <a:xfrm>
          <a:off x="5333516" y="0"/>
          <a:ext cx="1435436" cy="111741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8331C1-0E2D-4824-AB70-E63A4BC064E2}">
      <dsp:nvSpPr>
        <dsp:cNvPr id="0" name=""/>
        <dsp:cNvSpPr/>
      </dsp:nvSpPr>
      <dsp:spPr>
        <a:xfrm>
          <a:off x="3442986" y="0"/>
          <a:ext cx="1686159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chemeClr val="tx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Проект «</a:t>
          </a:r>
          <a:r>
            <a:rPr lang="ru-RU" sz="1400" b="1" kern="1200" dirty="0" err="1" smtClean="0">
              <a:solidFill>
                <a:schemeClr val="tx1"/>
              </a:solidFill>
            </a:rPr>
            <a:t>Техномир</a:t>
          </a:r>
          <a:r>
            <a:rPr lang="ru-RU" sz="1400" b="1" kern="1200" dirty="0" smtClean="0">
              <a:solidFill>
                <a:schemeClr val="tx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ПДС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Межмуниципальный -Краевой конкурс «</a:t>
          </a:r>
          <a:r>
            <a:rPr lang="ru-RU" sz="1400" b="1" kern="1200" dirty="0" err="1" smtClean="0">
              <a:solidFill>
                <a:schemeClr val="bg1"/>
              </a:solidFill>
            </a:rPr>
            <a:t>ИКАрёнок</a:t>
          </a:r>
          <a:r>
            <a:rPr lang="ru-RU" sz="1400" b="1" kern="1200" dirty="0" smtClean="0">
              <a:solidFill>
                <a:schemeClr val="bg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3442986" y="1240582"/>
        <a:ext cx="1686159" cy="1240582"/>
      </dsp:txXfrm>
    </dsp:sp>
    <dsp:sp modelId="{B352C13A-77A4-4AED-B2E9-F699CD692BC6}">
      <dsp:nvSpPr>
        <dsp:cNvPr id="0" name=""/>
        <dsp:cNvSpPr/>
      </dsp:nvSpPr>
      <dsp:spPr>
        <a:xfrm>
          <a:off x="3529751" y="0"/>
          <a:ext cx="1302702" cy="973389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44054D-91B6-40DF-8DAE-EC3C82428C88}">
      <dsp:nvSpPr>
        <dsp:cNvPr id="0" name=""/>
        <dsp:cNvSpPr/>
      </dsp:nvSpPr>
      <dsp:spPr>
        <a:xfrm>
          <a:off x="6946979" y="0"/>
          <a:ext cx="1686159" cy="31014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???</a:t>
          </a:r>
          <a:endParaRPr lang="ru-RU" sz="4400" kern="1200" dirty="0"/>
        </a:p>
      </dsp:txBody>
      <dsp:txXfrm>
        <a:off x="6946979" y="1240582"/>
        <a:ext cx="1686159" cy="1240582"/>
      </dsp:txXfrm>
    </dsp:sp>
    <dsp:sp modelId="{20691222-3FED-4C08-9582-57C9544DC05A}">
      <dsp:nvSpPr>
        <dsp:cNvPr id="0" name=""/>
        <dsp:cNvSpPr/>
      </dsp:nvSpPr>
      <dsp:spPr>
        <a:xfrm>
          <a:off x="7273666" y="186087"/>
          <a:ext cx="1032784" cy="1032784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62F5DC-6010-4974-B2FB-6AC9A51BF4E2}">
      <dsp:nvSpPr>
        <dsp:cNvPr id="0" name=""/>
        <dsp:cNvSpPr/>
      </dsp:nvSpPr>
      <dsp:spPr>
        <a:xfrm>
          <a:off x="-18956" y="2541056"/>
          <a:ext cx="8671052" cy="465218"/>
        </a:xfrm>
        <a:prstGeom prst="leftRightArrow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A41A5-19D7-4BE0-A8E0-2A98DF658BEF}">
      <dsp:nvSpPr>
        <dsp:cNvPr id="0" name=""/>
        <dsp:cNvSpPr/>
      </dsp:nvSpPr>
      <dsp:spPr>
        <a:xfrm>
          <a:off x="3948" y="80027"/>
          <a:ext cx="1873401" cy="149872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72D28-46AC-494F-911D-AE16E7127529}">
      <dsp:nvSpPr>
        <dsp:cNvPr id="0" name=""/>
        <dsp:cNvSpPr/>
      </dsp:nvSpPr>
      <dsp:spPr>
        <a:xfrm>
          <a:off x="69513" y="1197987"/>
          <a:ext cx="1873409" cy="98633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«Новый урок» </a:t>
          </a:r>
          <a:r>
            <a:rPr lang="ru-RU" sz="1200" kern="1200" dirty="0" smtClean="0"/>
            <a:t>(Парковый урок, урок-исследование)</a:t>
          </a:r>
          <a:endParaRPr lang="ru-RU" sz="1200" kern="1200" dirty="0"/>
        </a:p>
      </dsp:txBody>
      <dsp:txXfrm>
        <a:off x="69513" y="1197987"/>
        <a:ext cx="1873409" cy="986331"/>
      </dsp:txXfrm>
    </dsp:sp>
    <dsp:sp modelId="{1C80486C-7FA9-4384-85E1-9E1BD6C0ED38}">
      <dsp:nvSpPr>
        <dsp:cNvPr id="0" name=""/>
        <dsp:cNvSpPr/>
      </dsp:nvSpPr>
      <dsp:spPr>
        <a:xfrm>
          <a:off x="2285377" y="54845"/>
          <a:ext cx="1873401" cy="149872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D4C62-F841-4EFC-B024-5EAF2789D570}">
      <dsp:nvSpPr>
        <dsp:cNvPr id="0" name=""/>
        <dsp:cNvSpPr/>
      </dsp:nvSpPr>
      <dsp:spPr>
        <a:xfrm>
          <a:off x="2057734" y="1110459"/>
          <a:ext cx="2314767" cy="108706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«Новое оценивание»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057734" y="1110459"/>
        <a:ext cx="2314767" cy="1087061"/>
      </dsp:txXfrm>
    </dsp:sp>
    <dsp:sp modelId="{2CFAEA2B-C516-4487-8AED-F2A5EC4E9B58}">
      <dsp:nvSpPr>
        <dsp:cNvPr id="0" name=""/>
        <dsp:cNvSpPr/>
      </dsp:nvSpPr>
      <dsp:spPr>
        <a:xfrm>
          <a:off x="4632370" y="54804"/>
          <a:ext cx="1873401" cy="14987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A26F4-3B6A-42B4-8917-8B0D2C0BB138}">
      <dsp:nvSpPr>
        <dsp:cNvPr id="0" name=""/>
        <dsp:cNvSpPr/>
      </dsp:nvSpPr>
      <dsp:spPr>
        <a:xfrm>
          <a:off x="4662380" y="1122317"/>
          <a:ext cx="1944520" cy="10872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«Новая внеурочная деятельность» </a:t>
          </a:r>
          <a:r>
            <a:rPr lang="ru-RU" sz="1200" kern="1200" dirty="0" smtClean="0"/>
            <a:t>(технология ТРИЗ, техническое направление, финансовая грамотность)</a:t>
          </a:r>
          <a:endParaRPr lang="ru-RU" sz="1200" kern="1200" dirty="0"/>
        </a:p>
      </dsp:txBody>
      <dsp:txXfrm>
        <a:off x="4662380" y="1122317"/>
        <a:ext cx="1944520" cy="1087224"/>
      </dsp:txXfrm>
    </dsp:sp>
    <dsp:sp modelId="{00DFC499-0275-40C1-B25D-FC4451035BE1}">
      <dsp:nvSpPr>
        <dsp:cNvPr id="0" name=""/>
        <dsp:cNvSpPr/>
      </dsp:nvSpPr>
      <dsp:spPr>
        <a:xfrm>
          <a:off x="6828399" y="45331"/>
          <a:ext cx="1873401" cy="1498721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291DD3-5AC7-4A03-88A7-5D3C333C9681}">
      <dsp:nvSpPr>
        <dsp:cNvPr id="0" name=""/>
        <dsp:cNvSpPr/>
      </dsp:nvSpPr>
      <dsp:spPr>
        <a:xfrm>
          <a:off x="6794241" y="1093897"/>
          <a:ext cx="2072855" cy="112511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«Новое взаимодействие с родителями» </a:t>
          </a:r>
          <a:r>
            <a:rPr lang="ru-RU" sz="1400" b="0" kern="1200" dirty="0" smtClean="0">
              <a:solidFill>
                <a:schemeClr val="bg1"/>
              </a:solidFill>
            </a:rPr>
            <a:t>(</a:t>
          </a:r>
          <a:r>
            <a:rPr lang="ru-RU" sz="1400" kern="1200" dirty="0" smtClean="0"/>
            <a:t>Технологии родительского образования)</a:t>
          </a:r>
          <a:endParaRPr lang="ru-RU" sz="1400" kern="1200" dirty="0"/>
        </a:p>
      </dsp:txBody>
      <dsp:txXfrm>
        <a:off x="6794241" y="1093897"/>
        <a:ext cx="2072855" cy="1125117"/>
      </dsp:txXfrm>
    </dsp:sp>
    <dsp:sp modelId="{35F282E3-705B-4EBA-9A21-F3F9A9F20481}">
      <dsp:nvSpPr>
        <dsp:cNvPr id="0" name=""/>
        <dsp:cNvSpPr/>
      </dsp:nvSpPr>
      <dsp:spPr>
        <a:xfrm>
          <a:off x="40943" y="2620373"/>
          <a:ext cx="2490818" cy="712642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4000" b="-8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227BF4-223D-4629-BBCB-CF6822DDCF8A}">
      <dsp:nvSpPr>
        <dsp:cNvPr id="0" name=""/>
        <dsp:cNvSpPr/>
      </dsp:nvSpPr>
      <dsp:spPr>
        <a:xfrm>
          <a:off x="2523089" y="2607764"/>
          <a:ext cx="3770277" cy="821816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</a:rPr>
            <a:t>Проектные группы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ПРОЕКТ «Реализуем ФГОС»</a:t>
          </a:r>
          <a:endParaRPr lang="ru-RU" sz="2000" kern="1200" dirty="0"/>
        </a:p>
      </dsp:txBody>
      <dsp:txXfrm>
        <a:off x="2523089" y="2607764"/>
        <a:ext cx="3770277" cy="8218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39DBD-0C0A-4EBC-998E-2F3FAFD1FA33}">
      <dsp:nvSpPr>
        <dsp:cNvPr id="0" name=""/>
        <dsp:cNvSpPr/>
      </dsp:nvSpPr>
      <dsp:spPr>
        <a:xfrm>
          <a:off x="1306477" y="1577735"/>
          <a:ext cx="392530" cy="843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265" y="0"/>
              </a:lnTo>
              <a:lnTo>
                <a:pt x="196265" y="843586"/>
              </a:lnTo>
              <a:lnTo>
                <a:pt x="392530" y="84358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79481" y="1976267"/>
        <a:ext cx="46521" cy="46521"/>
      </dsp:txXfrm>
    </dsp:sp>
    <dsp:sp modelId="{E70A8E44-98E6-43D1-A571-C144CB1626F8}">
      <dsp:nvSpPr>
        <dsp:cNvPr id="0" name=""/>
        <dsp:cNvSpPr/>
      </dsp:nvSpPr>
      <dsp:spPr>
        <a:xfrm>
          <a:off x="1306477" y="1532015"/>
          <a:ext cx="3925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6265" y="45720"/>
              </a:lnTo>
              <a:lnTo>
                <a:pt x="196265" y="50848"/>
              </a:lnTo>
              <a:lnTo>
                <a:pt x="392530" y="5084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92928" y="1567921"/>
        <a:ext cx="19628" cy="19628"/>
      </dsp:txXfrm>
    </dsp:sp>
    <dsp:sp modelId="{0B2029B3-D452-4282-91AC-89D93BF2DD4E}">
      <dsp:nvSpPr>
        <dsp:cNvPr id="0" name=""/>
        <dsp:cNvSpPr/>
      </dsp:nvSpPr>
      <dsp:spPr>
        <a:xfrm>
          <a:off x="1306477" y="739276"/>
          <a:ext cx="392530" cy="838458"/>
        </a:xfrm>
        <a:custGeom>
          <a:avLst/>
          <a:gdLst/>
          <a:ahLst/>
          <a:cxnLst/>
          <a:rect l="0" t="0" r="0" b="0"/>
          <a:pathLst>
            <a:path>
              <a:moveTo>
                <a:pt x="0" y="838458"/>
              </a:moveTo>
              <a:lnTo>
                <a:pt x="196265" y="838458"/>
              </a:lnTo>
              <a:lnTo>
                <a:pt x="196265" y="0"/>
              </a:lnTo>
              <a:lnTo>
                <a:pt x="392530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79598" y="1135361"/>
        <a:ext cx="46289" cy="46289"/>
      </dsp:txXfrm>
    </dsp:sp>
    <dsp:sp modelId="{67D9AE6E-C35E-46A9-85F6-F042A6BB88A4}">
      <dsp:nvSpPr>
        <dsp:cNvPr id="0" name=""/>
        <dsp:cNvSpPr/>
      </dsp:nvSpPr>
      <dsp:spPr>
        <a:xfrm rot="16200000">
          <a:off x="-696409" y="1149503"/>
          <a:ext cx="3149310" cy="8564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Методические формирования</a:t>
          </a:r>
          <a:endParaRPr lang="ru-RU" sz="3200" kern="1200" dirty="0"/>
        </a:p>
      </dsp:txBody>
      <dsp:txXfrm>
        <a:off x="-696409" y="1149503"/>
        <a:ext cx="3149310" cy="856463"/>
      </dsp:txXfrm>
    </dsp:sp>
    <dsp:sp modelId="{796D6EB0-9BDE-47DC-9293-631C653879F8}">
      <dsp:nvSpPr>
        <dsp:cNvPr id="0" name=""/>
        <dsp:cNvSpPr/>
      </dsp:nvSpPr>
      <dsp:spPr>
        <a:xfrm>
          <a:off x="1699008" y="363934"/>
          <a:ext cx="2083373" cy="750683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РПГ «Преподавание ОРКСЭ и ОДНКНР»</a:t>
          </a:r>
          <a:endParaRPr lang="ru-RU" sz="1600" kern="1200" dirty="0"/>
        </a:p>
      </dsp:txBody>
      <dsp:txXfrm>
        <a:off x="1699008" y="363934"/>
        <a:ext cx="2083373" cy="750683"/>
      </dsp:txXfrm>
    </dsp:sp>
    <dsp:sp modelId="{4949660D-F776-4FA8-898A-14A96BDDF7DE}">
      <dsp:nvSpPr>
        <dsp:cNvPr id="0" name=""/>
        <dsp:cNvSpPr/>
      </dsp:nvSpPr>
      <dsp:spPr>
        <a:xfrm>
          <a:off x="1699008" y="1264211"/>
          <a:ext cx="2058231" cy="637304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ТМ учителей-логопедов </a:t>
          </a:r>
          <a:endParaRPr lang="ru-RU" sz="1600" kern="1200" dirty="0"/>
        </a:p>
      </dsp:txBody>
      <dsp:txXfrm>
        <a:off x="1699008" y="1264211"/>
        <a:ext cx="2058231" cy="637304"/>
      </dsp:txXfrm>
    </dsp:sp>
    <dsp:sp modelId="{872F0F67-24A8-4956-A1AA-2520A6796A9D}">
      <dsp:nvSpPr>
        <dsp:cNvPr id="0" name=""/>
        <dsp:cNvSpPr/>
      </dsp:nvSpPr>
      <dsp:spPr>
        <a:xfrm>
          <a:off x="1699008" y="2051108"/>
          <a:ext cx="2137051" cy="740427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ПДС «Коррекционное образование»</a:t>
          </a:r>
          <a:endParaRPr lang="ru-RU" sz="1800" kern="1200" dirty="0"/>
        </a:p>
      </dsp:txBody>
      <dsp:txXfrm>
        <a:off x="1699008" y="2051108"/>
        <a:ext cx="2137051" cy="7404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F1B1C5-6725-4AB4-9A82-8ECA0BE1E219}">
      <dsp:nvSpPr>
        <dsp:cNvPr id="0" name=""/>
        <dsp:cNvSpPr/>
      </dsp:nvSpPr>
      <dsp:spPr>
        <a:xfrm>
          <a:off x="612165" y="0"/>
          <a:ext cx="3022468" cy="302246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31261-0C56-425B-A99A-97203A531E2C}">
      <dsp:nvSpPr>
        <dsp:cNvPr id="0" name=""/>
        <dsp:cNvSpPr/>
      </dsp:nvSpPr>
      <dsp:spPr>
        <a:xfrm>
          <a:off x="780674" y="197572"/>
          <a:ext cx="1208987" cy="12089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Интеллектуальное развитие: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конкурсы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839692" y="256590"/>
        <a:ext cx="1090951" cy="1090951"/>
      </dsp:txXfrm>
    </dsp:sp>
    <dsp:sp modelId="{7D368F3C-2168-462F-ACB0-E7C03DB04F1A}">
      <dsp:nvSpPr>
        <dsp:cNvPr id="0" name=""/>
        <dsp:cNvSpPr/>
      </dsp:nvSpPr>
      <dsp:spPr>
        <a:xfrm>
          <a:off x="2229185" y="196460"/>
          <a:ext cx="1208987" cy="1208987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Физическое развитие: </a:t>
          </a:r>
          <a:r>
            <a:rPr lang="ru-RU" sz="1200" kern="1200" dirty="0" smtClean="0">
              <a:solidFill>
                <a:schemeClr val="tx1"/>
              </a:solidFill>
            </a:rPr>
            <a:t>танцевальный </a:t>
          </a:r>
          <a:r>
            <a:rPr lang="ru-RU" sz="1200" kern="1200" dirty="0" err="1" smtClean="0">
              <a:solidFill>
                <a:schemeClr val="tx1"/>
              </a:solidFill>
            </a:rPr>
            <a:t>флешмоб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288203" y="255478"/>
        <a:ext cx="1090951" cy="1090951"/>
      </dsp:txXfrm>
    </dsp:sp>
    <dsp:sp modelId="{B403E494-CCDA-43A2-A0F1-C913C55DCABB}">
      <dsp:nvSpPr>
        <dsp:cNvPr id="0" name=""/>
        <dsp:cNvSpPr/>
      </dsp:nvSpPr>
      <dsp:spPr>
        <a:xfrm>
          <a:off x="808625" y="1617020"/>
          <a:ext cx="1208987" cy="1208987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rgbClr val="C00000"/>
              </a:solidFill>
            </a:rPr>
            <a:t>Социально-личностное: </a:t>
          </a:r>
          <a:r>
            <a:rPr lang="ru-RU" sz="900" kern="1200" dirty="0" smtClean="0">
              <a:solidFill>
                <a:schemeClr val="tx1"/>
              </a:solidFill>
            </a:rPr>
            <a:t>«Лучший читатель книг»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867643" y="1676038"/>
        <a:ext cx="1090951" cy="1090951"/>
      </dsp:txXfrm>
    </dsp:sp>
    <dsp:sp modelId="{092C0008-480F-48F6-AB3D-47A3C60FAA39}">
      <dsp:nvSpPr>
        <dsp:cNvPr id="0" name=""/>
        <dsp:cNvSpPr/>
      </dsp:nvSpPr>
      <dsp:spPr>
        <a:xfrm>
          <a:off x="2229185" y="1617020"/>
          <a:ext cx="1208987" cy="120898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rgbClr val="C00000"/>
              </a:solidFill>
            </a:rPr>
            <a:t>Нравственно-эстетическое: </a:t>
          </a:r>
          <a:r>
            <a:rPr lang="ru-RU" sz="900" kern="1200" dirty="0" err="1" smtClean="0">
              <a:solidFill>
                <a:schemeClr val="tx1"/>
              </a:solidFill>
            </a:rPr>
            <a:t>инсценирование</a:t>
          </a:r>
          <a:r>
            <a:rPr lang="ru-RU" sz="900" kern="1200" dirty="0" smtClean="0">
              <a:solidFill>
                <a:schemeClr val="tx1"/>
              </a:solidFill>
            </a:rPr>
            <a:t> песни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2288203" y="1676038"/>
        <a:ext cx="1090951" cy="10909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EFBF-46C6-41EE-894E-16175B525E1A}">
      <dsp:nvSpPr>
        <dsp:cNvPr id="0" name=""/>
        <dsp:cNvSpPr/>
      </dsp:nvSpPr>
      <dsp:spPr>
        <a:xfrm>
          <a:off x="2003382" y="41028"/>
          <a:ext cx="2892689" cy="21697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FC658-B802-4E19-939C-3D8FA38D268E}">
      <dsp:nvSpPr>
        <dsp:cNvPr id="0" name=""/>
        <dsp:cNvSpPr/>
      </dsp:nvSpPr>
      <dsp:spPr>
        <a:xfrm>
          <a:off x="748041" y="864360"/>
          <a:ext cx="2010495" cy="1688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ПДС заместителей директоров +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C00000"/>
              </a:solidFill>
            </a:rPr>
            <a:t>РМО по 6 из 10 предметов</a:t>
          </a:r>
          <a:endParaRPr lang="ru-RU" sz="1800" kern="1200" dirty="0">
            <a:solidFill>
              <a:srgbClr val="C00000"/>
            </a:solidFill>
          </a:endParaRPr>
        </a:p>
      </dsp:txBody>
      <dsp:txXfrm>
        <a:off x="748041" y="864360"/>
        <a:ext cx="2010495" cy="1688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0E2DA-A870-463D-943D-77E05E07967E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EA1E2-F959-4E64-9723-6F6DF7875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1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1E2-F959-4E64-9723-6F6DF78752D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955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1-4.prosv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drofa-ventana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nachalka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pedsovet.org/beta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standart.ru/wp-content/uploads/2017/08/vpr_ru_2_demoversiya_2017.pdf" TargetMode="External"/><Relationship Id="rId2" Type="http://schemas.openxmlformats.org/officeDocument/2006/relationships/hyperlink" Target="http://www.edustandart.ru/goto/https:/vpr.statgrad.org/#vpr2017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ustandart.ru/wp-content/uploads/2017/08/2_opisanie_vpr_2_kl_2017_rus_n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2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18" Type="http://schemas.openxmlformats.org/officeDocument/2006/relationships/image" Target="../media/image18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1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20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18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urokinachalki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znanika.ru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znanika.ru/contest/sol" TargetMode="External"/><Relationship Id="rId13" Type="http://schemas.openxmlformats.org/officeDocument/2006/relationships/hyperlink" Target="http://znanika.ru/contest/kod" TargetMode="External"/><Relationship Id="rId3" Type="http://schemas.openxmlformats.org/officeDocument/2006/relationships/hyperlink" Target="http://znanika.ru/contest/izu" TargetMode="External"/><Relationship Id="rId7" Type="http://schemas.openxmlformats.org/officeDocument/2006/relationships/hyperlink" Target="http://znanika.ru/contest/evk" TargetMode="External"/><Relationship Id="rId12" Type="http://schemas.openxmlformats.org/officeDocument/2006/relationships/hyperlink" Target="http://znanika.ru/contest/vek" TargetMode="External"/><Relationship Id="rId2" Type="http://schemas.openxmlformats.org/officeDocument/2006/relationships/hyperlink" Target="http://znanika.ru/contest/raz" TargetMode="External"/><Relationship Id="rId16" Type="http://schemas.openxmlformats.org/officeDocument/2006/relationships/hyperlink" Target="http://znanika.ru/contest/pa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nanika.ru/contest/piph" TargetMode="External"/><Relationship Id="rId11" Type="http://schemas.openxmlformats.org/officeDocument/2006/relationships/hyperlink" Target="http://znanika.ru/contest/cab" TargetMode="External"/><Relationship Id="rId5" Type="http://schemas.openxmlformats.org/officeDocument/2006/relationships/hyperlink" Target="http://znanika.ru/contest/resh" TargetMode="External"/><Relationship Id="rId15" Type="http://schemas.openxmlformats.org/officeDocument/2006/relationships/hyperlink" Target="http://znanika.ru/contest/zub" TargetMode="External"/><Relationship Id="rId10" Type="http://schemas.openxmlformats.org/officeDocument/2006/relationships/hyperlink" Target="http://znanika.ru/contest/bus" TargetMode="External"/><Relationship Id="rId4" Type="http://schemas.openxmlformats.org/officeDocument/2006/relationships/hyperlink" Target="http://znanika.ru/contest/usp" TargetMode="External"/><Relationship Id="rId9" Type="http://schemas.openxmlformats.org/officeDocument/2006/relationships/hyperlink" Target="http://znanika.ru/contest/jur" TargetMode="External"/><Relationship Id="rId14" Type="http://schemas.openxmlformats.org/officeDocument/2006/relationships/hyperlink" Target="http://znanika.ru/contest/ok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lit.drofa-ventana.ru/abou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32619" y="28344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Единый Методический День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для учителей начальной школы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18419" y="4206623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МБОУ ДПО «Березовский ИМЦ»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19 сентября 2016 г.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078" y="5063079"/>
            <a:ext cx="2384425" cy="17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Documents and Settings\бухгалтер\Рабочий стол\customLogo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116632"/>
            <a:ext cx="6907213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7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67544" y="633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http://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1-4.prosv.ru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5919"/>
            <a:ext cx="9125744" cy="5153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9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67544" y="633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https://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drofa-ventana.ru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8" y="126876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1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67544" y="633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http://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www.nachalka.com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3864"/>
            <a:ext cx="9167232" cy="567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9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67544" y="633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https://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pedsovet.org/beta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68760"/>
            <a:ext cx="9181023" cy="558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3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Источник</a:t>
            </a:r>
            <a:r>
              <a:rPr lang="ru-RU" dirty="0"/>
              <a:t>: официальный </a:t>
            </a:r>
            <a:r>
              <a:rPr lang="ru-RU" u="sng" dirty="0">
                <a:hlinkClick r:id="rId2"/>
              </a:rPr>
              <a:t>сайт ВПР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3 октября 2017 года</a:t>
            </a:r>
            <a:r>
              <a:rPr lang="ru-RU" dirty="0"/>
              <a:t> обучающиеся 2-х классов примут участие в всероссийской проверочной работе (ВПР) по русскому языку. На официальном сайте ВПР опубликована демоверсии работы.</a:t>
            </a:r>
          </a:p>
          <a:p>
            <a:r>
              <a:rPr lang="ru-RU" dirty="0"/>
              <a:t>На выполнение работы по русскому языку даётся 45 минут. Работа включает в себя 7 заданий.</a:t>
            </a:r>
          </a:p>
          <a:p>
            <a:r>
              <a:rPr lang="ru-RU" b="1" dirty="0"/>
              <a:t>ВПР 2 класс русский язык демоверсия. </a:t>
            </a:r>
            <a:r>
              <a:rPr lang="ru-RU" b="1" u="sng" dirty="0">
                <a:hlinkClick r:id="rId3"/>
              </a:rPr>
              <a:t>Скачать</a:t>
            </a:r>
            <a:endParaRPr lang="ru-RU" dirty="0"/>
          </a:p>
          <a:p>
            <a:r>
              <a:rPr lang="ru-RU" b="1" dirty="0"/>
              <a:t>Описание всероссийской проверочной работы по русскому языку для обучающихся 2 классов. </a:t>
            </a:r>
            <a:r>
              <a:rPr lang="ru-RU" b="1" u="sng" dirty="0">
                <a:hlinkClick r:id="rId4"/>
              </a:rPr>
              <a:t>Скачать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7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Проектирование замысла ИППР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ZxZ\Desktop\mzl.kcnoqz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651885" cy="455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6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бухгалтер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696" y="0"/>
            <a:ext cx="9434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0122" y="2551837"/>
            <a:ext cx="7703776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Благодарю вас, коллеги,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 сотрудничество!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9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321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НАВИГАТОР ДНЯ</a:t>
            </a:r>
            <a:endParaRPr lang="ru-RU" b="1" dirty="0">
              <a:ln w="18000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633051"/>
              </p:ext>
            </p:extLst>
          </p:nvPr>
        </p:nvGraphicFramePr>
        <p:xfrm>
          <a:off x="-8000" y="34636"/>
          <a:ext cx="9151999" cy="6823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13577" y="0"/>
            <a:ext cx="131638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15:00-15:15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660232" y="2083060"/>
            <a:ext cx="131638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15:15-15:45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5301208"/>
            <a:ext cx="131638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15:45-16:10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5318147"/>
            <a:ext cx="1316386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16:10-16:40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51025" y="2114284"/>
            <a:ext cx="131638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16:40-17:00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13011" y="6327568"/>
            <a:ext cx="159460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i="1" dirty="0" smtClean="0"/>
              <a:t>Учителя НОШ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03976" y="6351008"/>
            <a:ext cx="223138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i="1" dirty="0" smtClean="0"/>
              <a:t>Руководители групп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921731" y="2981720"/>
            <a:ext cx="1774973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400" i="1" dirty="0" smtClean="0"/>
              <a:t>В.М. Дурмашева, </a:t>
            </a:r>
          </a:p>
          <a:p>
            <a:r>
              <a:rPr lang="ru-RU" sz="1400" i="1" dirty="0" smtClean="0"/>
              <a:t>руководители групп</a:t>
            </a:r>
            <a:endParaRPr lang="ru-RU" sz="1400" i="1" dirty="0"/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-1060621" y="4737573"/>
            <a:ext cx="27448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err="1" smtClean="0">
                <a:ln/>
                <a:solidFill>
                  <a:schemeClr val="accent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НАВИГАТОр</a:t>
            </a:r>
            <a:r>
              <a:rPr lang="ru-RU" sz="2800" b="1" cap="all" spc="0" dirty="0" smtClean="0">
                <a:ln/>
                <a:solidFill>
                  <a:schemeClr val="accent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дня</a:t>
            </a:r>
            <a:endParaRPr lang="ru-RU" sz="2800" b="1" cap="all" spc="0" dirty="0">
              <a:ln/>
              <a:solidFill>
                <a:schemeClr val="accent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2611" y="3148057"/>
            <a:ext cx="18180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О.В. </a:t>
            </a:r>
            <a:r>
              <a:rPr lang="ru-RU" dirty="0" err="1" smtClean="0"/>
              <a:t>Кирякова</a:t>
            </a:r>
            <a:endParaRPr lang="ru-RU" dirty="0" smtClean="0"/>
          </a:p>
          <a:p>
            <a:r>
              <a:rPr lang="ru-RU" dirty="0" smtClean="0"/>
              <a:t>В.М. Дурмашева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37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36478" y="270747"/>
            <a:ext cx="1866049" cy="3096334"/>
          </a:xfrm>
          <a:custGeom>
            <a:avLst/>
            <a:gdLst>
              <a:gd name="connsiteX0" fmla="*/ 0 w 1940167"/>
              <a:gd name="connsiteY0" fmla="*/ 194017 h 3224284"/>
              <a:gd name="connsiteX1" fmla="*/ 194017 w 1940167"/>
              <a:gd name="connsiteY1" fmla="*/ 0 h 3224284"/>
              <a:gd name="connsiteX2" fmla="*/ 1746150 w 1940167"/>
              <a:gd name="connsiteY2" fmla="*/ 0 h 3224284"/>
              <a:gd name="connsiteX3" fmla="*/ 1940167 w 1940167"/>
              <a:gd name="connsiteY3" fmla="*/ 194017 h 3224284"/>
              <a:gd name="connsiteX4" fmla="*/ 1940167 w 1940167"/>
              <a:gd name="connsiteY4" fmla="*/ 3030267 h 3224284"/>
              <a:gd name="connsiteX5" fmla="*/ 1746150 w 1940167"/>
              <a:gd name="connsiteY5" fmla="*/ 3224284 h 3224284"/>
              <a:gd name="connsiteX6" fmla="*/ 194017 w 1940167"/>
              <a:gd name="connsiteY6" fmla="*/ 3224284 h 3224284"/>
              <a:gd name="connsiteX7" fmla="*/ 0 w 1940167"/>
              <a:gd name="connsiteY7" fmla="*/ 3030267 h 3224284"/>
              <a:gd name="connsiteX8" fmla="*/ 0 w 1940167"/>
              <a:gd name="connsiteY8" fmla="*/ 194017 h 322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0167" h="3224284">
                <a:moveTo>
                  <a:pt x="0" y="194017"/>
                </a:moveTo>
                <a:cubicBezTo>
                  <a:pt x="0" y="86864"/>
                  <a:pt x="86864" y="0"/>
                  <a:pt x="194017" y="0"/>
                </a:cubicBezTo>
                <a:lnTo>
                  <a:pt x="1746150" y="0"/>
                </a:lnTo>
                <a:cubicBezTo>
                  <a:pt x="1853303" y="0"/>
                  <a:pt x="1940167" y="86864"/>
                  <a:pt x="1940167" y="194017"/>
                </a:cubicBezTo>
                <a:lnTo>
                  <a:pt x="1940167" y="3030267"/>
                </a:lnTo>
                <a:cubicBezTo>
                  <a:pt x="1940167" y="3137420"/>
                  <a:pt x="1853303" y="3224284"/>
                  <a:pt x="1746150" y="3224284"/>
                </a:cubicBezTo>
                <a:lnTo>
                  <a:pt x="194017" y="3224284"/>
                </a:lnTo>
                <a:cubicBezTo>
                  <a:pt x="86864" y="3224284"/>
                  <a:pt x="0" y="3137420"/>
                  <a:pt x="0" y="3030267"/>
                </a:cubicBezTo>
                <a:lnTo>
                  <a:pt x="0" y="19401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446177" rIns="156464" bIns="80132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kern="1200" dirty="0" smtClean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dirty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kern="1200" dirty="0" smtClean="0"/>
              <a:t>Проект «Самые юные дарования» </a:t>
            </a:r>
            <a:endParaRPr lang="ru-RU" sz="2200" kern="1200" dirty="0"/>
          </a:p>
        </p:txBody>
      </p:sp>
      <p:sp>
        <p:nvSpPr>
          <p:cNvPr id="5" name="Овал 4"/>
          <p:cNvSpPr/>
          <p:nvPr/>
        </p:nvSpPr>
        <p:spPr>
          <a:xfrm>
            <a:off x="293969" y="115839"/>
            <a:ext cx="1644501" cy="16391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000" r="-2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429561904"/>
              </p:ext>
            </p:extLst>
          </p:nvPr>
        </p:nvGraphicFramePr>
        <p:xfrm>
          <a:off x="253067" y="3463960"/>
          <a:ext cx="8633139" cy="310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Полилиния 17"/>
          <p:cNvSpPr/>
          <p:nvPr/>
        </p:nvSpPr>
        <p:spPr>
          <a:xfrm>
            <a:off x="1927249" y="270747"/>
            <a:ext cx="1286537" cy="1089698"/>
          </a:xfrm>
          <a:custGeom>
            <a:avLst/>
            <a:gdLst>
              <a:gd name="connsiteX0" fmla="*/ 0 w 1674276"/>
              <a:gd name="connsiteY0" fmla="*/ 167428 h 2671548"/>
              <a:gd name="connsiteX1" fmla="*/ 167428 w 1674276"/>
              <a:gd name="connsiteY1" fmla="*/ 0 h 2671548"/>
              <a:gd name="connsiteX2" fmla="*/ 1506848 w 1674276"/>
              <a:gd name="connsiteY2" fmla="*/ 0 h 2671548"/>
              <a:gd name="connsiteX3" fmla="*/ 1674276 w 1674276"/>
              <a:gd name="connsiteY3" fmla="*/ 167428 h 2671548"/>
              <a:gd name="connsiteX4" fmla="*/ 1674276 w 1674276"/>
              <a:gd name="connsiteY4" fmla="*/ 2504120 h 2671548"/>
              <a:gd name="connsiteX5" fmla="*/ 1506848 w 1674276"/>
              <a:gd name="connsiteY5" fmla="*/ 2671548 h 2671548"/>
              <a:gd name="connsiteX6" fmla="*/ 167428 w 1674276"/>
              <a:gd name="connsiteY6" fmla="*/ 2671548 h 2671548"/>
              <a:gd name="connsiteX7" fmla="*/ 0 w 1674276"/>
              <a:gd name="connsiteY7" fmla="*/ 2504120 h 2671548"/>
              <a:gd name="connsiteX8" fmla="*/ 0 w 1674276"/>
              <a:gd name="connsiteY8" fmla="*/ 167428 h 267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276" h="2671548">
                <a:moveTo>
                  <a:pt x="0" y="167428"/>
                </a:moveTo>
                <a:cubicBezTo>
                  <a:pt x="0" y="74960"/>
                  <a:pt x="74960" y="0"/>
                  <a:pt x="167428" y="0"/>
                </a:cubicBezTo>
                <a:lnTo>
                  <a:pt x="1506848" y="0"/>
                </a:lnTo>
                <a:cubicBezTo>
                  <a:pt x="1599316" y="0"/>
                  <a:pt x="1674276" y="74960"/>
                  <a:pt x="1674276" y="167428"/>
                </a:cubicBezTo>
                <a:lnTo>
                  <a:pt x="1674276" y="2504120"/>
                </a:lnTo>
                <a:cubicBezTo>
                  <a:pt x="1674276" y="2596588"/>
                  <a:pt x="1599316" y="2671548"/>
                  <a:pt x="1506848" y="2671548"/>
                </a:cubicBezTo>
                <a:lnTo>
                  <a:pt x="167428" y="2671548"/>
                </a:lnTo>
                <a:cubicBezTo>
                  <a:pt x="74960" y="2671548"/>
                  <a:pt x="0" y="2596588"/>
                  <a:pt x="0" y="2504120"/>
                </a:cubicBezTo>
                <a:lnTo>
                  <a:pt x="0" y="16742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1182411" rIns="113792" bIns="64810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rgbClr val="C00000"/>
                </a:solidFill>
              </a:rPr>
              <a:t>Художественно-эстетическое развитие</a:t>
            </a:r>
            <a:endParaRPr lang="ru-RU" sz="1200" b="1" kern="1200" dirty="0">
              <a:solidFill>
                <a:srgbClr val="C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296927" y="270748"/>
            <a:ext cx="629929" cy="485172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000" r="-18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Полилиния 19"/>
          <p:cNvSpPr/>
          <p:nvPr/>
        </p:nvSpPr>
        <p:spPr>
          <a:xfrm>
            <a:off x="1988419" y="2327602"/>
            <a:ext cx="1226225" cy="1082584"/>
          </a:xfrm>
          <a:custGeom>
            <a:avLst/>
            <a:gdLst>
              <a:gd name="connsiteX0" fmla="*/ 0 w 1674276"/>
              <a:gd name="connsiteY0" fmla="*/ 167428 h 2671548"/>
              <a:gd name="connsiteX1" fmla="*/ 167428 w 1674276"/>
              <a:gd name="connsiteY1" fmla="*/ 0 h 2671548"/>
              <a:gd name="connsiteX2" fmla="*/ 1506848 w 1674276"/>
              <a:gd name="connsiteY2" fmla="*/ 0 h 2671548"/>
              <a:gd name="connsiteX3" fmla="*/ 1674276 w 1674276"/>
              <a:gd name="connsiteY3" fmla="*/ 167428 h 2671548"/>
              <a:gd name="connsiteX4" fmla="*/ 1674276 w 1674276"/>
              <a:gd name="connsiteY4" fmla="*/ 2504120 h 2671548"/>
              <a:gd name="connsiteX5" fmla="*/ 1506848 w 1674276"/>
              <a:gd name="connsiteY5" fmla="*/ 2671548 h 2671548"/>
              <a:gd name="connsiteX6" fmla="*/ 167428 w 1674276"/>
              <a:gd name="connsiteY6" fmla="*/ 2671548 h 2671548"/>
              <a:gd name="connsiteX7" fmla="*/ 0 w 1674276"/>
              <a:gd name="connsiteY7" fmla="*/ 2504120 h 2671548"/>
              <a:gd name="connsiteX8" fmla="*/ 0 w 1674276"/>
              <a:gd name="connsiteY8" fmla="*/ 167428 h 267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276" h="2671548">
                <a:moveTo>
                  <a:pt x="0" y="167428"/>
                </a:moveTo>
                <a:cubicBezTo>
                  <a:pt x="0" y="74960"/>
                  <a:pt x="74960" y="0"/>
                  <a:pt x="167428" y="0"/>
                </a:cubicBezTo>
                <a:lnTo>
                  <a:pt x="1506848" y="0"/>
                </a:lnTo>
                <a:cubicBezTo>
                  <a:pt x="1599316" y="0"/>
                  <a:pt x="1674276" y="74960"/>
                  <a:pt x="1674276" y="167428"/>
                </a:cubicBezTo>
                <a:lnTo>
                  <a:pt x="1674276" y="2504120"/>
                </a:lnTo>
                <a:cubicBezTo>
                  <a:pt x="1674276" y="2596588"/>
                  <a:pt x="1599316" y="2671548"/>
                  <a:pt x="1506848" y="2671548"/>
                </a:cubicBezTo>
                <a:lnTo>
                  <a:pt x="167428" y="2671548"/>
                </a:lnTo>
                <a:cubicBezTo>
                  <a:pt x="74960" y="2671548"/>
                  <a:pt x="0" y="2596588"/>
                  <a:pt x="0" y="2504120"/>
                </a:cubicBezTo>
                <a:lnTo>
                  <a:pt x="0" y="16742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1182412" rIns="113792" bIns="648101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rgbClr val="C00000"/>
                </a:solidFill>
              </a:rPr>
              <a:t>Познавательное развитие</a:t>
            </a:r>
            <a:endParaRPr lang="ru-RU" sz="1200" b="1" kern="1200" dirty="0">
              <a:solidFill>
                <a:srgbClr val="C0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296927" y="2355825"/>
            <a:ext cx="599989" cy="560841"/>
          </a:xfrm>
          <a:prstGeom prst="ellipse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000" b="-2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TextBox 14"/>
          <p:cNvSpPr txBox="1"/>
          <p:nvPr/>
        </p:nvSpPr>
        <p:spPr>
          <a:xfrm>
            <a:off x="3696061" y="6005014"/>
            <a:ext cx="3781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Проблемные  (проектные) группы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Капля 12"/>
          <p:cNvSpPr/>
          <p:nvPr/>
        </p:nvSpPr>
        <p:spPr>
          <a:xfrm rot="2309734">
            <a:off x="6956926" y="1069688"/>
            <a:ext cx="1365884" cy="1198865"/>
          </a:xfrm>
          <a:prstGeom prst="teardrop">
            <a:avLst>
              <a:gd name="adj" fmla="val 12499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965907" y="1207455"/>
            <a:ext cx="2231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ДОУ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225006" y="2304174"/>
            <a:ext cx="3721033" cy="126884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Конкурс «Детское конструирование </a:t>
            </a:r>
            <a:r>
              <a:rPr lang="ru-RU" b="1" dirty="0" smtClean="0"/>
              <a:t>(декабрь)</a:t>
            </a:r>
            <a:endParaRPr lang="ru-RU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3225007" y="115840"/>
            <a:ext cx="3721032" cy="132260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Смотр-конкурс «Литературно-музыкальная композиция» </a:t>
            </a:r>
            <a:r>
              <a:rPr lang="ru-RU" b="1" dirty="0" smtClean="0"/>
              <a:t>(апрель)</a:t>
            </a:r>
            <a:endParaRPr lang="ru-RU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225007" y="1207455"/>
            <a:ext cx="3721032" cy="121343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Смотр-конкурс по фитнес-аэробике </a:t>
            </a:r>
            <a:r>
              <a:rPr lang="ru-RU" b="1" dirty="0" smtClean="0"/>
              <a:t>(ноябрь)</a:t>
            </a:r>
            <a:endParaRPr lang="ru-RU" b="1" dirty="0"/>
          </a:p>
        </p:txBody>
      </p:sp>
      <p:sp>
        <p:nvSpPr>
          <p:cNvPr id="17" name="Полилиния 16"/>
          <p:cNvSpPr/>
          <p:nvPr/>
        </p:nvSpPr>
        <p:spPr>
          <a:xfrm>
            <a:off x="2002527" y="1349960"/>
            <a:ext cx="1192323" cy="987039"/>
          </a:xfrm>
          <a:custGeom>
            <a:avLst/>
            <a:gdLst>
              <a:gd name="connsiteX0" fmla="*/ 0 w 1674276"/>
              <a:gd name="connsiteY0" fmla="*/ 167428 h 2671548"/>
              <a:gd name="connsiteX1" fmla="*/ 167428 w 1674276"/>
              <a:gd name="connsiteY1" fmla="*/ 0 h 2671548"/>
              <a:gd name="connsiteX2" fmla="*/ 1506848 w 1674276"/>
              <a:gd name="connsiteY2" fmla="*/ 0 h 2671548"/>
              <a:gd name="connsiteX3" fmla="*/ 1674276 w 1674276"/>
              <a:gd name="connsiteY3" fmla="*/ 167428 h 2671548"/>
              <a:gd name="connsiteX4" fmla="*/ 1674276 w 1674276"/>
              <a:gd name="connsiteY4" fmla="*/ 2504120 h 2671548"/>
              <a:gd name="connsiteX5" fmla="*/ 1506848 w 1674276"/>
              <a:gd name="connsiteY5" fmla="*/ 2671548 h 2671548"/>
              <a:gd name="connsiteX6" fmla="*/ 167428 w 1674276"/>
              <a:gd name="connsiteY6" fmla="*/ 2671548 h 2671548"/>
              <a:gd name="connsiteX7" fmla="*/ 0 w 1674276"/>
              <a:gd name="connsiteY7" fmla="*/ 2504120 h 2671548"/>
              <a:gd name="connsiteX8" fmla="*/ 0 w 1674276"/>
              <a:gd name="connsiteY8" fmla="*/ 167428 h 267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276" h="2671548">
                <a:moveTo>
                  <a:pt x="0" y="167428"/>
                </a:moveTo>
                <a:cubicBezTo>
                  <a:pt x="0" y="74960"/>
                  <a:pt x="74960" y="0"/>
                  <a:pt x="167428" y="0"/>
                </a:cubicBezTo>
                <a:lnTo>
                  <a:pt x="1506848" y="0"/>
                </a:lnTo>
                <a:cubicBezTo>
                  <a:pt x="1599316" y="0"/>
                  <a:pt x="1674276" y="74960"/>
                  <a:pt x="1674276" y="167428"/>
                </a:cubicBezTo>
                <a:lnTo>
                  <a:pt x="1674276" y="2504120"/>
                </a:lnTo>
                <a:cubicBezTo>
                  <a:pt x="1674276" y="2596588"/>
                  <a:pt x="1599316" y="2671548"/>
                  <a:pt x="1506848" y="2671548"/>
                </a:cubicBezTo>
                <a:lnTo>
                  <a:pt x="167428" y="2671548"/>
                </a:lnTo>
                <a:cubicBezTo>
                  <a:pt x="74960" y="2671548"/>
                  <a:pt x="0" y="2596588"/>
                  <a:pt x="0" y="2504120"/>
                </a:cubicBezTo>
                <a:lnTo>
                  <a:pt x="0" y="16742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92" tIns="1182412" rIns="113792" bIns="648101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rgbClr val="C00000"/>
                </a:solidFill>
              </a:rPr>
              <a:t>Физическое развитие</a:t>
            </a:r>
            <a:endParaRPr lang="ru-RU" sz="1400" b="1" kern="1200" dirty="0">
              <a:solidFill>
                <a:srgbClr val="C0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296927" y="1349960"/>
            <a:ext cx="547182" cy="550394"/>
          </a:xfrm>
          <a:prstGeom prst="ellipse">
            <a:avLst/>
          </a:prstGeom>
          <a:blipFill rotWithShape="1">
            <a:blip r:embed="rId10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00675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840794650"/>
              </p:ext>
            </p:extLst>
          </p:nvPr>
        </p:nvGraphicFramePr>
        <p:xfrm>
          <a:off x="163773" y="0"/>
          <a:ext cx="8871045" cy="4080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131155108"/>
              </p:ext>
            </p:extLst>
          </p:nvPr>
        </p:nvGraphicFramePr>
        <p:xfrm>
          <a:off x="96404" y="3573016"/>
          <a:ext cx="4286074" cy="315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Блок-схема: память с посл. доступом 10"/>
          <p:cNvSpPr/>
          <p:nvPr/>
        </p:nvSpPr>
        <p:spPr>
          <a:xfrm rot="18847753">
            <a:off x="3802776" y="4118752"/>
            <a:ext cx="1707624" cy="1038659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8812282">
            <a:off x="3985050" y="4093622"/>
            <a:ext cx="1596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НШ+</a:t>
            </a:r>
            <a:endParaRPr lang="ru-RU" sz="4800" dirty="0"/>
          </a:p>
        </p:txBody>
      </p:sp>
      <p:sp>
        <p:nvSpPr>
          <p:cNvPr id="2" name="Стрелка вправо 1"/>
          <p:cNvSpPr/>
          <p:nvPr/>
        </p:nvSpPr>
        <p:spPr>
          <a:xfrm rot="16200000">
            <a:off x="938352" y="2213054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3421916" y="2207457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5456722" y="2207457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6200000">
            <a:off x="7726035" y="2296202"/>
            <a:ext cx="574434" cy="2402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5568" y="2231636"/>
            <a:ext cx="248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Методический диалог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43939" y="2231636"/>
            <a:ext cx="225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Методический мост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492276996"/>
              </p:ext>
            </p:extLst>
          </p:nvPr>
        </p:nvGraphicFramePr>
        <p:xfrm>
          <a:off x="4788024" y="3564746"/>
          <a:ext cx="4246799" cy="3022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6" name="Выноска с четырьмя стрелками 15"/>
          <p:cNvSpPr/>
          <p:nvPr/>
        </p:nvSpPr>
        <p:spPr>
          <a:xfrm>
            <a:off x="6156176" y="4509120"/>
            <a:ext cx="1440160" cy="1216152"/>
          </a:xfrm>
          <a:prstGeom prst="quad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369245" y="4743534"/>
            <a:ext cx="10140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Фестиваль «ТВОИ возможности»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3914003" y="5840429"/>
            <a:ext cx="1739007" cy="307211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438298" y="2668365"/>
            <a:ext cx="2490818" cy="712642"/>
          </a:xfrm>
          <a:prstGeom prst="rect">
            <a:avLst/>
          </a:prstGeom>
          <a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84000" b="-84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20" name="Прямая со стрелкой 19"/>
          <p:cNvCxnSpPr/>
          <p:nvPr/>
        </p:nvCxnSpPr>
        <p:spPr>
          <a:xfrm>
            <a:off x="7737397" y="3294716"/>
            <a:ext cx="2477" cy="36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Выноска со стрелкой вниз 24"/>
          <p:cNvSpPr/>
          <p:nvPr/>
        </p:nvSpPr>
        <p:spPr>
          <a:xfrm>
            <a:off x="6403772" y="2620472"/>
            <a:ext cx="2667250" cy="1181607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Проект «Страна читающая или Как попасть в Переплет»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1085" y="3478974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РПГ </a:t>
            </a:r>
            <a:r>
              <a:rPr lang="en-US" b="1" dirty="0">
                <a:solidFill>
                  <a:srgbClr val="C00000"/>
                </a:solidFill>
              </a:rPr>
              <a:t>«It BOOK»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717" y="2581413"/>
            <a:ext cx="7191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 со стрелкой вниз 5"/>
          <p:cNvSpPr/>
          <p:nvPr/>
        </p:nvSpPr>
        <p:spPr>
          <a:xfrm>
            <a:off x="251520" y="2620472"/>
            <a:ext cx="2376263" cy="1089394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 «Креатив-бой» (ДОУ, НОШ</a:t>
            </a:r>
            <a:r>
              <a:rPr lang="ru-RU" dirty="0" smtClean="0"/>
              <a:t>, </a:t>
            </a:r>
            <a:r>
              <a:rPr lang="ru-RU" b="1" dirty="0" smtClean="0"/>
              <a:t>ООШ)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9348" y="3432747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РПГ «ТРИЗ»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6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Блок-схема: память с посл. доступом 23"/>
          <p:cNvSpPr/>
          <p:nvPr/>
        </p:nvSpPr>
        <p:spPr>
          <a:xfrm>
            <a:off x="5044406" y="2620066"/>
            <a:ext cx="2897297" cy="1732539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893926" y="4233680"/>
            <a:ext cx="7478974" cy="219578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668007140"/>
              </p:ext>
            </p:extLst>
          </p:nvPr>
        </p:nvGraphicFramePr>
        <p:xfrm>
          <a:off x="-470042" y="262703"/>
          <a:ext cx="5412091" cy="2679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00251" y="2971799"/>
            <a:ext cx="2066880" cy="1029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ПДС </a:t>
            </a: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dirty="0">
                <a:solidFill>
                  <a:srgbClr val="C00000"/>
                </a:solidFill>
              </a:rPr>
              <a:t>Новый </a:t>
            </a:r>
            <a:r>
              <a:rPr lang="ru-RU" dirty="0" smtClean="0">
                <a:solidFill>
                  <a:srgbClr val="C00000"/>
                </a:solidFill>
              </a:rPr>
              <a:t>пятый-шестой </a:t>
            </a:r>
            <a:r>
              <a:rPr lang="ru-RU" dirty="0">
                <a:solidFill>
                  <a:srgbClr val="C00000"/>
                </a:solidFill>
              </a:rPr>
              <a:t>класс</a:t>
            </a:r>
            <a:r>
              <a:rPr lang="ru-RU" dirty="0" smtClean="0">
                <a:solidFill>
                  <a:srgbClr val="C00000"/>
                </a:solidFill>
              </a:rPr>
              <a:t>»????</a:t>
            </a:r>
            <a:endParaRPr lang="ru-RU" dirty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24836" y="2971799"/>
            <a:ext cx="1801504" cy="1029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Сетевое сообщество педагогов Пермского края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32773" y="5251871"/>
            <a:ext cx="1119695" cy="11196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Дебаты</a:t>
            </a:r>
            <a:endParaRPr lang="ru-RU" sz="2300" kern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92183" y="1164134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Дебаты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773115" y="1164134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Управляй мечтой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59016" y="1152499"/>
            <a:ext cx="1378424" cy="131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Взгляд в будущее</a:t>
            </a:r>
            <a:endParaRPr lang="ru-RU" dirty="0"/>
          </a:p>
        </p:txBody>
      </p:sp>
      <p:pic>
        <p:nvPicPr>
          <p:cNvPr id="1026" name="Picture 2" descr="http://myplakat.ru/images/2014/03/11/3300-a_nikto_i_ne_govoril_chto_mechta_doljna_byti_razumnoi_terri_pratchett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3" t="6186" r="5609" b="23470"/>
          <a:stretch/>
        </p:blipFill>
        <p:spPr bwMode="auto">
          <a:xfrm>
            <a:off x="7639797" y="2080218"/>
            <a:ext cx="1504203" cy="95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9px.ru/sstorage/53/2014/08/mid_108351_542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373" y="164512"/>
            <a:ext cx="1725689" cy="104231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" name="TextBox 12"/>
          <p:cNvSpPr txBox="1"/>
          <p:nvPr/>
        </p:nvSpPr>
        <p:spPr>
          <a:xfrm>
            <a:off x="2524836" y="4315262"/>
            <a:ext cx="4573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dirty="0" err="1"/>
              <a:t>Метапредметный</a:t>
            </a:r>
            <a:r>
              <a:rPr lang="ru-RU" dirty="0"/>
              <a:t> десант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-109182" y="489702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Смысловое чтение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60561" y="489702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Публичное выступление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684896" y="489702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Аргументация в дискуссии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568285" y="4897027"/>
            <a:ext cx="180150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Моделирование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438028" y="4892968"/>
            <a:ext cx="1787857" cy="1119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Учебное сотрудничество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084263" y="2742035"/>
            <a:ext cx="6396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99361" y="2759160"/>
            <a:ext cx="24737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ОШ+</a:t>
            </a:r>
            <a:endParaRPr lang="ru-RU" sz="8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25" y="2083156"/>
            <a:ext cx="1528546" cy="1146410"/>
          </a:xfrm>
          <a:prstGeom prst="rect">
            <a:avLst/>
          </a:prstGeom>
        </p:spPr>
      </p:pic>
      <p:sp>
        <p:nvSpPr>
          <p:cNvPr id="6" name="Двойная стрелка влево/вправо 5"/>
          <p:cNvSpPr/>
          <p:nvPr/>
        </p:nvSpPr>
        <p:spPr>
          <a:xfrm flipV="1">
            <a:off x="7298459" y="1207424"/>
            <a:ext cx="682676" cy="39169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276" y="2818235"/>
            <a:ext cx="7191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31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https://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urokinachalki.ru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бухгалтер\YandexDisk\Скриншоты\2017-09-14_15-37-21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04152" cy="51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380603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67544" y="633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/>
              </a:rPr>
              <a:t>http://znanika.ru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4011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4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ЗНАНИКА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Метапредметные конкурсы для начальной школы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373616" cy="5328592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ru-RU" sz="1200" dirty="0" smtClean="0">
                <a:hlinkClick r:id="rId2"/>
              </a:rPr>
              <a:t>Размышляй-ка</a:t>
            </a:r>
            <a:r>
              <a:rPr lang="ru-RU" sz="1200" dirty="0"/>
              <a:t>, посвящённый году экологии в России — октябрь</a:t>
            </a:r>
          </a:p>
          <a:p>
            <a:pPr>
              <a:buFont typeface="Arial"/>
              <a:buChar char="•"/>
            </a:pPr>
            <a:r>
              <a:rPr lang="ru-RU" sz="1200" dirty="0">
                <a:hlinkClick r:id="rId3"/>
              </a:rPr>
              <a:t>Изучай-ка</a:t>
            </a:r>
            <a:r>
              <a:rPr lang="ru-RU" sz="1200" dirty="0"/>
              <a:t>, развивающий умение извлекать информацию из текста — ноябрь</a:t>
            </a:r>
          </a:p>
          <a:p>
            <a:pPr>
              <a:buFont typeface="Arial"/>
              <a:buChar char="•"/>
            </a:pPr>
            <a:r>
              <a:rPr lang="ru-RU" sz="1200" dirty="0">
                <a:hlinkClick r:id="rId4"/>
              </a:rPr>
              <a:t>Успевай-ка</a:t>
            </a:r>
            <a:r>
              <a:rPr lang="ru-RU" sz="1200" dirty="0"/>
              <a:t>, посвящённый творчеству М. М. Пришвина — январь</a:t>
            </a:r>
          </a:p>
          <a:p>
            <a:pPr>
              <a:buFont typeface="Arial"/>
              <a:buChar char="•"/>
            </a:pPr>
            <a:r>
              <a:rPr lang="ru-RU" sz="1200" dirty="0">
                <a:hlinkClick r:id="rId5"/>
              </a:rPr>
              <a:t>Решай-ка</a:t>
            </a:r>
            <a:r>
              <a:rPr lang="ru-RU" sz="1200" dirty="0"/>
              <a:t>, подводящий итоги года — апрель</a:t>
            </a:r>
          </a:p>
          <a:p>
            <a:r>
              <a:rPr lang="ru-RU" sz="1200" b="1" dirty="0"/>
              <a:t>Математика для учащихся 2-9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>
                <a:hlinkClick r:id="rId6"/>
              </a:rPr>
              <a:t>Потомки </a:t>
            </a:r>
            <a:r>
              <a:rPr lang="ru-RU" sz="1200" dirty="0" err="1">
                <a:hlinkClick r:id="rId6"/>
              </a:rPr>
              <a:t>Пифогора</a:t>
            </a:r>
            <a:r>
              <a:rPr lang="ru-RU" sz="1200" dirty="0"/>
              <a:t> — ноябрь (конкурс-игра: бесплатное мероприятие)</a:t>
            </a:r>
          </a:p>
          <a:p>
            <a:pPr>
              <a:buFont typeface="Arial"/>
              <a:buChar char="•"/>
            </a:pPr>
            <a:r>
              <a:rPr lang="ru-RU" sz="1200" dirty="0">
                <a:hlinkClick r:id="rId7"/>
              </a:rPr>
              <a:t>Наследие Евклида</a:t>
            </a:r>
            <a:r>
              <a:rPr lang="ru-RU" sz="1200" dirty="0"/>
              <a:t> — январь</a:t>
            </a:r>
          </a:p>
          <a:p>
            <a:r>
              <a:rPr lang="ru-RU" sz="1200" b="1" dirty="0"/>
              <a:t>Русский язык для учащихся 2-9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>
                <a:hlinkClick r:id="rId8"/>
              </a:rPr>
              <a:t>Соловушка</a:t>
            </a:r>
            <a:r>
              <a:rPr lang="ru-RU" sz="1200" dirty="0"/>
              <a:t> — октябрь</a:t>
            </a:r>
          </a:p>
          <a:p>
            <a:pPr>
              <a:buFont typeface="Arial"/>
              <a:buChar char="•"/>
            </a:pPr>
            <a:r>
              <a:rPr lang="ru-RU" sz="1200" dirty="0">
                <a:hlinkClick r:id="rId9"/>
              </a:rPr>
              <a:t>Журавлик</a:t>
            </a:r>
            <a:r>
              <a:rPr lang="ru-RU" sz="1200" dirty="0"/>
              <a:t> — март (конкурс-игра: бесплатное мероприятие)</a:t>
            </a:r>
          </a:p>
          <a:p>
            <a:r>
              <a:rPr lang="ru-RU" sz="1200" b="1" dirty="0"/>
              <a:t>Английский язык для учащихся 2-9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 err="1">
                <a:hlinkClick r:id="rId10"/>
              </a:rPr>
              <a:t>Red</a:t>
            </a:r>
            <a:r>
              <a:rPr lang="ru-RU" sz="1200" dirty="0">
                <a:hlinkClick r:id="rId10"/>
              </a:rPr>
              <a:t> </a:t>
            </a:r>
            <a:r>
              <a:rPr lang="ru-RU" sz="1200" dirty="0" err="1">
                <a:hlinkClick r:id="rId10"/>
              </a:rPr>
              <a:t>bus</a:t>
            </a:r>
            <a:r>
              <a:rPr lang="ru-RU" sz="1200" dirty="0"/>
              <a:t> — ноябрь</a:t>
            </a:r>
          </a:p>
          <a:p>
            <a:pPr>
              <a:buFont typeface="Arial"/>
              <a:buChar char="•"/>
            </a:pPr>
            <a:r>
              <a:rPr lang="ru-RU" sz="1200" dirty="0" err="1">
                <a:hlinkClick r:id="rId11"/>
              </a:rPr>
              <a:t>Black</a:t>
            </a:r>
            <a:r>
              <a:rPr lang="ru-RU" sz="1200" dirty="0">
                <a:hlinkClick r:id="rId11"/>
              </a:rPr>
              <a:t> </a:t>
            </a:r>
            <a:r>
              <a:rPr lang="ru-RU" sz="1200" dirty="0" err="1">
                <a:hlinkClick r:id="rId11"/>
              </a:rPr>
              <a:t>cab</a:t>
            </a:r>
            <a:r>
              <a:rPr lang="ru-RU" sz="1200" dirty="0"/>
              <a:t> — февраль</a:t>
            </a:r>
          </a:p>
          <a:p>
            <a:r>
              <a:rPr lang="ru-RU" sz="1200" b="1" dirty="0"/>
              <a:t>История для учащихся 5-11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>
                <a:hlinkClick r:id="rId12"/>
              </a:rPr>
              <a:t>Свидетельница веков</a:t>
            </a:r>
            <a:r>
              <a:rPr lang="ru-RU" sz="1200" dirty="0"/>
              <a:t>, посвящённый отечественной истории — ноябрь</a:t>
            </a:r>
          </a:p>
          <a:p>
            <a:r>
              <a:rPr lang="ru-RU" sz="1200" b="1" dirty="0"/>
              <a:t>Биология для учащихся 5-9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 err="1">
                <a:hlinkClick r:id="rId13"/>
              </a:rPr>
              <a:t>БиоКод</a:t>
            </a:r>
            <a:r>
              <a:rPr lang="ru-RU" sz="1200" dirty="0"/>
              <a:t> — ноябрь</a:t>
            </a:r>
          </a:p>
          <a:p>
            <a:r>
              <a:rPr lang="ru-RU" sz="1200" b="1" dirty="0"/>
              <a:t>Окружающий мир для учащихся 2-4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>
                <a:hlinkClick r:id="rId14"/>
              </a:rPr>
              <a:t>Окружай-ка</a:t>
            </a:r>
            <a:r>
              <a:rPr lang="ru-RU" sz="1200" dirty="0"/>
              <a:t> — ноябрь</a:t>
            </a:r>
          </a:p>
          <a:p>
            <a:r>
              <a:rPr lang="ru-RU" sz="1200" b="1" dirty="0"/>
              <a:t>Физика для учащихся 5-9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>
                <a:hlinkClick r:id="rId15"/>
              </a:rPr>
              <a:t>Зубрёнок</a:t>
            </a:r>
            <a:r>
              <a:rPr lang="ru-RU" sz="1200" dirty="0"/>
              <a:t> — январь</a:t>
            </a:r>
          </a:p>
          <a:p>
            <a:r>
              <a:rPr lang="ru-RU" sz="1200" b="1" dirty="0"/>
              <a:t>Литература для учащихся 2-9 класса</a:t>
            </a:r>
            <a:endParaRPr lang="ru-RU" sz="1200" dirty="0"/>
          </a:p>
          <a:p>
            <a:pPr>
              <a:buFont typeface="Arial"/>
              <a:buChar char="•"/>
            </a:pPr>
            <a:r>
              <a:rPr lang="ru-RU" sz="1200" dirty="0">
                <a:hlinkClick r:id="rId16"/>
              </a:rPr>
              <a:t>Белый парус</a:t>
            </a:r>
            <a:r>
              <a:rPr lang="ru-RU" sz="1200" dirty="0"/>
              <a:t> — февраль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697631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67544" y="633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Ресурсы: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https://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lit.drofa-ventana.ru/about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37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4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568</Words>
  <Application>Microsoft Office PowerPoint</Application>
  <PresentationFormat>Экран (4:3)</PresentationFormat>
  <Paragraphs>130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Единый Методический День  для учителей начальной школы</vt:lpstr>
      <vt:lpstr>НАВИГАТОР ДНЯ</vt:lpstr>
      <vt:lpstr>Презентация PowerPoint</vt:lpstr>
      <vt:lpstr>Презентация PowerPoint</vt:lpstr>
      <vt:lpstr>Презентация PowerPoint</vt:lpstr>
      <vt:lpstr>IT – Ресурсы: https://urokinachalki.ru </vt:lpstr>
      <vt:lpstr>IT – Ресурсы: http://znanika.ru </vt:lpstr>
      <vt:lpstr> ЗНАНИКА: Метапредметные конкурсы для начальной школы </vt:lpstr>
      <vt:lpstr>IT – Ресурсы: https://lit.drofa-ventana.ru/about </vt:lpstr>
      <vt:lpstr>IT – Ресурсы: http://1-4.prosv.ru </vt:lpstr>
      <vt:lpstr>IT – Ресурсы: https://drofa-ventana.ru  </vt:lpstr>
      <vt:lpstr>IT – Ресурсы: http://www.nachalka.com </vt:lpstr>
      <vt:lpstr>IT – Ресурсы: https://pedsovet.org/beta </vt:lpstr>
      <vt:lpstr> Источник: официальный сайт ВПР </vt:lpstr>
      <vt:lpstr>Проектирование замысла ИППР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ЕМД  20 сентября 2016 г.</dc:title>
  <cp:lastModifiedBy>buhgalter</cp:lastModifiedBy>
  <cp:revision>70</cp:revision>
  <dcterms:modified xsi:type="dcterms:W3CDTF">2018-10-03T03:58:35Z</dcterms:modified>
</cp:coreProperties>
</file>