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0" r:id="rId2"/>
    <p:sldId id="268" r:id="rId3"/>
    <p:sldId id="269" r:id="rId4"/>
    <p:sldId id="261" r:id="rId5"/>
    <p:sldId id="270" r:id="rId6"/>
    <p:sldId id="271" r:id="rId7"/>
    <p:sldId id="281" r:id="rId8"/>
    <p:sldId id="273" r:id="rId9"/>
    <p:sldId id="274" r:id="rId10"/>
    <p:sldId id="275" r:id="rId11"/>
    <p:sldId id="280" r:id="rId12"/>
    <p:sldId id="279" r:id="rId13"/>
    <p:sldId id="282" r:id="rId14"/>
    <p:sldId id="276" r:id="rId15"/>
  </p:sldIdLst>
  <p:sldSz cx="9144000" cy="6858000" type="screen4x3"/>
  <p:notesSz cx="6858000" cy="9144000"/>
  <p:embeddedFontLst>
    <p:embeddedFont>
      <p:font typeface="Calibri" pitchFamily="34" charset="0"/>
      <p:regular r:id="rId16"/>
      <p:bold r:id="rId17"/>
      <p:italic r:id="rId18"/>
      <p:boldItalic r:id="rId19"/>
    </p:embeddedFont>
    <p:embeddedFont>
      <p:font typeface="Vesna" charset="0"/>
      <p:regular r:id="rId20"/>
    </p:embeddedFont>
    <p:embeddedFont>
      <p:font typeface="Aharoni" charset="-79"/>
      <p:bold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C0000"/>
    <a:srgbClr val="FF7171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image" Target="../media/image23.png"/><Relationship Id="rId5" Type="http://schemas.openxmlformats.org/officeDocument/2006/relationships/image" Target="../media/image27.jpeg"/><Relationship Id="rId4" Type="http://schemas.openxmlformats.org/officeDocument/2006/relationships/image" Target="../media/image26.jp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9.jpe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png"/><Relationship Id="rId1" Type="http://schemas.openxmlformats.org/officeDocument/2006/relationships/image" Target="../media/image32.jp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image" Target="../media/image35.jpg"/><Relationship Id="rId4" Type="http://schemas.openxmlformats.org/officeDocument/2006/relationships/image" Target="../media/image38.jpe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image" Target="../media/image39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image" Target="../media/image23.png"/><Relationship Id="rId5" Type="http://schemas.openxmlformats.org/officeDocument/2006/relationships/image" Target="../media/image27.jpeg"/><Relationship Id="rId4" Type="http://schemas.openxmlformats.org/officeDocument/2006/relationships/image" Target="../media/image26.jp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9.jpe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png"/><Relationship Id="rId1" Type="http://schemas.openxmlformats.org/officeDocument/2006/relationships/image" Target="../media/image32.jp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image" Target="../media/image35.jpg"/><Relationship Id="rId4" Type="http://schemas.openxmlformats.org/officeDocument/2006/relationships/image" Target="../media/image38.jpe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image" Target="../media/image3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4FC70E-9FD5-4F55-8FAA-550349CD44D5}" type="doc">
      <dgm:prSet loTypeId="urn:microsoft.com/office/officeart/2005/8/layout/hList7" loCatId="process" qsTypeId="urn:microsoft.com/office/officeart/2005/8/quickstyle/simple4" qsCatId="simple" csTypeId="urn:microsoft.com/office/officeart/2005/8/colors/accent2_2" csCatId="accent2" phldr="1"/>
      <dgm:spPr/>
    </dgm:pt>
    <dgm:pt modelId="{E3916616-5675-4606-A330-BC196956CAB2}">
      <dgm:prSet phldrT="[Текст]" custT="1"/>
      <dgm:spPr/>
      <dgm:t>
        <a:bodyPr/>
        <a:lstStyle/>
        <a:p>
          <a:r>
            <a:rPr lang="ru-RU" sz="1600" b="1" smtClean="0">
              <a:solidFill>
                <a:schemeClr val="bg1"/>
              </a:solidFill>
            </a:rPr>
            <a:t>Проект </a:t>
          </a:r>
        </a:p>
        <a:p>
          <a:r>
            <a:rPr lang="ru-RU" sz="1600" b="1" smtClean="0">
              <a:solidFill>
                <a:schemeClr val="bg1"/>
              </a:solidFill>
            </a:rPr>
            <a:t>«Читаем ВМЕСТЕ»</a:t>
          </a:r>
        </a:p>
        <a:p>
          <a:r>
            <a:rPr lang="ru-RU" sz="1600" b="1" smtClean="0">
              <a:solidFill>
                <a:schemeClr val="bg1"/>
              </a:solidFill>
            </a:rPr>
            <a:t>РПГ</a:t>
          </a:r>
          <a:endParaRPr lang="ru-RU" sz="1600" b="1" dirty="0" smtClean="0">
            <a:solidFill>
              <a:schemeClr val="bg1"/>
            </a:solidFill>
          </a:endParaRPr>
        </a:p>
      </dgm:t>
    </dgm:pt>
    <dgm:pt modelId="{CFC6230A-D702-4596-AFD6-99204AFEE542}" type="parTrans" cxnId="{800AEBE9-852C-4941-9B2F-E6546C504459}">
      <dgm:prSet/>
      <dgm:spPr/>
      <dgm:t>
        <a:bodyPr/>
        <a:lstStyle/>
        <a:p>
          <a:endParaRPr lang="ru-RU"/>
        </a:p>
      </dgm:t>
    </dgm:pt>
    <dgm:pt modelId="{93A6DF85-0585-4B6A-9060-00A19707908A}" type="sibTrans" cxnId="{800AEBE9-852C-4941-9B2F-E6546C504459}">
      <dgm:prSet/>
      <dgm:spPr/>
      <dgm:t>
        <a:bodyPr/>
        <a:lstStyle/>
        <a:p>
          <a:endParaRPr lang="ru-RU"/>
        </a:p>
      </dgm:t>
    </dgm:pt>
    <dgm:pt modelId="{1DC8023E-BCD6-4346-AC8E-6A2ADA3D2C51}">
      <dgm:prSet phldrT="[Текст]" custT="1"/>
      <dgm:spPr/>
      <dgm:t>
        <a:bodyPr/>
        <a:lstStyle/>
        <a:p>
          <a:r>
            <a:rPr lang="ru-RU" sz="1600" smtClean="0"/>
            <a:t>Проект </a:t>
          </a:r>
        </a:p>
        <a:p>
          <a:r>
            <a:rPr lang="ru-RU" sz="1600" smtClean="0"/>
            <a:t>«3D музей в детском саду»</a:t>
          </a:r>
        </a:p>
        <a:p>
          <a:r>
            <a:rPr lang="ru-RU" sz="1600" smtClean="0"/>
            <a:t>РПГ </a:t>
          </a:r>
        </a:p>
        <a:p>
          <a:endParaRPr lang="ru-RU" sz="1600" dirty="0">
            <a:solidFill>
              <a:schemeClr val="bg1"/>
            </a:solidFill>
          </a:endParaRPr>
        </a:p>
      </dgm:t>
    </dgm:pt>
    <dgm:pt modelId="{3282E90F-C371-4B80-A1A0-D194ED1775A9}" type="parTrans" cxnId="{F771C2DC-2BC7-477E-8D53-605B72B61099}">
      <dgm:prSet/>
      <dgm:spPr/>
      <dgm:t>
        <a:bodyPr/>
        <a:lstStyle/>
        <a:p>
          <a:endParaRPr lang="ru-RU"/>
        </a:p>
      </dgm:t>
    </dgm:pt>
    <dgm:pt modelId="{760A1E3F-E24D-46AE-B95C-998062B71CAE}" type="sibTrans" cxnId="{F771C2DC-2BC7-477E-8D53-605B72B61099}">
      <dgm:prSet/>
      <dgm:spPr/>
      <dgm:t>
        <a:bodyPr/>
        <a:lstStyle/>
        <a:p>
          <a:endParaRPr lang="ru-RU"/>
        </a:p>
      </dgm:t>
    </dgm:pt>
    <dgm:pt modelId="{66D7FBE4-345D-4FB7-A65A-DA5FD79A232C}">
      <dgm:prSet custT="1"/>
      <dgm:spPr/>
      <dgm:t>
        <a:bodyPr/>
        <a:lstStyle/>
        <a:p>
          <a:endParaRPr lang="ru-RU" sz="1400" b="1" dirty="0" smtClean="0">
            <a:solidFill>
              <a:schemeClr val="tx1"/>
            </a:solidFill>
          </a:endParaRPr>
        </a:p>
        <a:p>
          <a:r>
            <a:rPr lang="ru-RU" sz="1600" b="1" dirty="0" smtClean="0">
              <a:solidFill>
                <a:schemeClr val="bg1"/>
              </a:solidFill>
            </a:rPr>
            <a:t>Проект «</a:t>
          </a:r>
          <a:r>
            <a:rPr lang="ru-RU" sz="1600" b="1" dirty="0" err="1" smtClean="0">
              <a:solidFill>
                <a:schemeClr val="bg1"/>
              </a:solidFill>
            </a:rPr>
            <a:t>Техномир</a:t>
          </a:r>
          <a:r>
            <a:rPr lang="ru-RU" sz="1600" b="1" dirty="0" smtClean="0">
              <a:solidFill>
                <a:schemeClr val="bg1"/>
              </a:solidFill>
            </a:rPr>
            <a:t>»</a:t>
          </a:r>
        </a:p>
        <a:p>
          <a:r>
            <a:rPr lang="ru-RU" sz="1400" b="1" smtClean="0">
              <a:solidFill>
                <a:schemeClr val="bg1"/>
              </a:solidFill>
            </a:rPr>
            <a:t>РПГ</a:t>
          </a:r>
          <a:endParaRPr lang="ru-RU" sz="1400" b="1" dirty="0" smtClean="0">
            <a:solidFill>
              <a:schemeClr val="bg1"/>
            </a:solidFill>
          </a:endParaRPr>
        </a:p>
        <a:p>
          <a:r>
            <a:rPr lang="ru-RU" sz="1400" b="1" dirty="0" smtClean="0">
              <a:solidFill>
                <a:schemeClr val="bg1"/>
              </a:solidFill>
            </a:rPr>
            <a:t>Муниципальный конкурс «Детское конструирование»</a:t>
          </a:r>
        </a:p>
        <a:p>
          <a:r>
            <a:rPr lang="ru-RU" sz="1400" b="1" dirty="0" smtClean="0">
              <a:solidFill>
                <a:schemeClr val="bg1"/>
              </a:solidFill>
            </a:rPr>
            <a:t>Межмуниципальный -Краевой конкурс «</a:t>
          </a:r>
          <a:r>
            <a:rPr lang="ru-RU" sz="1400" b="1" dirty="0" err="1" smtClean="0">
              <a:solidFill>
                <a:schemeClr val="bg1"/>
              </a:solidFill>
            </a:rPr>
            <a:t>ИКАрёнок</a:t>
          </a:r>
          <a:r>
            <a:rPr lang="ru-RU" sz="1400" b="1" dirty="0" smtClean="0">
              <a:solidFill>
                <a:schemeClr val="bg1"/>
              </a:solidFill>
            </a:rPr>
            <a:t>»</a:t>
          </a:r>
        </a:p>
        <a:p>
          <a:endParaRPr lang="ru-RU" sz="1400" dirty="0"/>
        </a:p>
      </dgm:t>
    </dgm:pt>
    <dgm:pt modelId="{284F473F-9A7A-4E6B-AE5D-468128B54C25}" type="parTrans" cxnId="{22662F6E-7123-4F08-9031-7075164C5C86}">
      <dgm:prSet/>
      <dgm:spPr/>
      <dgm:t>
        <a:bodyPr/>
        <a:lstStyle/>
        <a:p>
          <a:endParaRPr lang="ru-RU"/>
        </a:p>
      </dgm:t>
    </dgm:pt>
    <dgm:pt modelId="{537D11E1-2F4A-4D82-8054-D4E70A39922B}" type="sibTrans" cxnId="{22662F6E-7123-4F08-9031-7075164C5C86}">
      <dgm:prSet/>
      <dgm:spPr/>
      <dgm:t>
        <a:bodyPr/>
        <a:lstStyle/>
        <a:p>
          <a:endParaRPr lang="ru-RU"/>
        </a:p>
      </dgm:t>
    </dgm:pt>
    <dgm:pt modelId="{D5219E52-091A-4A5A-87D8-F9DF605FEC6D}" type="pres">
      <dgm:prSet presAssocID="{714FC70E-9FD5-4F55-8FAA-550349CD44D5}" presName="Name0" presStyleCnt="0">
        <dgm:presLayoutVars>
          <dgm:dir/>
          <dgm:resizeHandles val="exact"/>
        </dgm:presLayoutVars>
      </dgm:prSet>
      <dgm:spPr/>
    </dgm:pt>
    <dgm:pt modelId="{F562F5DC-6010-4974-B2FB-6AC9A51BF4E2}" type="pres">
      <dgm:prSet presAssocID="{714FC70E-9FD5-4F55-8FAA-550349CD44D5}" presName="fgShape" presStyleLbl="fgShp" presStyleIdx="0" presStyleCnt="1" custScaleX="109173" custLinFactNeighborX="185" custLinFactNeighborY="42263"/>
      <dgm:spPr/>
    </dgm:pt>
    <dgm:pt modelId="{0930445F-EDF9-4A52-AAF8-34F34B059D84}" type="pres">
      <dgm:prSet presAssocID="{714FC70E-9FD5-4F55-8FAA-550349CD44D5}" presName="linComp" presStyleCnt="0"/>
      <dgm:spPr/>
    </dgm:pt>
    <dgm:pt modelId="{5D1884E2-72EA-4045-9226-778AECA95380}" type="pres">
      <dgm:prSet presAssocID="{E3916616-5675-4606-A330-BC196956CAB2}" presName="compNode" presStyleCnt="0"/>
      <dgm:spPr/>
    </dgm:pt>
    <dgm:pt modelId="{445E8FFA-5C30-4A03-ADCB-63F42B0226E4}" type="pres">
      <dgm:prSet presAssocID="{E3916616-5675-4606-A330-BC196956CAB2}" presName="bkgdShape" presStyleLbl="node1" presStyleIdx="0" presStyleCnt="3" custLinFactNeighborX="-8159" custLinFactNeighborY="-3690"/>
      <dgm:spPr/>
      <dgm:t>
        <a:bodyPr/>
        <a:lstStyle/>
        <a:p>
          <a:endParaRPr lang="ru-RU"/>
        </a:p>
      </dgm:t>
    </dgm:pt>
    <dgm:pt modelId="{D5EB408D-52CC-41DC-92BE-5DACCD1D422F}" type="pres">
      <dgm:prSet presAssocID="{E3916616-5675-4606-A330-BC196956CAB2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7BA161-ADD3-465A-BB97-83D16DA945F2}" type="pres">
      <dgm:prSet presAssocID="{E3916616-5675-4606-A330-BC196956CAB2}" presName="invisiNode" presStyleLbl="node1" presStyleIdx="0" presStyleCnt="3"/>
      <dgm:spPr/>
    </dgm:pt>
    <dgm:pt modelId="{3C6C2915-A318-4E69-9BCC-9E57D057EE3B}" type="pres">
      <dgm:prSet presAssocID="{E3916616-5675-4606-A330-BC196956CAB2}" presName="imagNode" presStyleLbl="fgImgPlace1" presStyleIdx="0" presStyleCnt="3" custScaleX="128016" custScaleY="94250" custLinFactNeighborX="0" custLinFactNeighborY="-17306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1D47A25B-177B-4697-B2B8-52D13BE4DA09}" type="pres">
      <dgm:prSet presAssocID="{93A6DF85-0585-4B6A-9060-00A19707908A}" presName="sibTrans" presStyleLbl="sibTrans2D1" presStyleIdx="0" presStyleCnt="0"/>
      <dgm:spPr/>
      <dgm:t>
        <a:bodyPr/>
        <a:lstStyle/>
        <a:p>
          <a:endParaRPr lang="ru-RU"/>
        </a:p>
      </dgm:t>
    </dgm:pt>
    <dgm:pt modelId="{101385AA-57D6-4066-B8C7-66C88E3D6506}" type="pres">
      <dgm:prSet presAssocID="{1DC8023E-BCD6-4346-AC8E-6A2ADA3D2C51}" presName="compNode" presStyleCnt="0"/>
      <dgm:spPr/>
    </dgm:pt>
    <dgm:pt modelId="{3CEBE10D-5421-4809-892B-2CE0520B4E2C}" type="pres">
      <dgm:prSet presAssocID="{1DC8023E-BCD6-4346-AC8E-6A2ADA3D2C51}" presName="bkgdShape" presStyleLbl="node1" presStyleIdx="1" presStyleCnt="3" custLinFactX="1387" custLinFactNeighborX="100000" custLinFactNeighborY="-1734"/>
      <dgm:spPr/>
      <dgm:t>
        <a:bodyPr/>
        <a:lstStyle/>
        <a:p>
          <a:endParaRPr lang="ru-RU"/>
        </a:p>
      </dgm:t>
    </dgm:pt>
    <dgm:pt modelId="{15EDD730-B3EF-4954-9B67-7513225CC25C}" type="pres">
      <dgm:prSet presAssocID="{1DC8023E-BCD6-4346-AC8E-6A2ADA3D2C51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0F36E8-2B63-4D33-B1D4-F0F4B916DBDF}" type="pres">
      <dgm:prSet presAssocID="{1DC8023E-BCD6-4346-AC8E-6A2ADA3D2C51}" presName="invisiNode" presStyleLbl="node1" presStyleIdx="1" presStyleCnt="3"/>
      <dgm:spPr/>
    </dgm:pt>
    <dgm:pt modelId="{31C27EAF-F4A2-4682-954F-64F3EBA54578}" type="pres">
      <dgm:prSet presAssocID="{1DC8023E-BCD6-4346-AC8E-6A2ADA3D2C51}" presName="imagNode" presStyleLbl="fgImgPlace1" presStyleIdx="1" presStyleCnt="3" custScaleX="138987" custScaleY="108194" custLinFactX="100000" custLinFactNeighborX="173032" custLinFactNeighborY="-1033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A367FA6E-00EB-408B-AD15-6CA9A5C46485}" type="pres">
      <dgm:prSet presAssocID="{760A1E3F-E24D-46AE-B95C-998062B71CAE}" presName="sibTrans" presStyleLbl="sibTrans2D1" presStyleIdx="0" presStyleCnt="0"/>
      <dgm:spPr/>
      <dgm:t>
        <a:bodyPr/>
        <a:lstStyle/>
        <a:p>
          <a:endParaRPr lang="ru-RU"/>
        </a:p>
      </dgm:t>
    </dgm:pt>
    <dgm:pt modelId="{6A57C3A1-8924-43A0-9A58-02D533322BC3}" type="pres">
      <dgm:prSet presAssocID="{66D7FBE4-345D-4FB7-A65A-DA5FD79A232C}" presName="compNode" presStyleCnt="0"/>
      <dgm:spPr/>
    </dgm:pt>
    <dgm:pt modelId="{EF8331C1-0E2D-4824-AB70-E63A4BC064E2}" type="pres">
      <dgm:prSet presAssocID="{66D7FBE4-345D-4FB7-A65A-DA5FD79A232C}" presName="bkgdShape" presStyleLbl="node1" presStyleIdx="2" presStyleCnt="3" custLinFactX="-4809" custLinFactNeighborX="-100000" custLinFactNeighborY="-1734"/>
      <dgm:spPr/>
      <dgm:t>
        <a:bodyPr/>
        <a:lstStyle/>
        <a:p>
          <a:endParaRPr lang="ru-RU"/>
        </a:p>
      </dgm:t>
    </dgm:pt>
    <dgm:pt modelId="{2DA73232-9BA4-4A04-9C40-52195EB17E75}" type="pres">
      <dgm:prSet presAssocID="{66D7FBE4-345D-4FB7-A65A-DA5FD79A232C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207918-77CC-4F34-80AF-8B81931DA773}" type="pres">
      <dgm:prSet presAssocID="{66D7FBE4-345D-4FB7-A65A-DA5FD79A232C}" presName="invisiNode" presStyleLbl="node1" presStyleIdx="2" presStyleCnt="3"/>
      <dgm:spPr/>
    </dgm:pt>
    <dgm:pt modelId="{B352C13A-77A4-4AED-B2E9-F699CD692BC6}" type="pres">
      <dgm:prSet presAssocID="{66D7FBE4-345D-4FB7-A65A-DA5FD79A232C}" presName="imagNode" presStyleLbl="fgImgPlace1" presStyleIdx="2" presStyleCnt="3" custScaleX="126135" custScaleY="94249" custLinFactX="-100000" custLinFactNeighborX="-124276" custLinFactNeighborY="-3027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</dgm:ptLst>
  <dgm:cxnLst>
    <dgm:cxn modelId="{70EA5652-F257-46E0-91B4-544B7EC713F6}" type="presOf" srcId="{714FC70E-9FD5-4F55-8FAA-550349CD44D5}" destId="{D5219E52-091A-4A5A-87D8-F9DF605FEC6D}" srcOrd="0" destOrd="0" presId="urn:microsoft.com/office/officeart/2005/8/layout/hList7"/>
    <dgm:cxn modelId="{800AEBE9-852C-4941-9B2F-E6546C504459}" srcId="{714FC70E-9FD5-4F55-8FAA-550349CD44D5}" destId="{E3916616-5675-4606-A330-BC196956CAB2}" srcOrd="0" destOrd="0" parTransId="{CFC6230A-D702-4596-AFD6-99204AFEE542}" sibTransId="{93A6DF85-0585-4B6A-9060-00A19707908A}"/>
    <dgm:cxn modelId="{22662F6E-7123-4F08-9031-7075164C5C86}" srcId="{714FC70E-9FD5-4F55-8FAA-550349CD44D5}" destId="{66D7FBE4-345D-4FB7-A65A-DA5FD79A232C}" srcOrd="2" destOrd="0" parTransId="{284F473F-9A7A-4E6B-AE5D-468128B54C25}" sibTransId="{537D11E1-2F4A-4D82-8054-D4E70A39922B}"/>
    <dgm:cxn modelId="{8DEBC11C-C5C1-441B-A0CE-4D234AE70824}" type="presOf" srcId="{E3916616-5675-4606-A330-BC196956CAB2}" destId="{445E8FFA-5C30-4A03-ADCB-63F42B0226E4}" srcOrd="0" destOrd="0" presId="urn:microsoft.com/office/officeart/2005/8/layout/hList7"/>
    <dgm:cxn modelId="{F771C2DC-2BC7-477E-8D53-605B72B61099}" srcId="{714FC70E-9FD5-4F55-8FAA-550349CD44D5}" destId="{1DC8023E-BCD6-4346-AC8E-6A2ADA3D2C51}" srcOrd="1" destOrd="0" parTransId="{3282E90F-C371-4B80-A1A0-D194ED1775A9}" sibTransId="{760A1E3F-E24D-46AE-B95C-998062B71CAE}"/>
    <dgm:cxn modelId="{1C030CA5-7654-4D44-B767-71941097827D}" type="presOf" srcId="{66D7FBE4-345D-4FB7-A65A-DA5FD79A232C}" destId="{2DA73232-9BA4-4A04-9C40-52195EB17E75}" srcOrd="1" destOrd="0" presId="urn:microsoft.com/office/officeart/2005/8/layout/hList7"/>
    <dgm:cxn modelId="{510B4D32-E54D-4E96-A26E-67771325D97C}" type="presOf" srcId="{1DC8023E-BCD6-4346-AC8E-6A2ADA3D2C51}" destId="{3CEBE10D-5421-4809-892B-2CE0520B4E2C}" srcOrd="0" destOrd="0" presId="urn:microsoft.com/office/officeart/2005/8/layout/hList7"/>
    <dgm:cxn modelId="{079E00EA-D162-44F0-A78D-6F30FCA92C17}" type="presOf" srcId="{760A1E3F-E24D-46AE-B95C-998062B71CAE}" destId="{A367FA6E-00EB-408B-AD15-6CA9A5C46485}" srcOrd="0" destOrd="0" presId="urn:microsoft.com/office/officeart/2005/8/layout/hList7"/>
    <dgm:cxn modelId="{FCE0D9B0-EAEE-42F9-9DC3-A3B7D0C4444A}" type="presOf" srcId="{66D7FBE4-345D-4FB7-A65A-DA5FD79A232C}" destId="{EF8331C1-0E2D-4824-AB70-E63A4BC064E2}" srcOrd="0" destOrd="0" presId="urn:microsoft.com/office/officeart/2005/8/layout/hList7"/>
    <dgm:cxn modelId="{5B2C4F4F-363F-428B-8294-6947928EE5A6}" type="presOf" srcId="{E3916616-5675-4606-A330-BC196956CAB2}" destId="{D5EB408D-52CC-41DC-92BE-5DACCD1D422F}" srcOrd="1" destOrd="0" presId="urn:microsoft.com/office/officeart/2005/8/layout/hList7"/>
    <dgm:cxn modelId="{10CAFCCB-8A7A-4C78-9FF6-CC477B7E6BBC}" type="presOf" srcId="{93A6DF85-0585-4B6A-9060-00A19707908A}" destId="{1D47A25B-177B-4697-B2B8-52D13BE4DA09}" srcOrd="0" destOrd="0" presId="urn:microsoft.com/office/officeart/2005/8/layout/hList7"/>
    <dgm:cxn modelId="{36A4D075-C8E7-4CCA-8EFB-3FC23549F0D2}" type="presOf" srcId="{1DC8023E-BCD6-4346-AC8E-6A2ADA3D2C51}" destId="{15EDD730-B3EF-4954-9B67-7513225CC25C}" srcOrd="1" destOrd="0" presId="urn:microsoft.com/office/officeart/2005/8/layout/hList7"/>
    <dgm:cxn modelId="{79C97D41-BCD5-479A-93AB-9A3DA0567B64}" type="presParOf" srcId="{D5219E52-091A-4A5A-87D8-F9DF605FEC6D}" destId="{F562F5DC-6010-4974-B2FB-6AC9A51BF4E2}" srcOrd="0" destOrd="0" presId="urn:microsoft.com/office/officeart/2005/8/layout/hList7"/>
    <dgm:cxn modelId="{8B6A50FB-1258-47BF-8E50-3FF413DC07C9}" type="presParOf" srcId="{D5219E52-091A-4A5A-87D8-F9DF605FEC6D}" destId="{0930445F-EDF9-4A52-AAF8-34F34B059D84}" srcOrd="1" destOrd="0" presId="urn:microsoft.com/office/officeart/2005/8/layout/hList7"/>
    <dgm:cxn modelId="{DE7A0E5A-5158-4FE7-B0C3-E763E7E4D080}" type="presParOf" srcId="{0930445F-EDF9-4A52-AAF8-34F34B059D84}" destId="{5D1884E2-72EA-4045-9226-778AECA95380}" srcOrd="0" destOrd="0" presId="urn:microsoft.com/office/officeart/2005/8/layout/hList7"/>
    <dgm:cxn modelId="{0A646719-5BC1-49D7-B41C-59BD0D72846A}" type="presParOf" srcId="{5D1884E2-72EA-4045-9226-778AECA95380}" destId="{445E8FFA-5C30-4A03-ADCB-63F42B0226E4}" srcOrd="0" destOrd="0" presId="urn:microsoft.com/office/officeart/2005/8/layout/hList7"/>
    <dgm:cxn modelId="{22221EEC-A17A-4212-BACD-801737F9C15E}" type="presParOf" srcId="{5D1884E2-72EA-4045-9226-778AECA95380}" destId="{D5EB408D-52CC-41DC-92BE-5DACCD1D422F}" srcOrd="1" destOrd="0" presId="urn:microsoft.com/office/officeart/2005/8/layout/hList7"/>
    <dgm:cxn modelId="{AFAF4F4D-A5E0-41C2-844D-47E885D72028}" type="presParOf" srcId="{5D1884E2-72EA-4045-9226-778AECA95380}" destId="{697BA161-ADD3-465A-BB97-83D16DA945F2}" srcOrd="2" destOrd="0" presId="urn:microsoft.com/office/officeart/2005/8/layout/hList7"/>
    <dgm:cxn modelId="{150D7354-49BE-42C9-B04B-42AE775AE2E7}" type="presParOf" srcId="{5D1884E2-72EA-4045-9226-778AECA95380}" destId="{3C6C2915-A318-4E69-9BCC-9E57D057EE3B}" srcOrd="3" destOrd="0" presId="urn:microsoft.com/office/officeart/2005/8/layout/hList7"/>
    <dgm:cxn modelId="{D4764951-E262-4D13-A6FC-CD72F82275F0}" type="presParOf" srcId="{0930445F-EDF9-4A52-AAF8-34F34B059D84}" destId="{1D47A25B-177B-4697-B2B8-52D13BE4DA09}" srcOrd="1" destOrd="0" presId="urn:microsoft.com/office/officeart/2005/8/layout/hList7"/>
    <dgm:cxn modelId="{5C49F4B3-6218-47E1-83A6-52D6C755D4E6}" type="presParOf" srcId="{0930445F-EDF9-4A52-AAF8-34F34B059D84}" destId="{101385AA-57D6-4066-B8C7-66C88E3D6506}" srcOrd="2" destOrd="0" presId="urn:microsoft.com/office/officeart/2005/8/layout/hList7"/>
    <dgm:cxn modelId="{D8759B46-FA8A-4D7D-A897-4F985BDAF7BA}" type="presParOf" srcId="{101385AA-57D6-4066-B8C7-66C88E3D6506}" destId="{3CEBE10D-5421-4809-892B-2CE0520B4E2C}" srcOrd="0" destOrd="0" presId="urn:microsoft.com/office/officeart/2005/8/layout/hList7"/>
    <dgm:cxn modelId="{D328CA0C-106A-4825-96ED-2187B28CFCAE}" type="presParOf" srcId="{101385AA-57D6-4066-B8C7-66C88E3D6506}" destId="{15EDD730-B3EF-4954-9B67-7513225CC25C}" srcOrd="1" destOrd="0" presId="urn:microsoft.com/office/officeart/2005/8/layout/hList7"/>
    <dgm:cxn modelId="{72B772AD-C696-48D5-A4AD-E4FF613B42A1}" type="presParOf" srcId="{101385AA-57D6-4066-B8C7-66C88E3D6506}" destId="{D00F36E8-2B63-4D33-B1D4-F0F4B916DBDF}" srcOrd="2" destOrd="0" presId="urn:microsoft.com/office/officeart/2005/8/layout/hList7"/>
    <dgm:cxn modelId="{5BBBCF9A-97A9-4851-99C8-BBD71CB98650}" type="presParOf" srcId="{101385AA-57D6-4066-B8C7-66C88E3D6506}" destId="{31C27EAF-F4A2-4682-954F-64F3EBA54578}" srcOrd="3" destOrd="0" presId="urn:microsoft.com/office/officeart/2005/8/layout/hList7"/>
    <dgm:cxn modelId="{263C553A-AB40-4D39-899B-BF90D7EBDCAB}" type="presParOf" srcId="{0930445F-EDF9-4A52-AAF8-34F34B059D84}" destId="{A367FA6E-00EB-408B-AD15-6CA9A5C46485}" srcOrd="3" destOrd="0" presId="urn:microsoft.com/office/officeart/2005/8/layout/hList7"/>
    <dgm:cxn modelId="{5561E00B-8E3A-4DF6-B17D-AF4C6F48A220}" type="presParOf" srcId="{0930445F-EDF9-4A52-AAF8-34F34B059D84}" destId="{6A57C3A1-8924-43A0-9A58-02D533322BC3}" srcOrd="4" destOrd="0" presId="urn:microsoft.com/office/officeart/2005/8/layout/hList7"/>
    <dgm:cxn modelId="{8245ECF5-8266-44DA-B5F0-531B94306F84}" type="presParOf" srcId="{6A57C3A1-8924-43A0-9A58-02D533322BC3}" destId="{EF8331C1-0E2D-4824-AB70-E63A4BC064E2}" srcOrd="0" destOrd="0" presId="urn:microsoft.com/office/officeart/2005/8/layout/hList7"/>
    <dgm:cxn modelId="{2F29CEF7-0FBB-422E-A922-DC73702F7495}" type="presParOf" srcId="{6A57C3A1-8924-43A0-9A58-02D533322BC3}" destId="{2DA73232-9BA4-4A04-9C40-52195EB17E75}" srcOrd="1" destOrd="0" presId="urn:microsoft.com/office/officeart/2005/8/layout/hList7"/>
    <dgm:cxn modelId="{74FD870E-3371-40A9-A4B4-AD6E1DFF36AA}" type="presParOf" srcId="{6A57C3A1-8924-43A0-9A58-02D533322BC3}" destId="{A5207918-77CC-4F34-80AF-8B81931DA773}" srcOrd="2" destOrd="0" presId="urn:microsoft.com/office/officeart/2005/8/layout/hList7"/>
    <dgm:cxn modelId="{10EB1D9F-7D52-4703-AE54-EA803DA8AA6D}" type="presParOf" srcId="{6A57C3A1-8924-43A0-9A58-02D533322BC3}" destId="{B352C13A-77A4-4AED-B2E9-F699CD692BC6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45304CB-131F-4D5E-A6B1-E51677A02747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311BA77-65D5-4601-AB15-7FD70444883E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«Новое оценивание»: </a:t>
          </a:r>
          <a:r>
            <a:rPr lang="en-US" sz="1400" b="1" dirty="0" smtClean="0">
              <a:solidFill>
                <a:schemeClr val="bg1">
                  <a:lumMod val="95000"/>
                </a:schemeClr>
              </a:solidFill>
            </a:rPr>
            <a:t>WEB</a:t>
          </a:r>
          <a:r>
            <a:rPr lang="ru-RU" sz="1400" b="1" dirty="0" smtClean="0">
              <a:solidFill>
                <a:schemeClr val="bg1">
                  <a:lumMod val="95000"/>
                </a:schemeClr>
              </a:solidFill>
            </a:rPr>
            <a:t>-инструменты формирующего оценивания-???</a:t>
          </a:r>
        </a:p>
      </dgm:t>
    </dgm:pt>
    <dgm:pt modelId="{1F0248D8-74FC-49FB-9DFD-2B41115D4AA3}" type="parTrans" cxnId="{3FAE1527-4991-41E3-B972-5CA95E6298DC}">
      <dgm:prSet/>
      <dgm:spPr/>
      <dgm:t>
        <a:bodyPr/>
        <a:lstStyle/>
        <a:p>
          <a:endParaRPr lang="ru-RU"/>
        </a:p>
      </dgm:t>
    </dgm:pt>
    <dgm:pt modelId="{29319F33-544D-4B62-9F00-DC821853685A}" type="sibTrans" cxnId="{3FAE1527-4991-41E3-B972-5CA95E6298DC}">
      <dgm:prSet/>
      <dgm:spPr/>
      <dgm:t>
        <a:bodyPr/>
        <a:lstStyle/>
        <a:p>
          <a:endParaRPr lang="ru-RU"/>
        </a:p>
      </dgm:t>
    </dgm:pt>
    <dgm:pt modelId="{6100775E-2422-433C-ABC2-0ACC9A8C2D6C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«Новая внеурочная деятельность» </a:t>
          </a:r>
          <a:r>
            <a:rPr lang="ru-RU" dirty="0" smtClean="0"/>
            <a:t>техническое направление, финансовая грамотность, МП модули +ТРИЗ)</a:t>
          </a:r>
          <a:endParaRPr lang="ru-RU" dirty="0"/>
        </a:p>
      </dgm:t>
    </dgm:pt>
    <dgm:pt modelId="{E910DB65-4DF0-4BCC-A602-0F351B12B528}" type="parTrans" cxnId="{0914E5F1-38C6-40C3-8914-7EB93B1873C6}">
      <dgm:prSet/>
      <dgm:spPr/>
      <dgm:t>
        <a:bodyPr/>
        <a:lstStyle/>
        <a:p>
          <a:endParaRPr lang="ru-RU"/>
        </a:p>
      </dgm:t>
    </dgm:pt>
    <dgm:pt modelId="{DE232E7F-D8D5-4322-A38D-F784B62F0CB9}" type="sibTrans" cxnId="{0914E5F1-38C6-40C3-8914-7EB93B1873C6}">
      <dgm:prSet/>
      <dgm:spPr/>
      <dgm:t>
        <a:bodyPr/>
        <a:lstStyle/>
        <a:p>
          <a:endParaRPr lang="ru-RU"/>
        </a:p>
      </dgm:t>
    </dgm:pt>
    <dgm:pt modelId="{2E6997C9-8F43-4408-B8AC-FE20519CBBDC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«Новое взаимодействие с родителями» </a:t>
          </a:r>
          <a:r>
            <a:rPr lang="ru-RU" sz="1400" b="0" dirty="0" smtClean="0">
              <a:solidFill>
                <a:schemeClr val="bg1"/>
              </a:solidFill>
            </a:rPr>
            <a:t>(Семинары на базе школ-ЭП по </a:t>
          </a:r>
          <a:r>
            <a:rPr lang="ru-RU" sz="1400" dirty="0" smtClean="0"/>
            <a:t>Технологиям родительского образования)</a:t>
          </a:r>
          <a:endParaRPr lang="ru-RU" sz="1400" dirty="0"/>
        </a:p>
      </dgm:t>
    </dgm:pt>
    <dgm:pt modelId="{9CA77343-F3F0-461C-980A-F05776981528}" type="parTrans" cxnId="{70EFAADD-F5E5-494E-8A3F-449158D33F68}">
      <dgm:prSet/>
      <dgm:spPr/>
      <dgm:t>
        <a:bodyPr/>
        <a:lstStyle/>
        <a:p>
          <a:endParaRPr lang="ru-RU"/>
        </a:p>
      </dgm:t>
    </dgm:pt>
    <dgm:pt modelId="{12BB9CD4-6927-4E71-A25B-842492C3FD7E}" type="sibTrans" cxnId="{70EFAADD-F5E5-494E-8A3F-449158D33F68}">
      <dgm:prSet/>
      <dgm:spPr/>
      <dgm:t>
        <a:bodyPr/>
        <a:lstStyle/>
        <a:p>
          <a:endParaRPr lang="ru-RU"/>
        </a:p>
      </dgm:t>
    </dgm:pt>
    <dgm:pt modelId="{99DE4EDC-E9E7-4FDB-9065-8F77ADBFD98F}">
      <dgm:prSet custT="1"/>
      <dgm:spPr/>
      <dgm:t>
        <a:bodyPr/>
        <a:lstStyle/>
        <a:p>
          <a:r>
            <a:rPr lang="ru-RU" sz="2000" dirty="0" smtClean="0">
              <a:solidFill>
                <a:srgbClr val="C00000"/>
              </a:solidFill>
            </a:rPr>
            <a:t>Проектные группы</a:t>
          </a:r>
        </a:p>
        <a:p>
          <a:r>
            <a:rPr lang="ru-RU" sz="2000" dirty="0" smtClean="0"/>
            <a:t>ПРОЕКТ «Реализуем ФГОС»</a:t>
          </a:r>
          <a:endParaRPr lang="ru-RU" sz="2000" dirty="0"/>
        </a:p>
      </dgm:t>
    </dgm:pt>
    <dgm:pt modelId="{C346B37E-BE9F-4981-A969-3A886B7F88E7}" type="parTrans" cxnId="{3F80236F-B9CF-4964-9513-2EF8486C4666}">
      <dgm:prSet/>
      <dgm:spPr/>
      <dgm:t>
        <a:bodyPr/>
        <a:lstStyle/>
        <a:p>
          <a:endParaRPr lang="ru-RU"/>
        </a:p>
      </dgm:t>
    </dgm:pt>
    <dgm:pt modelId="{1BD74599-8B16-4DCA-B67A-072A28036653}" type="sibTrans" cxnId="{3F80236F-B9CF-4964-9513-2EF8486C4666}">
      <dgm:prSet/>
      <dgm:spPr/>
      <dgm:t>
        <a:bodyPr/>
        <a:lstStyle/>
        <a:p>
          <a:endParaRPr lang="ru-RU"/>
        </a:p>
      </dgm:t>
    </dgm:pt>
    <dgm:pt modelId="{D4A9C272-D4CE-41CC-9402-BB2CC282588F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«Новый урок» </a:t>
          </a:r>
          <a:r>
            <a:rPr lang="ru-RU" dirty="0" smtClean="0"/>
            <a:t>(Сингапурские методики, Технологии смешанного обучения)</a:t>
          </a:r>
          <a:endParaRPr lang="ru-RU" dirty="0"/>
        </a:p>
      </dgm:t>
    </dgm:pt>
    <dgm:pt modelId="{54C0072A-1993-45FC-AAA6-7C99C68F0849}" type="parTrans" cxnId="{D27CF0B9-8C97-4EBF-9D68-B1DC5D198685}">
      <dgm:prSet/>
      <dgm:spPr/>
      <dgm:t>
        <a:bodyPr/>
        <a:lstStyle/>
        <a:p>
          <a:endParaRPr lang="ru-RU"/>
        </a:p>
      </dgm:t>
    </dgm:pt>
    <dgm:pt modelId="{26B333B7-4B88-4E4F-8428-5B354B504E28}" type="sibTrans" cxnId="{D27CF0B9-8C97-4EBF-9D68-B1DC5D198685}">
      <dgm:prSet/>
      <dgm:spPr/>
      <dgm:t>
        <a:bodyPr/>
        <a:lstStyle/>
        <a:p>
          <a:endParaRPr lang="ru-RU"/>
        </a:p>
      </dgm:t>
    </dgm:pt>
    <dgm:pt modelId="{CCAFE7DF-2F2C-4089-ABEB-71C2A2555D55}" type="pres">
      <dgm:prSet presAssocID="{245304CB-131F-4D5E-A6B1-E51677A0274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F99EAE8-69B3-4E6A-841D-2C76C3AD91B4}" type="pres">
      <dgm:prSet presAssocID="{D4A9C272-D4CE-41CC-9402-BB2CC282588F}" presName="composite" presStyleCnt="0"/>
      <dgm:spPr/>
    </dgm:pt>
    <dgm:pt modelId="{40AA41A5-19D7-4BE0-A8E0-2A98DF658BEF}" type="pres">
      <dgm:prSet presAssocID="{D4A9C272-D4CE-41CC-9402-BB2CC282588F}" presName="rect1" presStyleLbl="bgImgPlace1" presStyleIdx="0" presStyleCnt="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  <dgm:t>
        <a:bodyPr/>
        <a:lstStyle/>
        <a:p>
          <a:endParaRPr lang="ru-RU"/>
        </a:p>
      </dgm:t>
    </dgm:pt>
    <dgm:pt modelId="{74D72D28-46AC-494F-911D-AE16E7127529}" type="pres">
      <dgm:prSet presAssocID="{D4A9C272-D4CE-41CC-9402-BB2CC282588F}" presName="wedgeRectCallout1" presStyleLbl="node1" presStyleIdx="0" presStyleCnt="5" custScaleX="112360" custScaleY="1880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C9558A-E0BE-432F-983E-F1CF0D007FB2}" type="pres">
      <dgm:prSet presAssocID="{26B333B7-4B88-4E4F-8428-5B354B504E28}" presName="sibTrans" presStyleCnt="0"/>
      <dgm:spPr/>
    </dgm:pt>
    <dgm:pt modelId="{53B09B4D-AD63-44D8-8EC6-4B18EA3F7383}" type="pres">
      <dgm:prSet presAssocID="{6311BA77-65D5-4601-AB15-7FD70444883E}" presName="composite" presStyleCnt="0"/>
      <dgm:spPr/>
    </dgm:pt>
    <dgm:pt modelId="{1C80486C-7FA9-4384-85E1-9E1BD6C0ED38}" type="pres">
      <dgm:prSet presAssocID="{6311BA77-65D5-4601-AB15-7FD70444883E}" presName="rect1" presStyleLbl="bgImgPlace1" presStyleIdx="1" presStyleCnt="5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</dgm:spPr>
      <dgm:t>
        <a:bodyPr/>
        <a:lstStyle/>
        <a:p>
          <a:endParaRPr lang="ru-RU"/>
        </a:p>
      </dgm:t>
    </dgm:pt>
    <dgm:pt modelId="{FD0D4C62-F841-4EFC-B024-5EAF2789D570}" type="pres">
      <dgm:prSet presAssocID="{6311BA77-65D5-4601-AB15-7FD70444883E}" presName="wedgeRectCallout1" presStyleLbl="node1" presStyleIdx="1" presStyleCnt="5" custScaleX="138831" custScaleY="207236" custLinFactNeighborX="-4350" custLinFactNeighborY="-22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0551F9-66F4-4CE5-B25F-AF15D15FA256}" type="pres">
      <dgm:prSet presAssocID="{29319F33-544D-4B62-9F00-DC821853685A}" presName="sibTrans" presStyleCnt="0"/>
      <dgm:spPr/>
    </dgm:pt>
    <dgm:pt modelId="{AADF0631-8BD8-4A37-92E6-1B34FC6BBAE5}" type="pres">
      <dgm:prSet presAssocID="{6100775E-2422-433C-ABC2-0ACC9A8C2D6C}" presName="composite" presStyleCnt="0"/>
      <dgm:spPr/>
    </dgm:pt>
    <dgm:pt modelId="{2CFAEA2B-C516-4487-8AED-F2A5EC4E9B58}" type="pres">
      <dgm:prSet presAssocID="{6100775E-2422-433C-ABC2-0ACC9A8C2D6C}" presName="rect1" presStyleLbl="bgImgPlace1" presStyleIdx="2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</dgm:spPr>
      <dgm:t>
        <a:bodyPr/>
        <a:lstStyle/>
        <a:p>
          <a:endParaRPr lang="ru-RU"/>
        </a:p>
      </dgm:t>
    </dgm:pt>
    <dgm:pt modelId="{412A26F4-3B6A-42B4-8917-8B0D2C0BB138}" type="pres">
      <dgm:prSet presAssocID="{6100775E-2422-433C-ABC2-0ACC9A8C2D6C}" presName="wedgeRectCallout1" presStyleLbl="node1" presStyleIdx="2" presStyleCnt="5" custScaleX="116625" custScaleY="207267" custLinFactNeighborX="-2239" custLinFactNeighborY="6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C5F078-859A-43C2-AE8C-1728BAD00556}" type="pres">
      <dgm:prSet presAssocID="{DE232E7F-D8D5-4322-A38D-F784B62F0CB9}" presName="sibTrans" presStyleCnt="0"/>
      <dgm:spPr/>
    </dgm:pt>
    <dgm:pt modelId="{0C55D4B7-037C-4B2C-BDF6-076704F9AA02}" type="pres">
      <dgm:prSet presAssocID="{2E6997C9-8F43-4408-B8AC-FE20519CBBDC}" presName="composite" presStyleCnt="0"/>
      <dgm:spPr/>
    </dgm:pt>
    <dgm:pt modelId="{00DFC499-0275-40C1-B25D-FC4451035BE1}" type="pres">
      <dgm:prSet presAssocID="{2E6997C9-8F43-4408-B8AC-FE20519CBBDC}" presName="rect1" presStyleLbl="bgImgPlace1" presStyleIdx="3" presStyleCnt="5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ru-RU"/>
        </a:p>
      </dgm:t>
    </dgm:pt>
    <dgm:pt modelId="{79291DD3-5AC7-4A03-88A7-5D3C333C9681}" type="pres">
      <dgm:prSet presAssocID="{2E6997C9-8F43-4408-B8AC-FE20519CBBDC}" presName="wedgeRectCallout1" presStyleLbl="node1" presStyleIdx="3" presStyleCnt="5" custScaleX="124322" custScaleY="2144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D43B9F-568F-47A1-A451-FE0EA2222622}" type="pres">
      <dgm:prSet presAssocID="{12BB9CD4-6927-4E71-A25B-842492C3FD7E}" presName="sibTrans" presStyleCnt="0"/>
      <dgm:spPr/>
    </dgm:pt>
    <dgm:pt modelId="{16D78F99-13CC-446A-A88A-ADA494A8289E}" type="pres">
      <dgm:prSet presAssocID="{99DE4EDC-E9E7-4FDB-9065-8F77ADBFD98F}" presName="composite" presStyleCnt="0"/>
      <dgm:spPr/>
    </dgm:pt>
    <dgm:pt modelId="{35F282E3-705B-4EBA-9A21-F3F9A9F20481}" type="pres">
      <dgm:prSet presAssocID="{99DE4EDC-E9E7-4FDB-9065-8F77ADBFD98F}" presName="rect1" presStyleLbl="bgImgPlace1" presStyleIdx="4" presStyleCnt="5" custScaleX="132957" custScaleY="47550" custLinFactX="-64599" custLinFactNeighborX="-100000" custLinFactNeighborY="14280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4000" b="-84000"/>
          </a:stretch>
        </a:blipFill>
      </dgm:spPr>
      <dgm:t>
        <a:bodyPr/>
        <a:lstStyle/>
        <a:p>
          <a:endParaRPr lang="ru-RU"/>
        </a:p>
      </dgm:t>
    </dgm:pt>
    <dgm:pt modelId="{06227BF4-223D-4629-BBCB-CF6822DDCF8A}" type="pres">
      <dgm:prSet presAssocID="{99DE4EDC-E9E7-4FDB-9065-8F77ADBFD98F}" presName="wedgeRectCallout1" presStyleLbl="node1" presStyleIdx="4" presStyleCnt="5" custScaleX="226127" custScaleY="156670" custLinFactY="-15483" custLinFactNeighborX="-1637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6E68C84-D2DA-4C27-B354-A66C11B8416B}" type="presOf" srcId="{D4A9C272-D4CE-41CC-9402-BB2CC282588F}" destId="{74D72D28-46AC-494F-911D-AE16E7127529}" srcOrd="0" destOrd="0" presId="urn:microsoft.com/office/officeart/2008/layout/BendingPictureCaptionList"/>
    <dgm:cxn modelId="{0914E5F1-38C6-40C3-8914-7EB93B1873C6}" srcId="{245304CB-131F-4D5E-A6B1-E51677A02747}" destId="{6100775E-2422-433C-ABC2-0ACC9A8C2D6C}" srcOrd="2" destOrd="0" parTransId="{E910DB65-4DF0-4BCC-A602-0F351B12B528}" sibTransId="{DE232E7F-D8D5-4322-A38D-F784B62F0CB9}"/>
    <dgm:cxn modelId="{3F80236F-B9CF-4964-9513-2EF8486C4666}" srcId="{245304CB-131F-4D5E-A6B1-E51677A02747}" destId="{99DE4EDC-E9E7-4FDB-9065-8F77ADBFD98F}" srcOrd="4" destOrd="0" parTransId="{C346B37E-BE9F-4981-A969-3A886B7F88E7}" sibTransId="{1BD74599-8B16-4DCA-B67A-072A28036653}"/>
    <dgm:cxn modelId="{3FAE1527-4991-41E3-B972-5CA95E6298DC}" srcId="{245304CB-131F-4D5E-A6B1-E51677A02747}" destId="{6311BA77-65D5-4601-AB15-7FD70444883E}" srcOrd="1" destOrd="0" parTransId="{1F0248D8-74FC-49FB-9DFD-2B41115D4AA3}" sibTransId="{29319F33-544D-4B62-9F00-DC821853685A}"/>
    <dgm:cxn modelId="{BB68FFC0-41F5-4FDC-B3DD-DF056E0C25BC}" type="presOf" srcId="{99DE4EDC-E9E7-4FDB-9065-8F77ADBFD98F}" destId="{06227BF4-223D-4629-BBCB-CF6822DDCF8A}" srcOrd="0" destOrd="0" presId="urn:microsoft.com/office/officeart/2008/layout/BendingPictureCaptionList"/>
    <dgm:cxn modelId="{E5FA95A2-30CF-45DC-9D82-172AA80D9BAD}" type="presOf" srcId="{245304CB-131F-4D5E-A6B1-E51677A02747}" destId="{CCAFE7DF-2F2C-4089-ABEB-71C2A2555D55}" srcOrd="0" destOrd="0" presId="urn:microsoft.com/office/officeart/2008/layout/BendingPictureCaptionList"/>
    <dgm:cxn modelId="{D27CF0B9-8C97-4EBF-9D68-B1DC5D198685}" srcId="{245304CB-131F-4D5E-A6B1-E51677A02747}" destId="{D4A9C272-D4CE-41CC-9402-BB2CC282588F}" srcOrd="0" destOrd="0" parTransId="{54C0072A-1993-45FC-AAA6-7C99C68F0849}" sibTransId="{26B333B7-4B88-4E4F-8428-5B354B504E28}"/>
    <dgm:cxn modelId="{70EFAADD-F5E5-494E-8A3F-449158D33F68}" srcId="{245304CB-131F-4D5E-A6B1-E51677A02747}" destId="{2E6997C9-8F43-4408-B8AC-FE20519CBBDC}" srcOrd="3" destOrd="0" parTransId="{9CA77343-F3F0-461C-980A-F05776981528}" sibTransId="{12BB9CD4-6927-4E71-A25B-842492C3FD7E}"/>
    <dgm:cxn modelId="{ADB126B3-045E-4683-ABD9-AF556E8E211F}" type="presOf" srcId="{6100775E-2422-433C-ABC2-0ACC9A8C2D6C}" destId="{412A26F4-3B6A-42B4-8917-8B0D2C0BB138}" srcOrd="0" destOrd="0" presId="urn:microsoft.com/office/officeart/2008/layout/BendingPictureCaptionList"/>
    <dgm:cxn modelId="{F7C89B63-938A-4BAF-B150-C00EF7311A19}" type="presOf" srcId="{2E6997C9-8F43-4408-B8AC-FE20519CBBDC}" destId="{79291DD3-5AC7-4A03-88A7-5D3C333C9681}" srcOrd="0" destOrd="0" presId="urn:microsoft.com/office/officeart/2008/layout/BendingPictureCaptionList"/>
    <dgm:cxn modelId="{A6ABAE7A-ACBA-48AF-8051-A0CE5732AB4F}" type="presOf" srcId="{6311BA77-65D5-4601-AB15-7FD70444883E}" destId="{FD0D4C62-F841-4EFC-B024-5EAF2789D570}" srcOrd="0" destOrd="0" presId="urn:microsoft.com/office/officeart/2008/layout/BendingPictureCaptionList"/>
    <dgm:cxn modelId="{871CCBBD-18E2-434D-9919-4E054250A37F}" type="presParOf" srcId="{CCAFE7DF-2F2C-4089-ABEB-71C2A2555D55}" destId="{1F99EAE8-69B3-4E6A-841D-2C76C3AD91B4}" srcOrd="0" destOrd="0" presId="urn:microsoft.com/office/officeart/2008/layout/BendingPictureCaptionList"/>
    <dgm:cxn modelId="{B79EE5EA-4A59-48B9-AE57-15372E955350}" type="presParOf" srcId="{1F99EAE8-69B3-4E6A-841D-2C76C3AD91B4}" destId="{40AA41A5-19D7-4BE0-A8E0-2A98DF658BEF}" srcOrd="0" destOrd="0" presId="urn:microsoft.com/office/officeart/2008/layout/BendingPictureCaptionList"/>
    <dgm:cxn modelId="{645023EC-0847-4FFE-A85F-68A86F7EAE7D}" type="presParOf" srcId="{1F99EAE8-69B3-4E6A-841D-2C76C3AD91B4}" destId="{74D72D28-46AC-494F-911D-AE16E7127529}" srcOrd="1" destOrd="0" presId="urn:microsoft.com/office/officeart/2008/layout/BendingPictureCaptionList"/>
    <dgm:cxn modelId="{6F082820-4C46-49B3-933B-3A10AB5AD9ED}" type="presParOf" srcId="{CCAFE7DF-2F2C-4089-ABEB-71C2A2555D55}" destId="{8BC9558A-E0BE-432F-983E-F1CF0D007FB2}" srcOrd="1" destOrd="0" presId="urn:microsoft.com/office/officeart/2008/layout/BendingPictureCaptionList"/>
    <dgm:cxn modelId="{B162310A-079E-415C-AEB1-F91892696A4F}" type="presParOf" srcId="{CCAFE7DF-2F2C-4089-ABEB-71C2A2555D55}" destId="{53B09B4D-AD63-44D8-8EC6-4B18EA3F7383}" srcOrd="2" destOrd="0" presId="urn:microsoft.com/office/officeart/2008/layout/BendingPictureCaptionList"/>
    <dgm:cxn modelId="{E334F81E-D15C-4C6B-B6E4-49E4A941A9EA}" type="presParOf" srcId="{53B09B4D-AD63-44D8-8EC6-4B18EA3F7383}" destId="{1C80486C-7FA9-4384-85E1-9E1BD6C0ED38}" srcOrd="0" destOrd="0" presId="urn:microsoft.com/office/officeart/2008/layout/BendingPictureCaptionList"/>
    <dgm:cxn modelId="{CA24720A-48FE-4A56-B440-BFA52578D7EE}" type="presParOf" srcId="{53B09B4D-AD63-44D8-8EC6-4B18EA3F7383}" destId="{FD0D4C62-F841-4EFC-B024-5EAF2789D570}" srcOrd="1" destOrd="0" presId="urn:microsoft.com/office/officeart/2008/layout/BendingPictureCaptionList"/>
    <dgm:cxn modelId="{F7B740A7-A1A4-43A2-8967-FD3C732907A7}" type="presParOf" srcId="{CCAFE7DF-2F2C-4089-ABEB-71C2A2555D55}" destId="{150551F9-66F4-4CE5-B25F-AF15D15FA256}" srcOrd="3" destOrd="0" presId="urn:microsoft.com/office/officeart/2008/layout/BendingPictureCaptionList"/>
    <dgm:cxn modelId="{6AF341F9-DC4E-4E2D-A8AA-3F23056BA777}" type="presParOf" srcId="{CCAFE7DF-2F2C-4089-ABEB-71C2A2555D55}" destId="{AADF0631-8BD8-4A37-92E6-1B34FC6BBAE5}" srcOrd="4" destOrd="0" presId="urn:microsoft.com/office/officeart/2008/layout/BendingPictureCaptionList"/>
    <dgm:cxn modelId="{B41FD840-EB3F-4908-B8B1-307DBD16840D}" type="presParOf" srcId="{AADF0631-8BD8-4A37-92E6-1B34FC6BBAE5}" destId="{2CFAEA2B-C516-4487-8AED-F2A5EC4E9B58}" srcOrd="0" destOrd="0" presId="urn:microsoft.com/office/officeart/2008/layout/BendingPictureCaptionList"/>
    <dgm:cxn modelId="{C947AD8D-FB6D-405C-8A68-BE01096959F1}" type="presParOf" srcId="{AADF0631-8BD8-4A37-92E6-1B34FC6BBAE5}" destId="{412A26F4-3B6A-42B4-8917-8B0D2C0BB138}" srcOrd="1" destOrd="0" presId="urn:microsoft.com/office/officeart/2008/layout/BendingPictureCaptionList"/>
    <dgm:cxn modelId="{BD5B2CCB-5F24-4BE9-9CDF-625E34F15A31}" type="presParOf" srcId="{CCAFE7DF-2F2C-4089-ABEB-71C2A2555D55}" destId="{32C5F078-859A-43C2-AE8C-1728BAD00556}" srcOrd="5" destOrd="0" presId="urn:microsoft.com/office/officeart/2008/layout/BendingPictureCaptionList"/>
    <dgm:cxn modelId="{FC1E266F-724B-413B-A1F2-E8AE083D3CD3}" type="presParOf" srcId="{CCAFE7DF-2F2C-4089-ABEB-71C2A2555D55}" destId="{0C55D4B7-037C-4B2C-BDF6-076704F9AA02}" srcOrd="6" destOrd="0" presId="urn:microsoft.com/office/officeart/2008/layout/BendingPictureCaptionList"/>
    <dgm:cxn modelId="{EAD5F54D-94AA-496A-9D20-5B33216A6257}" type="presParOf" srcId="{0C55D4B7-037C-4B2C-BDF6-076704F9AA02}" destId="{00DFC499-0275-40C1-B25D-FC4451035BE1}" srcOrd="0" destOrd="0" presId="urn:microsoft.com/office/officeart/2008/layout/BendingPictureCaptionList"/>
    <dgm:cxn modelId="{684D5FD7-B571-4707-BFFF-892D916A8D69}" type="presParOf" srcId="{0C55D4B7-037C-4B2C-BDF6-076704F9AA02}" destId="{79291DD3-5AC7-4A03-88A7-5D3C333C9681}" srcOrd="1" destOrd="0" presId="urn:microsoft.com/office/officeart/2008/layout/BendingPictureCaptionList"/>
    <dgm:cxn modelId="{A482FF8B-A5A6-4C6B-84CB-5B3087E107C5}" type="presParOf" srcId="{CCAFE7DF-2F2C-4089-ABEB-71C2A2555D55}" destId="{71D43B9F-568F-47A1-A451-FE0EA2222622}" srcOrd="7" destOrd="0" presId="urn:microsoft.com/office/officeart/2008/layout/BendingPictureCaptionList"/>
    <dgm:cxn modelId="{C15FA06B-9EE7-4527-A146-6012BCE75455}" type="presParOf" srcId="{CCAFE7DF-2F2C-4089-ABEB-71C2A2555D55}" destId="{16D78F99-13CC-446A-A88A-ADA494A8289E}" srcOrd="8" destOrd="0" presId="urn:microsoft.com/office/officeart/2008/layout/BendingPictureCaptionList"/>
    <dgm:cxn modelId="{4A54E2E3-4640-43FA-9CDB-F1FF1B790153}" type="presParOf" srcId="{16D78F99-13CC-446A-A88A-ADA494A8289E}" destId="{35F282E3-705B-4EBA-9A21-F3F9A9F20481}" srcOrd="0" destOrd="0" presId="urn:microsoft.com/office/officeart/2008/layout/BendingPictureCaptionList"/>
    <dgm:cxn modelId="{482A1A73-7F92-4CD1-9104-80E3815DA634}" type="presParOf" srcId="{16D78F99-13CC-446A-A88A-ADA494A8289E}" destId="{06227BF4-223D-4629-BBCB-CF6822DDCF8A}" srcOrd="1" destOrd="0" presId="urn:microsoft.com/office/officeart/2008/layout/BendingPictureCaptionList"/>
  </dgm:cxnLst>
  <dgm:bg>
    <a:solidFill>
      <a:schemeClr val="accent5">
        <a:lumMod val="20000"/>
        <a:lumOff val="8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85D9436-CB0E-4A94-B30E-1A7C11DCB7A7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76BB3149-9119-43B1-80DC-E4788482EF1F}">
      <dgm:prSet phldrT="[Текст]" custT="1"/>
      <dgm:spPr>
        <a:solidFill>
          <a:srgbClr val="C00000"/>
        </a:solidFill>
      </dgm:spPr>
      <dgm:t>
        <a:bodyPr/>
        <a:lstStyle/>
        <a:p>
          <a:r>
            <a:rPr lang="ru-RU" sz="1600" dirty="0" smtClean="0"/>
            <a:t>РПГ «Преподавание ОРКСЭ и ОДНКНР»</a:t>
          </a:r>
          <a:endParaRPr lang="ru-RU" sz="1600" dirty="0"/>
        </a:p>
      </dgm:t>
    </dgm:pt>
    <dgm:pt modelId="{D3EB8959-EBB4-498C-B693-60BB9108A7C4}" type="parTrans" cxnId="{14E4D34C-7D61-4DE0-BDC0-9E27CB2342AC}">
      <dgm:prSet/>
      <dgm:spPr/>
      <dgm:t>
        <a:bodyPr/>
        <a:lstStyle/>
        <a:p>
          <a:endParaRPr lang="ru-RU"/>
        </a:p>
      </dgm:t>
    </dgm:pt>
    <dgm:pt modelId="{1C25A278-B5DB-4F94-A13D-B155F5A1BF09}" type="sibTrans" cxnId="{14E4D34C-7D61-4DE0-BDC0-9E27CB2342AC}">
      <dgm:prSet/>
      <dgm:spPr/>
      <dgm:t>
        <a:bodyPr/>
        <a:lstStyle/>
        <a:p>
          <a:endParaRPr lang="ru-RU"/>
        </a:p>
      </dgm:t>
    </dgm:pt>
    <dgm:pt modelId="{5499C2E2-B540-4684-A6F9-DB8F481E193B}">
      <dgm:prSet phldrT="[Текст]" custT="1"/>
      <dgm:spPr/>
      <dgm:t>
        <a:bodyPr/>
        <a:lstStyle/>
        <a:p>
          <a:r>
            <a:rPr lang="ru-RU" sz="3200" dirty="0" smtClean="0"/>
            <a:t>Методические формирования</a:t>
          </a:r>
          <a:endParaRPr lang="ru-RU" sz="3200" dirty="0"/>
        </a:p>
      </dgm:t>
    </dgm:pt>
    <dgm:pt modelId="{4D6573CC-588A-4527-A233-9C1CEA587A9E}" type="sibTrans" cxnId="{23F7521A-4C6C-440E-9AF2-8788059BDB38}">
      <dgm:prSet/>
      <dgm:spPr/>
      <dgm:t>
        <a:bodyPr/>
        <a:lstStyle/>
        <a:p>
          <a:endParaRPr lang="ru-RU"/>
        </a:p>
      </dgm:t>
    </dgm:pt>
    <dgm:pt modelId="{64629290-4F3D-4FB9-8657-D21D785D9520}" type="parTrans" cxnId="{23F7521A-4C6C-440E-9AF2-8788059BDB38}">
      <dgm:prSet/>
      <dgm:spPr/>
      <dgm:t>
        <a:bodyPr/>
        <a:lstStyle/>
        <a:p>
          <a:endParaRPr lang="ru-RU"/>
        </a:p>
      </dgm:t>
    </dgm:pt>
    <dgm:pt modelId="{622DF9FC-91D1-4193-BC7A-355156BDD7BB}">
      <dgm:prSet phldrT="[Текст]" custT="1"/>
      <dgm:spPr>
        <a:solidFill>
          <a:srgbClr val="C00000"/>
        </a:solidFill>
      </dgm:spPr>
      <dgm:t>
        <a:bodyPr/>
        <a:lstStyle/>
        <a:p>
          <a:r>
            <a:rPr lang="ru-RU" sz="1600" dirty="0" smtClean="0"/>
            <a:t>ТМ учителей-логопедов </a:t>
          </a:r>
          <a:endParaRPr lang="ru-RU" sz="1600" dirty="0"/>
        </a:p>
      </dgm:t>
    </dgm:pt>
    <dgm:pt modelId="{A1529D49-3F4F-483A-B7FD-4F8CDE1F15F9}" type="sibTrans" cxnId="{5B1F6BE0-B129-41BE-98DD-CF01A91614BE}">
      <dgm:prSet/>
      <dgm:spPr/>
      <dgm:t>
        <a:bodyPr/>
        <a:lstStyle/>
        <a:p>
          <a:endParaRPr lang="ru-RU"/>
        </a:p>
      </dgm:t>
    </dgm:pt>
    <dgm:pt modelId="{805E312C-DF52-4830-84E9-9BDA63CA9C57}" type="parTrans" cxnId="{5B1F6BE0-B129-41BE-98DD-CF01A91614BE}">
      <dgm:prSet/>
      <dgm:spPr/>
      <dgm:t>
        <a:bodyPr/>
        <a:lstStyle/>
        <a:p>
          <a:endParaRPr lang="ru-RU"/>
        </a:p>
      </dgm:t>
    </dgm:pt>
    <dgm:pt modelId="{912D03D9-6A03-4635-95B3-57E034E90349}">
      <dgm:prSet phldrT="[Текст]" custT="1"/>
      <dgm:spPr>
        <a:solidFill>
          <a:srgbClr val="C00000"/>
        </a:solidFill>
      </dgm:spPr>
      <dgm:t>
        <a:bodyPr/>
        <a:lstStyle/>
        <a:p>
          <a:r>
            <a:rPr lang="ru-RU" sz="1800" dirty="0" smtClean="0"/>
            <a:t>ПДС «Коррекционное образование»</a:t>
          </a:r>
          <a:endParaRPr lang="ru-RU" sz="1800" dirty="0"/>
        </a:p>
      </dgm:t>
    </dgm:pt>
    <dgm:pt modelId="{5A3B1EE8-0F96-4B01-A707-FB7985E07366}" type="sibTrans" cxnId="{E77649ED-C503-4520-A48F-C4B3AAF735FD}">
      <dgm:prSet/>
      <dgm:spPr/>
      <dgm:t>
        <a:bodyPr/>
        <a:lstStyle/>
        <a:p>
          <a:endParaRPr lang="ru-RU"/>
        </a:p>
      </dgm:t>
    </dgm:pt>
    <dgm:pt modelId="{68D0CBE9-9397-40E6-ABF9-EF9DE8794517}" type="parTrans" cxnId="{E77649ED-C503-4520-A48F-C4B3AAF735FD}">
      <dgm:prSet/>
      <dgm:spPr/>
      <dgm:t>
        <a:bodyPr/>
        <a:lstStyle/>
        <a:p>
          <a:endParaRPr lang="ru-RU"/>
        </a:p>
      </dgm:t>
    </dgm:pt>
    <dgm:pt modelId="{B30A4FF7-5C00-4262-B3C6-C840389B0843}" type="pres">
      <dgm:prSet presAssocID="{F85D9436-CB0E-4A94-B30E-1A7C11DCB7A7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07F93AE-4998-4E05-891F-5E2F2467B559}" type="pres">
      <dgm:prSet presAssocID="{5499C2E2-B540-4684-A6F9-DB8F481E193B}" presName="root1" presStyleCnt="0"/>
      <dgm:spPr/>
    </dgm:pt>
    <dgm:pt modelId="{67D9AE6E-C35E-46A9-85F6-F042A6BB88A4}" type="pres">
      <dgm:prSet presAssocID="{5499C2E2-B540-4684-A6F9-DB8F481E193B}" presName="LevelOneTextNode" presStyleLbl="node0" presStyleIdx="0" presStyleCnt="1" custScaleX="14313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89E3ED8-5963-4F18-9715-ED15B27621DD}" type="pres">
      <dgm:prSet presAssocID="{5499C2E2-B540-4684-A6F9-DB8F481E193B}" presName="level2hierChild" presStyleCnt="0"/>
      <dgm:spPr/>
    </dgm:pt>
    <dgm:pt modelId="{0B2029B3-D452-4282-91AC-89D93BF2DD4E}" type="pres">
      <dgm:prSet presAssocID="{D3EB8959-EBB4-498C-B693-60BB9108A7C4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4A45D32E-8093-45F5-A1FC-0CFE5AC47DC1}" type="pres">
      <dgm:prSet presAssocID="{D3EB8959-EBB4-498C-B693-60BB9108A7C4}" presName="connTx" presStyleLbl="parChTrans1D2" presStyleIdx="0" presStyleCnt="3"/>
      <dgm:spPr/>
      <dgm:t>
        <a:bodyPr/>
        <a:lstStyle/>
        <a:p>
          <a:endParaRPr lang="ru-RU"/>
        </a:p>
      </dgm:t>
    </dgm:pt>
    <dgm:pt modelId="{C96CE6E3-4112-4378-BF96-86EFD9A56088}" type="pres">
      <dgm:prSet presAssocID="{76BB3149-9119-43B1-80DC-E4788482EF1F}" presName="root2" presStyleCnt="0"/>
      <dgm:spPr/>
    </dgm:pt>
    <dgm:pt modelId="{796D6EB0-9BDE-47DC-9293-631C653879F8}" type="pres">
      <dgm:prSet presAssocID="{76BB3149-9119-43B1-80DC-E4788482EF1F}" presName="LevelTwoTextNode" presStyleLbl="node2" presStyleIdx="0" presStyleCnt="3" custScaleX="106151" custScaleY="1254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B5F97EE-CE8F-41E4-9E70-5E09DAD4485C}" type="pres">
      <dgm:prSet presAssocID="{76BB3149-9119-43B1-80DC-E4788482EF1F}" presName="level3hierChild" presStyleCnt="0"/>
      <dgm:spPr/>
    </dgm:pt>
    <dgm:pt modelId="{E70A8E44-98E6-43D1-A571-C144CB1626F8}" type="pres">
      <dgm:prSet presAssocID="{805E312C-DF52-4830-84E9-9BDA63CA9C57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5A7640FC-B8A9-4223-8F8F-A2E4539B4C29}" type="pres">
      <dgm:prSet presAssocID="{805E312C-DF52-4830-84E9-9BDA63CA9C57}" presName="connTx" presStyleLbl="parChTrans1D2" presStyleIdx="1" presStyleCnt="3"/>
      <dgm:spPr/>
      <dgm:t>
        <a:bodyPr/>
        <a:lstStyle/>
        <a:p>
          <a:endParaRPr lang="ru-RU"/>
        </a:p>
      </dgm:t>
    </dgm:pt>
    <dgm:pt modelId="{566D038A-60C9-4E3D-8DFB-17455773029B}" type="pres">
      <dgm:prSet presAssocID="{622DF9FC-91D1-4193-BC7A-355156BDD7BB}" presName="root2" presStyleCnt="0"/>
      <dgm:spPr/>
    </dgm:pt>
    <dgm:pt modelId="{4949660D-F776-4FA8-898A-14A96BDDF7DE}" type="pres">
      <dgm:prSet presAssocID="{622DF9FC-91D1-4193-BC7A-355156BDD7BB}" presName="LevelTwoTextNode" presStyleLbl="node2" presStyleIdx="1" presStyleCnt="3" custScaleX="104870" custScaleY="1065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93CE656-6857-41DF-B4C9-77D9F3E2CBF0}" type="pres">
      <dgm:prSet presAssocID="{622DF9FC-91D1-4193-BC7A-355156BDD7BB}" presName="level3hierChild" presStyleCnt="0"/>
      <dgm:spPr/>
    </dgm:pt>
    <dgm:pt modelId="{CCA39DBD-0C0A-4EBC-998E-2F3FAFD1FA33}" type="pres">
      <dgm:prSet presAssocID="{68D0CBE9-9397-40E6-ABF9-EF9DE8794517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EBFF2D2E-FED0-4E46-A787-27E5E9984A8B}" type="pres">
      <dgm:prSet presAssocID="{68D0CBE9-9397-40E6-ABF9-EF9DE8794517}" presName="connTx" presStyleLbl="parChTrans1D2" presStyleIdx="2" presStyleCnt="3"/>
      <dgm:spPr/>
      <dgm:t>
        <a:bodyPr/>
        <a:lstStyle/>
        <a:p>
          <a:endParaRPr lang="ru-RU"/>
        </a:p>
      </dgm:t>
    </dgm:pt>
    <dgm:pt modelId="{670D0987-A663-45AF-AF46-2E698DF5888C}" type="pres">
      <dgm:prSet presAssocID="{912D03D9-6A03-4635-95B3-57E034E90349}" presName="root2" presStyleCnt="0"/>
      <dgm:spPr/>
    </dgm:pt>
    <dgm:pt modelId="{872F0F67-24A8-4956-A1AA-2520A6796A9D}" type="pres">
      <dgm:prSet presAssocID="{912D03D9-6A03-4635-95B3-57E034E90349}" presName="LevelTwoTextNode" presStyleLbl="node2" presStyleIdx="2" presStyleCnt="3" custScaleX="108886" custScaleY="1237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E95E28B-0BA0-4279-9F9B-60E214A0E3D4}" type="pres">
      <dgm:prSet presAssocID="{912D03D9-6A03-4635-95B3-57E034E90349}" presName="level3hierChild" presStyleCnt="0"/>
      <dgm:spPr/>
    </dgm:pt>
  </dgm:ptLst>
  <dgm:cxnLst>
    <dgm:cxn modelId="{02B771C9-C353-4015-B101-82D8D548F54C}" type="presOf" srcId="{D3EB8959-EBB4-498C-B693-60BB9108A7C4}" destId="{4A45D32E-8093-45F5-A1FC-0CFE5AC47DC1}" srcOrd="1" destOrd="0" presId="urn:microsoft.com/office/officeart/2008/layout/HorizontalMultiLevelHierarchy"/>
    <dgm:cxn modelId="{E77649ED-C503-4520-A48F-C4B3AAF735FD}" srcId="{5499C2E2-B540-4684-A6F9-DB8F481E193B}" destId="{912D03D9-6A03-4635-95B3-57E034E90349}" srcOrd="2" destOrd="0" parTransId="{68D0CBE9-9397-40E6-ABF9-EF9DE8794517}" sibTransId="{5A3B1EE8-0F96-4B01-A707-FB7985E07366}"/>
    <dgm:cxn modelId="{5B605BBC-0ACD-441F-A96F-7383BF75ACB8}" type="presOf" srcId="{622DF9FC-91D1-4193-BC7A-355156BDD7BB}" destId="{4949660D-F776-4FA8-898A-14A96BDDF7DE}" srcOrd="0" destOrd="0" presId="urn:microsoft.com/office/officeart/2008/layout/HorizontalMultiLevelHierarchy"/>
    <dgm:cxn modelId="{E0EF03A2-2E51-482D-8981-95AB67D933EE}" type="presOf" srcId="{76BB3149-9119-43B1-80DC-E4788482EF1F}" destId="{796D6EB0-9BDE-47DC-9293-631C653879F8}" srcOrd="0" destOrd="0" presId="urn:microsoft.com/office/officeart/2008/layout/HorizontalMultiLevelHierarchy"/>
    <dgm:cxn modelId="{5B1F6BE0-B129-41BE-98DD-CF01A91614BE}" srcId="{5499C2E2-B540-4684-A6F9-DB8F481E193B}" destId="{622DF9FC-91D1-4193-BC7A-355156BDD7BB}" srcOrd="1" destOrd="0" parTransId="{805E312C-DF52-4830-84E9-9BDA63CA9C57}" sibTransId="{A1529D49-3F4F-483A-B7FD-4F8CDE1F15F9}"/>
    <dgm:cxn modelId="{A98F7098-8DCC-47ED-862B-F633DD0F21B1}" type="presOf" srcId="{805E312C-DF52-4830-84E9-9BDA63CA9C57}" destId="{5A7640FC-B8A9-4223-8F8F-A2E4539B4C29}" srcOrd="1" destOrd="0" presId="urn:microsoft.com/office/officeart/2008/layout/HorizontalMultiLevelHierarchy"/>
    <dgm:cxn modelId="{23F7521A-4C6C-440E-9AF2-8788059BDB38}" srcId="{F85D9436-CB0E-4A94-B30E-1A7C11DCB7A7}" destId="{5499C2E2-B540-4684-A6F9-DB8F481E193B}" srcOrd="0" destOrd="0" parTransId="{64629290-4F3D-4FB9-8657-D21D785D9520}" sibTransId="{4D6573CC-588A-4527-A233-9C1CEA587A9E}"/>
    <dgm:cxn modelId="{95E3F995-F5CD-4DFD-9DF0-F76E619CBC20}" type="presOf" srcId="{805E312C-DF52-4830-84E9-9BDA63CA9C57}" destId="{E70A8E44-98E6-43D1-A571-C144CB1626F8}" srcOrd="0" destOrd="0" presId="urn:microsoft.com/office/officeart/2008/layout/HorizontalMultiLevelHierarchy"/>
    <dgm:cxn modelId="{81198384-F8AA-4681-BB59-C248BA1D9E92}" type="presOf" srcId="{68D0CBE9-9397-40E6-ABF9-EF9DE8794517}" destId="{CCA39DBD-0C0A-4EBC-998E-2F3FAFD1FA33}" srcOrd="0" destOrd="0" presId="urn:microsoft.com/office/officeart/2008/layout/HorizontalMultiLevelHierarchy"/>
    <dgm:cxn modelId="{14E4D34C-7D61-4DE0-BDC0-9E27CB2342AC}" srcId="{5499C2E2-B540-4684-A6F9-DB8F481E193B}" destId="{76BB3149-9119-43B1-80DC-E4788482EF1F}" srcOrd="0" destOrd="0" parTransId="{D3EB8959-EBB4-498C-B693-60BB9108A7C4}" sibTransId="{1C25A278-B5DB-4F94-A13D-B155F5A1BF09}"/>
    <dgm:cxn modelId="{1B0241EC-FA3E-4C67-9E44-F15AC40129C9}" type="presOf" srcId="{68D0CBE9-9397-40E6-ABF9-EF9DE8794517}" destId="{EBFF2D2E-FED0-4E46-A787-27E5E9984A8B}" srcOrd="1" destOrd="0" presId="urn:microsoft.com/office/officeart/2008/layout/HorizontalMultiLevelHierarchy"/>
    <dgm:cxn modelId="{734819C2-1D8B-48EE-8FE0-7F42F331AA91}" type="presOf" srcId="{5499C2E2-B540-4684-A6F9-DB8F481E193B}" destId="{67D9AE6E-C35E-46A9-85F6-F042A6BB88A4}" srcOrd="0" destOrd="0" presId="urn:microsoft.com/office/officeart/2008/layout/HorizontalMultiLevelHierarchy"/>
    <dgm:cxn modelId="{C20BACFE-A8A3-482B-A26A-7F39483B97A9}" type="presOf" srcId="{F85D9436-CB0E-4A94-B30E-1A7C11DCB7A7}" destId="{B30A4FF7-5C00-4262-B3C6-C840389B0843}" srcOrd="0" destOrd="0" presId="urn:microsoft.com/office/officeart/2008/layout/HorizontalMultiLevelHierarchy"/>
    <dgm:cxn modelId="{0ECAE1E0-C8B5-4514-96EF-3074DF2B615F}" type="presOf" srcId="{D3EB8959-EBB4-498C-B693-60BB9108A7C4}" destId="{0B2029B3-D452-4282-91AC-89D93BF2DD4E}" srcOrd="0" destOrd="0" presId="urn:microsoft.com/office/officeart/2008/layout/HorizontalMultiLevelHierarchy"/>
    <dgm:cxn modelId="{09D82F4A-5995-4E78-8C9B-77BA650D7058}" type="presOf" srcId="{912D03D9-6A03-4635-95B3-57E034E90349}" destId="{872F0F67-24A8-4956-A1AA-2520A6796A9D}" srcOrd="0" destOrd="0" presId="urn:microsoft.com/office/officeart/2008/layout/HorizontalMultiLevelHierarchy"/>
    <dgm:cxn modelId="{29870C95-CD02-44EA-87BE-DDAC7E04C152}" type="presParOf" srcId="{B30A4FF7-5C00-4262-B3C6-C840389B0843}" destId="{007F93AE-4998-4E05-891F-5E2F2467B559}" srcOrd="0" destOrd="0" presId="urn:microsoft.com/office/officeart/2008/layout/HorizontalMultiLevelHierarchy"/>
    <dgm:cxn modelId="{F24B7DB1-1C89-4311-A6D2-DB709E0BDA57}" type="presParOf" srcId="{007F93AE-4998-4E05-891F-5E2F2467B559}" destId="{67D9AE6E-C35E-46A9-85F6-F042A6BB88A4}" srcOrd="0" destOrd="0" presId="urn:microsoft.com/office/officeart/2008/layout/HorizontalMultiLevelHierarchy"/>
    <dgm:cxn modelId="{C2A65FAB-D3AC-4D3A-9129-31F4E06ED62C}" type="presParOf" srcId="{007F93AE-4998-4E05-891F-5E2F2467B559}" destId="{F89E3ED8-5963-4F18-9715-ED15B27621DD}" srcOrd="1" destOrd="0" presId="urn:microsoft.com/office/officeart/2008/layout/HorizontalMultiLevelHierarchy"/>
    <dgm:cxn modelId="{A227596E-D8F0-4B8B-9797-F683B8E8253E}" type="presParOf" srcId="{F89E3ED8-5963-4F18-9715-ED15B27621DD}" destId="{0B2029B3-D452-4282-91AC-89D93BF2DD4E}" srcOrd="0" destOrd="0" presId="urn:microsoft.com/office/officeart/2008/layout/HorizontalMultiLevelHierarchy"/>
    <dgm:cxn modelId="{2FD01D94-17F5-4BE1-BC0B-AC5F7087C8E3}" type="presParOf" srcId="{0B2029B3-D452-4282-91AC-89D93BF2DD4E}" destId="{4A45D32E-8093-45F5-A1FC-0CFE5AC47DC1}" srcOrd="0" destOrd="0" presId="urn:microsoft.com/office/officeart/2008/layout/HorizontalMultiLevelHierarchy"/>
    <dgm:cxn modelId="{56435DEF-130D-4A0B-B825-DD0E98DEAD9B}" type="presParOf" srcId="{F89E3ED8-5963-4F18-9715-ED15B27621DD}" destId="{C96CE6E3-4112-4378-BF96-86EFD9A56088}" srcOrd="1" destOrd="0" presId="urn:microsoft.com/office/officeart/2008/layout/HorizontalMultiLevelHierarchy"/>
    <dgm:cxn modelId="{5602A2C9-FD06-4EB8-8B2C-E4E70C99AD47}" type="presParOf" srcId="{C96CE6E3-4112-4378-BF96-86EFD9A56088}" destId="{796D6EB0-9BDE-47DC-9293-631C653879F8}" srcOrd="0" destOrd="0" presId="urn:microsoft.com/office/officeart/2008/layout/HorizontalMultiLevelHierarchy"/>
    <dgm:cxn modelId="{8F9FB437-E36D-40EC-B118-27EC40A64DF5}" type="presParOf" srcId="{C96CE6E3-4112-4378-BF96-86EFD9A56088}" destId="{7B5F97EE-CE8F-41E4-9E70-5E09DAD4485C}" srcOrd="1" destOrd="0" presId="urn:microsoft.com/office/officeart/2008/layout/HorizontalMultiLevelHierarchy"/>
    <dgm:cxn modelId="{683355D0-FA21-4367-B38B-C73B2CE18286}" type="presParOf" srcId="{F89E3ED8-5963-4F18-9715-ED15B27621DD}" destId="{E70A8E44-98E6-43D1-A571-C144CB1626F8}" srcOrd="2" destOrd="0" presId="urn:microsoft.com/office/officeart/2008/layout/HorizontalMultiLevelHierarchy"/>
    <dgm:cxn modelId="{F89926EB-413E-4EFD-8FF8-FE2FAC072A01}" type="presParOf" srcId="{E70A8E44-98E6-43D1-A571-C144CB1626F8}" destId="{5A7640FC-B8A9-4223-8F8F-A2E4539B4C29}" srcOrd="0" destOrd="0" presId="urn:microsoft.com/office/officeart/2008/layout/HorizontalMultiLevelHierarchy"/>
    <dgm:cxn modelId="{3A5AC4FE-7C1F-4E67-8C6E-0AC25651F3A1}" type="presParOf" srcId="{F89E3ED8-5963-4F18-9715-ED15B27621DD}" destId="{566D038A-60C9-4E3D-8DFB-17455773029B}" srcOrd="3" destOrd="0" presId="urn:microsoft.com/office/officeart/2008/layout/HorizontalMultiLevelHierarchy"/>
    <dgm:cxn modelId="{93019EB4-DBF9-4E1E-822C-D4F785094FA5}" type="presParOf" srcId="{566D038A-60C9-4E3D-8DFB-17455773029B}" destId="{4949660D-F776-4FA8-898A-14A96BDDF7DE}" srcOrd="0" destOrd="0" presId="urn:microsoft.com/office/officeart/2008/layout/HorizontalMultiLevelHierarchy"/>
    <dgm:cxn modelId="{93C8C42C-31DB-47C7-8B05-2C8E03C08277}" type="presParOf" srcId="{566D038A-60C9-4E3D-8DFB-17455773029B}" destId="{193CE656-6857-41DF-B4C9-77D9F3E2CBF0}" srcOrd="1" destOrd="0" presId="urn:microsoft.com/office/officeart/2008/layout/HorizontalMultiLevelHierarchy"/>
    <dgm:cxn modelId="{8F28339C-A4E6-434D-8AF2-1A2D669585D7}" type="presParOf" srcId="{F89E3ED8-5963-4F18-9715-ED15B27621DD}" destId="{CCA39DBD-0C0A-4EBC-998E-2F3FAFD1FA33}" srcOrd="4" destOrd="0" presId="urn:microsoft.com/office/officeart/2008/layout/HorizontalMultiLevelHierarchy"/>
    <dgm:cxn modelId="{57F63F82-BF5E-468F-B880-9AA2D9D552C4}" type="presParOf" srcId="{CCA39DBD-0C0A-4EBC-998E-2F3FAFD1FA33}" destId="{EBFF2D2E-FED0-4E46-A787-27E5E9984A8B}" srcOrd="0" destOrd="0" presId="urn:microsoft.com/office/officeart/2008/layout/HorizontalMultiLevelHierarchy"/>
    <dgm:cxn modelId="{F732E2A2-9C99-48CA-A34A-B1B615F6EC90}" type="presParOf" srcId="{F89E3ED8-5963-4F18-9715-ED15B27621DD}" destId="{670D0987-A663-45AF-AF46-2E698DF5888C}" srcOrd="5" destOrd="0" presId="urn:microsoft.com/office/officeart/2008/layout/HorizontalMultiLevelHierarchy"/>
    <dgm:cxn modelId="{74BE042D-3861-41A1-9CE6-5EEA4FB88A78}" type="presParOf" srcId="{670D0987-A663-45AF-AF46-2E698DF5888C}" destId="{872F0F67-24A8-4956-A1AA-2520A6796A9D}" srcOrd="0" destOrd="0" presId="urn:microsoft.com/office/officeart/2008/layout/HorizontalMultiLevelHierarchy"/>
    <dgm:cxn modelId="{2FA504CB-5CDF-44E8-A931-A64526F9D585}" type="presParOf" srcId="{670D0987-A663-45AF-AF46-2E698DF5888C}" destId="{9E95E28B-0BA0-4279-9F9B-60E214A0E3D4}" srcOrd="1" destOrd="0" presId="urn:microsoft.com/office/officeart/2008/layout/HorizontalMultiLevelHierarchy"/>
  </dgm:cxnLst>
  <dgm:bg>
    <a:solidFill>
      <a:schemeClr val="accent4">
        <a:lumMod val="20000"/>
        <a:lumOff val="80000"/>
      </a:schemeClr>
    </a:solidFill>
  </dgm:bg>
  <dgm:whole>
    <a:ln>
      <a:solidFill>
        <a:schemeClr val="accent2">
          <a:lumMod val="60000"/>
          <a:lumOff val="40000"/>
        </a:schemeClr>
      </a:solidFill>
    </a:ln>
  </dgm:whole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906EB2C-4816-4655-8E0C-FD4CA714F7C4}" type="doc">
      <dgm:prSet loTypeId="urn:microsoft.com/office/officeart/2005/8/layout/matrix2" loCatId="matrix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E617FF7-B46B-4AD0-B99F-82485D3FA0EE}">
      <dgm:prSet phldrT="[Текст]" custT="1"/>
      <dgm:spPr/>
      <dgm:t>
        <a:bodyPr/>
        <a:lstStyle/>
        <a:p>
          <a:r>
            <a:rPr lang="ru-RU" sz="1200" dirty="0" smtClean="0">
              <a:solidFill>
                <a:srgbClr val="C00000"/>
              </a:solidFill>
            </a:rPr>
            <a:t>Интеллектуальное развитие: </a:t>
          </a:r>
        </a:p>
        <a:p>
          <a:r>
            <a:rPr lang="ru-RU" sz="1400" dirty="0" smtClean="0">
              <a:solidFill>
                <a:schemeClr val="tx1"/>
              </a:solidFill>
            </a:rPr>
            <a:t>Конкурсы «СТАРТ», КИТЕНДО</a:t>
          </a:r>
          <a:endParaRPr lang="ru-RU" sz="1400" dirty="0">
            <a:solidFill>
              <a:schemeClr val="tx1"/>
            </a:solidFill>
          </a:endParaRPr>
        </a:p>
      </dgm:t>
    </dgm:pt>
    <dgm:pt modelId="{FC40AD4C-BFD0-4790-A062-494DE0B3D5B1}" type="parTrans" cxnId="{BC18B073-8B2B-449C-83F7-1E224A86BD5D}">
      <dgm:prSet/>
      <dgm:spPr/>
      <dgm:t>
        <a:bodyPr/>
        <a:lstStyle/>
        <a:p>
          <a:endParaRPr lang="ru-RU"/>
        </a:p>
      </dgm:t>
    </dgm:pt>
    <dgm:pt modelId="{8CEA6BBF-C3C5-489D-9F50-0649A21CD390}" type="sibTrans" cxnId="{BC18B073-8B2B-449C-83F7-1E224A86BD5D}">
      <dgm:prSet/>
      <dgm:spPr/>
      <dgm:t>
        <a:bodyPr/>
        <a:lstStyle/>
        <a:p>
          <a:endParaRPr lang="ru-RU"/>
        </a:p>
      </dgm:t>
    </dgm:pt>
    <dgm:pt modelId="{EBBCEFE7-7DC8-46D4-9685-CB01ABCD1552}">
      <dgm:prSet phldrT="[Текст]" custT="1"/>
      <dgm:spPr/>
      <dgm:t>
        <a:bodyPr/>
        <a:lstStyle/>
        <a:p>
          <a:r>
            <a:rPr lang="ru-RU" sz="1200" dirty="0" smtClean="0">
              <a:solidFill>
                <a:srgbClr val="C00000"/>
              </a:solidFill>
            </a:rPr>
            <a:t>Физическое развитие:</a:t>
          </a:r>
        </a:p>
        <a:p>
          <a:r>
            <a:rPr lang="ru-RU" sz="1200" dirty="0" smtClean="0">
              <a:solidFill>
                <a:schemeClr val="tx1"/>
              </a:solidFill>
            </a:rPr>
            <a:t>танец</a:t>
          </a:r>
          <a:endParaRPr lang="ru-RU" sz="1200" dirty="0">
            <a:solidFill>
              <a:schemeClr val="tx1"/>
            </a:solidFill>
          </a:endParaRPr>
        </a:p>
      </dgm:t>
    </dgm:pt>
    <dgm:pt modelId="{778BB65E-8333-471E-9FEF-1E5837980008}" type="parTrans" cxnId="{AE5A58A8-040F-4F9F-A8DE-B8CC9262B6C3}">
      <dgm:prSet/>
      <dgm:spPr/>
      <dgm:t>
        <a:bodyPr/>
        <a:lstStyle/>
        <a:p>
          <a:endParaRPr lang="ru-RU"/>
        </a:p>
      </dgm:t>
    </dgm:pt>
    <dgm:pt modelId="{526C0CF8-AA3A-426D-997A-5A9C0103A720}" type="sibTrans" cxnId="{AE5A58A8-040F-4F9F-A8DE-B8CC9262B6C3}">
      <dgm:prSet/>
      <dgm:spPr/>
      <dgm:t>
        <a:bodyPr/>
        <a:lstStyle/>
        <a:p>
          <a:endParaRPr lang="ru-RU"/>
        </a:p>
      </dgm:t>
    </dgm:pt>
    <dgm:pt modelId="{9D4EFA12-D0DC-4E86-BC04-ED14331B089F}">
      <dgm:prSet phldrT="[Текст]" custT="1"/>
      <dgm:spPr/>
      <dgm:t>
        <a:bodyPr/>
        <a:lstStyle/>
        <a:p>
          <a:r>
            <a:rPr lang="ru-RU" sz="1200" b="0" dirty="0" smtClean="0">
              <a:solidFill>
                <a:srgbClr val="C00000"/>
              </a:solidFill>
            </a:rPr>
            <a:t>Социально-личностное: </a:t>
          </a:r>
          <a:r>
            <a:rPr lang="ru-RU" sz="900" dirty="0" smtClean="0">
              <a:solidFill>
                <a:schemeClr val="tx1"/>
              </a:solidFill>
            </a:rPr>
            <a:t>«Лучший читатель книг»</a:t>
          </a:r>
          <a:endParaRPr lang="ru-RU" sz="900" dirty="0">
            <a:solidFill>
              <a:schemeClr val="tx1"/>
            </a:solidFill>
          </a:endParaRPr>
        </a:p>
      </dgm:t>
    </dgm:pt>
    <dgm:pt modelId="{9C4D1308-C2E8-458A-BD02-3375A8067038}" type="parTrans" cxnId="{22998CEF-69F4-4F21-A5F8-358E85825802}">
      <dgm:prSet/>
      <dgm:spPr/>
      <dgm:t>
        <a:bodyPr/>
        <a:lstStyle/>
        <a:p>
          <a:endParaRPr lang="ru-RU"/>
        </a:p>
      </dgm:t>
    </dgm:pt>
    <dgm:pt modelId="{9829AAC7-B5BB-4DFF-9E21-E01253B15D24}" type="sibTrans" cxnId="{22998CEF-69F4-4F21-A5F8-358E85825802}">
      <dgm:prSet/>
      <dgm:spPr/>
      <dgm:t>
        <a:bodyPr/>
        <a:lstStyle/>
        <a:p>
          <a:endParaRPr lang="ru-RU"/>
        </a:p>
      </dgm:t>
    </dgm:pt>
    <dgm:pt modelId="{4F222147-271D-4E7E-85E2-6C022CE5CE35}">
      <dgm:prSet phldrT="[Текст]" custT="1"/>
      <dgm:spPr/>
      <dgm:t>
        <a:bodyPr/>
        <a:lstStyle/>
        <a:p>
          <a:r>
            <a:rPr lang="ru-RU" sz="1100" dirty="0" smtClean="0">
              <a:solidFill>
                <a:srgbClr val="C00000"/>
              </a:solidFill>
            </a:rPr>
            <a:t>Нравственно-эстетическое: </a:t>
          </a:r>
          <a:r>
            <a:rPr lang="ru-RU" sz="900" dirty="0" err="1" smtClean="0">
              <a:solidFill>
                <a:schemeClr val="tx1"/>
              </a:solidFill>
            </a:rPr>
            <a:t>инсценирование</a:t>
          </a:r>
          <a:r>
            <a:rPr lang="ru-RU" sz="900" dirty="0" smtClean="0">
              <a:solidFill>
                <a:schemeClr val="tx1"/>
              </a:solidFill>
            </a:rPr>
            <a:t> песни</a:t>
          </a:r>
          <a:endParaRPr lang="ru-RU" sz="900" dirty="0">
            <a:solidFill>
              <a:schemeClr val="tx1"/>
            </a:solidFill>
          </a:endParaRPr>
        </a:p>
      </dgm:t>
    </dgm:pt>
    <dgm:pt modelId="{FE1696CA-1FD8-4ADF-8A90-FA55F7340D05}" type="parTrans" cxnId="{085AFE31-CE18-4919-91AF-08B59C492ED9}">
      <dgm:prSet/>
      <dgm:spPr/>
      <dgm:t>
        <a:bodyPr/>
        <a:lstStyle/>
        <a:p>
          <a:endParaRPr lang="ru-RU"/>
        </a:p>
      </dgm:t>
    </dgm:pt>
    <dgm:pt modelId="{54842060-298E-412B-8280-5BAF1EA11DE2}" type="sibTrans" cxnId="{085AFE31-CE18-4919-91AF-08B59C492ED9}">
      <dgm:prSet/>
      <dgm:spPr/>
      <dgm:t>
        <a:bodyPr/>
        <a:lstStyle/>
        <a:p>
          <a:endParaRPr lang="ru-RU"/>
        </a:p>
      </dgm:t>
    </dgm:pt>
    <dgm:pt modelId="{EF5C37C9-ED9D-4E6A-AB87-19F2ACA74876}" type="pres">
      <dgm:prSet presAssocID="{6906EB2C-4816-4655-8E0C-FD4CA714F7C4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3F1B1C5-6725-4AB4-9A82-8ECA0BE1E219}" type="pres">
      <dgm:prSet presAssocID="{6906EB2C-4816-4655-8E0C-FD4CA714F7C4}" presName="axisShape" presStyleLbl="bgShp" presStyleIdx="0" presStyleCnt="1"/>
      <dgm:spPr/>
    </dgm:pt>
    <dgm:pt modelId="{30431261-0C56-425B-A99A-97203A531E2C}" type="pres">
      <dgm:prSet presAssocID="{6906EB2C-4816-4655-8E0C-FD4CA714F7C4}" presName="rect1" presStyleLbl="node1" presStyleIdx="0" presStyleCnt="4" custLinFactNeighborX="-2312" custLinFactNeighborY="9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368F3C-2168-462F-ACB0-E7C03DB04F1A}" type="pres">
      <dgm:prSet presAssocID="{6906EB2C-4816-4655-8E0C-FD4CA714F7C4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03E494-CCDA-43A2-A0F1-C913C55DCABB}" type="pres">
      <dgm:prSet presAssocID="{6906EB2C-4816-4655-8E0C-FD4CA714F7C4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2C0008-480F-48F6-AB3D-47A3C60FAA39}" type="pres">
      <dgm:prSet presAssocID="{6906EB2C-4816-4655-8E0C-FD4CA714F7C4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85AFE31-CE18-4919-91AF-08B59C492ED9}" srcId="{6906EB2C-4816-4655-8E0C-FD4CA714F7C4}" destId="{4F222147-271D-4E7E-85E2-6C022CE5CE35}" srcOrd="3" destOrd="0" parTransId="{FE1696CA-1FD8-4ADF-8A90-FA55F7340D05}" sibTransId="{54842060-298E-412B-8280-5BAF1EA11DE2}"/>
    <dgm:cxn modelId="{0E0DEFD6-288F-4E11-8A26-1859E3058130}" type="presOf" srcId="{EBBCEFE7-7DC8-46D4-9685-CB01ABCD1552}" destId="{7D368F3C-2168-462F-ACB0-E7C03DB04F1A}" srcOrd="0" destOrd="0" presId="urn:microsoft.com/office/officeart/2005/8/layout/matrix2"/>
    <dgm:cxn modelId="{AE5A58A8-040F-4F9F-A8DE-B8CC9262B6C3}" srcId="{6906EB2C-4816-4655-8E0C-FD4CA714F7C4}" destId="{EBBCEFE7-7DC8-46D4-9685-CB01ABCD1552}" srcOrd="1" destOrd="0" parTransId="{778BB65E-8333-471E-9FEF-1E5837980008}" sibTransId="{526C0CF8-AA3A-426D-997A-5A9C0103A720}"/>
    <dgm:cxn modelId="{140FE885-A566-46C1-AC3B-73648972906C}" type="presOf" srcId="{2E617FF7-B46B-4AD0-B99F-82485D3FA0EE}" destId="{30431261-0C56-425B-A99A-97203A531E2C}" srcOrd="0" destOrd="0" presId="urn:microsoft.com/office/officeart/2005/8/layout/matrix2"/>
    <dgm:cxn modelId="{F2657EB3-8BBA-4773-901B-A913AEFEB9B8}" type="presOf" srcId="{6906EB2C-4816-4655-8E0C-FD4CA714F7C4}" destId="{EF5C37C9-ED9D-4E6A-AB87-19F2ACA74876}" srcOrd="0" destOrd="0" presId="urn:microsoft.com/office/officeart/2005/8/layout/matrix2"/>
    <dgm:cxn modelId="{22998CEF-69F4-4F21-A5F8-358E85825802}" srcId="{6906EB2C-4816-4655-8E0C-FD4CA714F7C4}" destId="{9D4EFA12-D0DC-4E86-BC04-ED14331B089F}" srcOrd="2" destOrd="0" parTransId="{9C4D1308-C2E8-458A-BD02-3375A8067038}" sibTransId="{9829AAC7-B5BB-4DFF-9E21-E01253B15D24}"/>
    <dgm:cxn modelId="{581DE9D0-42DD-4565-B238-943EE01C6195}" type="presOf" srcId="{4F222147-271D-4E7E-85E2-6C022CE5CE35}" destId="{092C0008-480F-48F6-AB3D-47A3C60FAA39}" srcOrd="0" destOrd="0" presId="urn:microsoft.com/office/officeart/2005/8/layout/matrix2"/>
    <dgm:cxn modelId="{FE333C72-40C1-4104-9F4D-D679955E02AF}" type="presOf" srcId="{9D4EFA12-D0DC-4E86-BC04-ED14331B089F}" destId="{B403E494-CCDA-43A2-A0F1-C913C55DCABB}" srcOrd="0" destOrd="0" presId="urn:microsoft.com/office/officeart/2005/8/layout/matrix2"/>
    <dgm:cxn modelId="{BC18B073-8B2B-449C-83F7-1E224A86BD5D}" srcId="{6906EB2C-4816-4655-8E0C-FD4CA714F7C4}" destId="{2E617FF7-B46B-4AD0-B99F-82485D3FA0EE}" srcOrd="0" destOrd="0" parTransId="{FC40AD4C-BFD0-4790-A062-494DE0B3D5B1}" sibTransId="{8CEA6BBF-C3C5-489D-9F50-0649A21CD390}"/>
    <dgm:cxn modelId="{D838B3A4-7B5E-4B38-93AD-F22352CBA1E0}" type="presParOf" srcId="{EF5C37C9-ED9D-4E6A-AB87-19F2ACA74876}" destId="{03F1B1C5-6725-4AB4-9A82-8ECA0BE1E219}" srcOrd="0" destOrd="0" presId="urn:microsoft.com/office/officeart/2005/8/layout/matrix2"/>
    <dgm:cxn modelId="{7B486BAA-4153-4DCB-8DB7-A23323E406B9}" type="presParOf" srcId="{EF5C37C9-ED9D-4E6A-AB87-19F2ACA74876}" destId="{30431261-0C56-425B-A99A-97203A531E2C}" srcOrd="1" destOrd="0" presId="urn:microsoft.com/office/officeart/2005/8/layout/matrix2"/>
    <dgm:cxn modelId="{AEA242D6-D673-4532-8116-89BB48DC5F45}" type="presParOf" srcId="{EF5C37C9-ED9D-4E6A-AB87-19F2ACA74876}" destId="{7D368F3C-2168-462F-ACB0-E7C03DB04F1A}" srcOrd="2" destOrd="0" presId="urn:microsoft.com/office/officeart/2005/8/layout/matrix2"/>
    <dgm:cxn modelId="{C7792D59-379C-4BC9-830F-8493A9E2C0F0}" type="presParOf" srcId="{EF5C37C9-ED9D-4E6A-AB87-19F2ACA74876}" destId="{B403E494-CCDA-43A2-A0F1-C913C55DCABB}" srcOrd="3" destOrd="0" presId="urn:microsoft.com/office/officeart/2005/8/layout/matrix2"/>
    <dgm:cxn modelId="{2CA5A489-C60C-43CB-A91A-D7F62887DEB8}" type="presParOf" srcId="{EF5C37C9-ED9D-4E6A-AB87-19F2ACA74876}" destId="{092C0008-480F-48F6-AB3D-47A3C60FAA39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6657EBF-7426-48DD-B21C-8E5D460495F4}" type="doc">
      <dgm:prSet loTypeId="urn:microsoft.com/office/officeart/2008/layout/BendingPictureBlock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151FC5E-BAAF-4F5A-98F4-B8D59AFFDAD5}">
      <dgm:prSet phldrT="[Текст]" custT="1"/>
      <dgm:spPr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r>
            <a:rPr lang="ru-RU" sz="1800" dirty="0" smtClean="0"/>
            <a:t>ПДС заместителей директоров +</a:t>
          </a:r>
        </a:p>
      </dgm:t>
    </dgm:pt>
    <dgm:pt modelId="{730C36F1-7AA6-49D0-8BF2-F5A1E92B3775}" type="parTrans" cxnId="{877AA4A1-E669-4F86-A967-9F679E6FD244}">
      <dgm:prSet/>
      <dgm:spPr/>
      <dgm:t>
        <a:bodyPr/>
        <a:lstStyle/>
        <a:p>
          <a:endParaRPr lang="ru-RU"/>
        </a:p>
      </dgm:t>
    </dgm:pt>
    <dgm:pt modelId="{7D7DF0EA-3206-4B5C-AFB6-BC02F97FBA40}" type="sibTrans" cxnId="{877AA4A1-E669-4F86-A967-9F679E6FD244}">
      <dgm:prSet/>
      <dgm:spPr/>
      <dgm:t>
        <a:bodyPr/>
        <a:lstStyle/>
        <a:p>
          <a:endParaRPr lang="ru-RU"/>
        </a:p>
      </dgm:t>
    </dgm:pt>
    <dgm:pt modelId="{53BC354E-D2B7-4A26-B9C7-48ADBCF464F1}" type="pres">
      <dgm:prSet presAssocID="{B6657EBF-7426-48DD-B21C-8E5D460495F4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AB48DBF0-12AB-4947-BE00-2623691C54BB}" type="pres">
      <dgm:prSet presAssocID="{9151FC5E-BAAF-4F5A-98F4-B8D59AFFDAD5}" presName="composite" presStyleCnt="0"/>
      <dgm:spPr/>
    </dgm:pt>
    <dgm:pt modelId="{6FBCEFBF-46C6-41EE-894E-16175B525E1A}" type="pres">
      <dgm:prSet presAssocID="{9151FC5E-BAAF-4F5A-98F4-B8D59AFFDAD5}" presName="rect1" presStyleLbl="bgImgPlace1" presStyleIdx="0" presStyleCnt="1" custScaleX="118826" custScaleY="105971" custLinFactNeighborX="9531" custLinFactNeighborY="-419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endParaRPr lang="ru-RU"/>
        </a:p>
      </dgm:t>
    </dgm:pt>
    <dgm:pt modelId="{4F5FC658-B802-4E19-939C-3D8FA38D268E}" type="pres">
      <dgm:prSet presAssocID="{9151FC5E-BAAF-4F5A-98F4-B8D59AFFDAD5}" presName="rect2" presStyleLbl="node1" presStyleIdx="0" presStyleCnt="1" custScaleX="152385" custScaleY="1279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2F6E036-B284-4275-957B-F67FE725822A}" type="presOf" srcId="{9151FC5E-BAAF-4F5A-98F4-B8D59AFFDAD5}" destId="{4F5FC658-B802-4E19-939C-3D8FA38D268E}" srcOrd="0" destOrd="0" presId="urn:microsoft.com/office/officeart/2008/layout/BendingPictureBlocks"/>
    <dgm:cxn modelId="{54E6979C-DE74-4537-82A6-2B47035CA86A}" type="presOf" srcId="{B6657EBF-7426-48DD-B21C-8E5D460495F4}" destId="{53BC354E-D2B7-4A26-B9C7-48ADBCF464F1}" srcOrd="0" destOrd="0" presId="urn:microsoft.com/office/officeart/2008/layout/BendingPictureBlocks"/>
    <dgm:cxn modelId="{877AA4A1-E669-4F86-A967-9F679E6FD244}" srcId="{B6657EBF-7426-48DD-B21C-8E5D460495F4}" destId="{9151FC5E-BAAF-4F5A-98F4-B8D59AFFDAD5}" srcOrd="0" destOrd="0" parTransId="{730C36F1-7AA6-49D0-8BF2-F5A1E92B3775}" sibTransId="{7D7DF0EA-3206-4B5C-AFB6-BC02F97FBA40}"/>
    <dgm:cxn modelId="{C15B71D1-243B-43C5-AE56-223D334C8F5E}" type="presParOf" srcId="{53BC354E-D2B7-4A26-B9C7-48ADBCF464F1}" destId="{AB48DBF0-12AB-4947-BE00-2623691C54BB}" srcOrd="0" destOrd="0" presId="urn:microsoft.com/office/officeart/2008/layout/BendingPictureBlocks"/>
    <dgm:cxn modelId="{3F8086D8-495A-429D-9E2C-7E96C9096BE2}" type="presParOf" srcId="{AB48DBF0-12AB-4947-BE00-2623691C54BB}" destId="{6FBCEFBF-46C6-41EE-894E-16175B525E1A}" srcOrd="0" destOrd="0" presId="urn:microsoft.com/office/officeart/2008/layout/BendingPictureBlocks"/>
    <dgm:cxn modelId="{2528C03F-6E0C-4AD6-A5C6-2C2E605028DC}" type="presParOf" srcId="{AB48DBF0-12AB-4947-BE00-2623691C54BB}" destId="{4F5FC658-B802-4E19-939C-3D8FA38D268E}" srcOrd="1" destOrd="0" presId="urn:microsoft.com/office/officeart/2008/layout/Bending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ED32549-08B0-433A-A596-CA9EA378B584}" type="doc">
      <dgm:prSet loTypeId="urn:microsoft.com/office/officeart/2005/8/layout/hList7" loCatId="list" qsTypeId="urn:microsoft.com/office/officeart/2005/8/quickstyle/simple1" qsCatId="simple" csTypeId="urn:microsoft.com/office/officeart/2005/8/colors/colorful2" csCatId="colorful" phldr="1"/>
      <dgm:spPr/>
    </dgm:pt>
    <dgm:pt modelId="{D2FA3210-E3C8-488C-A04D-1F9E0743E5FE}">
      <dgm:prSet phldrT="[Текст]"/>
      <dgm:spPr/>
      <dgm:t>
        <a:bodyPr/>
        <a:lstStyle/>
        <a:p>
          <a:r>
            <a:rPr lang="ru-RU" dirty="0" smtClean="0"/>
            <a:t>Педагогов-психологов</a:t>
          </a:r>
          <a:endParaRPr lang="ru-RU" dirty="0"/>
        </a:p>
      </dgm:t>
    </dgm:pt>
    <dgm:pt modelId="{5B8A3011-1847-4440-A6B8-D21829BC77E3}" type="parTrans" cxnId="{EC4F9CA6-BCFC-43F0-A71B-4C2E495B55F7}">
      <dgm:prSet/>
      <dgm:spPr/>
      <dgm:t>
        <a:bodyPr/>
        <a:lstStyle/>
        <a:p>
          <a:endParaRPr lang="ru-RU"/>
        </a:p>
      </dgm:t>
    </dgm:pt>
    <dgm:pt modelId="{26BC899F-A169-4705-B2B9-5CCED9C7CAF9}" type="sibTrans" cxnId="{EC4F9CA6-BCFC-43F0-A71B-4C2E495B55F7}">
      <dgm:prSet/>
      <dgm:spPr/>
      <dgm:t>
        <a:bodyPr/>
        <a:lstStyle/>
        <a:p>
          <a:endParaRPr lang="ru-RU"/>
        </a:p>
      </dgm:t>
    </dgm:pt>
    <dgm:pt modelId="{9D83C17E-72BB-40D4-9A82-DF5744434CBF}">
      <dgm:prSet phldrT="[Текст]"/>
      <dgm:spPr/>
      <dgm:t>
        <a:bodyPr/>
        <a:lstStyle/>
        <a:p>
          <a:r>
            <a:rPr lang="ru-RU" dirty="0" smtClean="0"/>
            <a:t>Социальных педагогов</a:t>
          </a:r>
          <a:endParaRPr lang="ru-RU" dirty="0"/>
        </a:p>
      </dgm:t>
    </dgm:pt>
    <dgm:pt modelId="{6D1CDB67-B491-4BE6-B3BA-3CF61B884C47}" type="parTrans" cxnId="{06231773-577B-498A-A6D1-541AAC9C74C8}">
      <dgm:prSet/>
      <dgm:spPr/>
      <dgm:t>
        <a:bodyPr/>
        <a:lstStyle/>
        <a:p>
          <a:endParaRPr lang="ru-RU"/>
        </a:p>
      </dgm:t>
    </dgm:pt>
    <dgm:pt modelId="{4FCD98CE-3C0F-424E-B8D7-EB9FCCF15EA1}" type="sibTrans" cxnId="{06231773-577B-498A-A6D1-541AAC9C74C8}">
      <dgm:prSet/>
      <dgm:spPr/>
      <dgm:t>
        <a:bodyPr/>
        <a:lstStyle/>
        <a:p>
          <a:endParaRPr lang="ru-RU"/>
        </a:p>
      </dgm:t>
    </dgm:pt>
    <dgm:pt modelId="{4CBF67C0-7CE2-4C5A-B59C-045AA0E8B1AD}">
      <dgm:prSet custT="1"/>
      <dgm:spPr/>
      <dgm:t>
        <a:bodyPr/>
        <a:lstStyle/>
        <a:p>
          <a:r>
            <a:rPr lang="ru-RU" sz="2400" dirty="0" smtClean="0"/>
            <a:t>Руководители ШСП</a:t>
          </a:r>
          <a:endParaRPr lang="ru-RU" sz="2400" dirty="0"/>
        </a:p>
      </dgm:t>
    </dgm:pt>
    <dgm:pt modelId="{80755680-2F14-4649-8CF6-F27C078F05FF}" type="parTrans" cxnId="{0AB430E5-7EEC-467F-9D22-F9F961092843}">
      <dgm:prSet/>
      <dgm:spPr/>
      <dgm:t>
        <a:bodyPr/>
        <a:lstStyle/>
        <a:p>
          <a:endParaRPr lang="ru-RU"/>
        </a:p>
      </dgm:t>
    </dgm:pt>
    <dgm:pt modelId="{8A6A8106-8E76-4310-B966-7E34819E3751}" type="sibTrans" cxnId="{0AB430E5-7EEC-467F-9D22-F9F961092843}">
      <dgm:prSet/>
      <dgm:spPr/>
      <dgm:t>
        <a:bodyPr/>
        <a:lstStyle/>
        <a:p>
          <a:endParaRPr lang="ru-RU"/>
        </a:p>
      </dgm:t>
    </dgm:pt>
    <dgm:pt modelId="{7C21E05E-EA55-47EE-9098-69F83451872B}" type="pres">
      <dgm:prSet presAssocID="{AED32549-08B0-433A-A596-CA9EA378B584}" presName="Name0" presStyleCnt="0">
        <dgm:presLayoutVars>
          <dgm:dir/>
          <dgm:resizeHandles val="exact"/>
        </dgm:presLayoutVars>
      </dgm:prSet>
      <dgm:spPr/>
    </dgm:pt>
    <dgm:pt modelId="{310EF5C7-B42D-4AFF-9322-E2872B70B064}" type="pres">
      <dgm:prSet presAssocID="{AED32549-08B0-433A-A596-CA9EA378B584}" presName="fgShape" presStyleLbl="fgShp" presStyleIdx="0" presStyleCnt="1"/>
      <dgm:spPr/>
    </dgm:pt>
    <dgm:pt modelId="{93643DC7-7442-4161-8B9B-ABCB93141A10}" type="pres">
      <dgm:prSet presAssocID="{AED32549-08B0-433A-A596-CA9EA378B584}" presName="linComp" presStyleCnt="0"/>
      <dgm:spPr/>
    </dgm:pt>
    <dgm:pt modelId="{FA1DD6AC-D301-4710-883D-102D4303D279}" type="pres">
      <dgm:prSet presAssocID="{D2FA3210-E3C8-488C-A04D-1F9E0743E5FE}" presName="compNode" presStyleCnt="0"/>
      <dgm:spPr/>
    </dgm:pt>
    <dgm:pt modelId="{DCD83F56-F74C-487A-B45E-2A95170BF4D6}" type="pres">
      <dgm:prSet presAssocID="{D2FA3210-E3C8-488C-A04D-1F9E0743E5FE}" presName="bkgdShape" presStyleLbl="node1" presStyleIdx="0" presStyleCnt="3"/>
      <dgm:spPr/>
      <dgm:t>
        <a:bodyPr/>
        <a:lstStyle/>
        <a:p>
          <a:endParaRPr lang="ru-RU"/>
        </a:p>
      </dgm:t>
    </dgm:pt>
    <dgm:pt modelId="{7D9A440D-2E62-45BC-9D1B-7F70717B3DBE}" type="pres">
      <dgm:prSet presAssocID="{D2FA3210-E3C8-488C-A04D-1F9E0743E5FE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2CA9A1-694E-48B3-A3DD-C8C3BAD62888}" type="pres">
      <dgm:prSet presAssocID="{D2FA3210-E3C8-488C-A04D-1F9E0743E5FE}" presName="invisiNode" presStyleLbl="node1" presStyleIdx="0" presStyleCnt="3"/>
      <dgm:spPr/>
    </dgm:pt>
    <dgm:pt modelId="{8D8D60B7-C4A1-4820-B097-BD55E4A3FD6D}" type="pres">
      <dgm:prSet presAssocID="{D2FA3210-E3C8-488C-A04D-1F9E0743E5FE}" presName="imagNode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D8508799-A5FC-41BD-8533-4729988494BD}" type="pres">
      <dgm:prSet presAssocID="{26BC899F-A169-4705-B2B9-5CCED9C7CAF9}" presName="sibTrans" presStyleLbl="sibTrans2D1" presStyleIdx="0" presStyleCnt="0"/>
      <dgm:spPr/>
      <dgm:t>
        <a:bodyPr/>
        <a:lstStyle/>
        <a:p>
          <a:endParaRPr lang="ru-RU"/>
        </a:p>
      </dgm:t>
    </dgm:pt>
    <dgm:pt modelId="{4E5D15C0-2BC9-4503-A196-72923B32717B}" type="pres">
      <dgm:prSet presAssocID="{9D83C17E-72BB-40D4-9A82-DF5744434CBF}" presName="compNode" presStyleCnt="0"/>
      <dgm:spPr/>
    </dgm:pt>
    <dgm:pt modelId="{DD8F4DB3-F435-4ABA-A0BC-2974E28011C8}" type="pres">
      <dgm:prSet presAssocID="{9D83C17E-72BB-40D4-9A82-DF5744434CBF}" presName="bkgdShape" presStyleLbl="node1" presStyleIdx="1" presStyleCnt="3"/>
      <dgm:spPr/>
      <dgm:t>
        <a:bodyPr/>
        <a:lstStyle/>
        <a:p>
          <a:endParaRPr lang="ru-RU"/>
        </a:p>
      </dgm:t>
    </dgm:pt>
    <dgm:pt modelId="{973C1C0C-B68F-4860-816B-D2C50142E236}" type="pres">
      <dgm:prSet presAssocID="{9D83C17E-72BB-40D4-9A82-DF5744434CBF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D35F59-5010-4D44-8D46-21FD1089B270}" type="pres">
      <dgm:prSet presAssocID="{9D83C17E-72BB-40D4-9A82-DF5744434CBF}" presName="invisiNode" presStyleLbl="node1" presStyleIdx="1" presStyleCnt="3"/>
      <dgm:spPr/>
    </dgm:pt>
    <dgm:pt modelId="{03C15F56-A278-4C70-8E3D-12119C5A6BC9}" type="pres">
      <dgm:prSet presAssocID="{9D83C17E-72BB-40D4-9A82-DF5744434CBF}" presName="imagNode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</dgm:spPr>
    </dgm:pt>
    <dgm:pt modelId="{ED82DB2E-D8BF-426C-85BA-7DA5BE231A5F}" type="pres">
      <dgm:prSet presAssocID="{4FCD98CE-3C0F-424E-B8D7-EB9FCCF15EA1}" presName="sibTrans" presStyleLbl="sibTrans2D1" presStyleIdx="0" presStyleCnt="0"/>
      <dgm:spPr/>
      <dgm:t>
        <a:bodyPr/>
        <a:lstStyle/>
        <a:p>
          <a:endParaRPr lang="ru-RU"/>
        </a:p>
      </dgm:t>
    </dgm:pt>
    <dgm:pt modelId="{00F7A1DF-0F2C-4B69-BA2A-9421BA7F9602}" type="pres">
      <dgm:prSet presAssocID="{4CBF67C0-7CE2-4C5A-B59C-045AA0E8B1AD}" presName="compNode" presStyleCnt="0"/>
      <dgm:spPr/>
    </dgm:pt>
    <dgm:pt modelId="{30ECEE21-5B67-41EE-8D54-2CDB391F8928}" type="pres">
      <dgm:prSet presAssocID="{4CBF67C0-7CE2-4C5A-B59C-045AA0E8B1AD}" presName="bkgdShape" presStyleLbl="node1" presStyleIdx="2" presStyleCnt="3"/>
      <dgm:spPr/>
      <dgm:t>
        <a:bodyPr/>
        <a:lstStyle/>
        <a:p>
          <a:endParaRPr lang="ru-RU"/>
        </a:p>
      </dgm:t>
    </dgm:pt>
    <dgm:pt modelId="{A3572D61-5963-4A11-A5D7-4354025ACB14}" type="pres">
      <dgm:prSet presAssocID="{4CBF67C0-7CE2-4C5A-B59C-045AA0E8B1AD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F5D4BB-BDFA-4997-9695-5E2706A04DFC}" type="pres">
      <dgm:prSet presAssocID="{4CBF67C0-7CE2-4C5A-B59C-045AA0E8B1AD}" presName="invisiNode" presStyleLbl="node1" presStyleIdx="2" presStyleCnt="3"/>
      <dgm:spPr/>
    </dgm:pt>
    <dgm:pt modelId="{066D755D-5022-4C0F-8F56-69FA8E35D601}" type="pres">
      <dgm:prSet presAssocID="{4CBF67C0-7CE2-4C5A-B59C-045AA0E8B1AD}" presName="imagNode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</dgm:spPr>
    </dgm:pt>
  </dgm:ptLst>
  <dgm:cxnLst>
    <dgm:cxn modelId="{EC4F9CA6-BCFC-43F0-A71B-4C2E495B55F7}" srcId="{AED32549-08B0-433A-A596-CA9EA378B584}" destId="{D2FA3210-E3C8-488C-A04D-1F9E0743E5FE}" srcOrd="0" destOrd="0" parTransId="{5B8A3011-1847-4440-A6B8-D21829BC77E3}" sibTransId="{26BC899F-A169-4705-B2B9-5CCED9C7CAF9}"/>
    <dgm:cxn modelId="{164D794C-F23F-4CE6-8613-CB54172C309A}" type="presOf" srcId="{4CBF67C0-7CE2-4C5A-B59C-045AA0E8B1AD}" destId="{30ECEE21-5B67-41EE-8D54-2CDB391F8928}" srcOrd="0" destOrd="0" presId="urn:microsoft.com/office/officeart/2005/8/layout/hList7"/>
    <dgm:cxn modelId="{88838517-0A61-4EE2-BD86-758FEAACDDEA}" type="presOf" srcId="{AED32549-08B0-433A-A596-CA9EA378B584}" destId="{7C21E05E-EA55-47EE-9098-69F83451872B}" srcOrd="0" destOrd="0" presId="urn:microsoft.com/office/officeart/2005/8/layout/hList7"/>
    <dgm:cxn modelId="{0FC908CC-8B4C-4F44-AAAA-F9916D4ED830}" type="presOf" srcId="{4CBF67C0-7CE2-4C5A-B59C-045AA0E8B1AD}" destId="{A3572D61-5963-4A11-A5D7-4354025ACB14}" srcOrd="1" destOrd="0" presId="urn:microsoft.com/office/officeart/2005/8/layout/hList7"/>
    <dgm:cxn modelId="{C0B03C6A-9A8C-4D43-9003-D87266A982BD}" type="presOf" srcId="{4FCD98CE-3C0F-424E-B8D7-EB9FCCF15EA1}" destId="{ED82DB2E-D8BF-426C-85BA-7DA5BE231A5F}" srcOrd="0" destOrd="0" presId="urn:microsoft.com/office/officeart/2005/8/layout/hList7"/>
    <dgm:cxn modelId="{37C2A390-698D-4E51-BC45-E3EFA6856042}" type="presOf" srcId="{9D83C17E-72BB-40D4-9A82-DF5744434CBF}" destId="{DD8F4DB3-F435-4ABA-A0BC-2974E28011C8}" srcOrd="0" destOrd="0" presId="urn:microsoft.com/office/officeart/2005/8/layout/hList7"/>
    <dgm:cxn modelId="{CD48B5EC-6710-4B93-A1E6-92892E58E442}" type="presOf" srcId="{26BC899F-A169-4705-B2B9-5CCED9C7CAF9}" destId="{D8508799-A5FC-41BD-8533-4729988494BD}" srcOrd="0" destOrd="0" presId="urn:microsoft.com/office/officeart/2005/8/layout/hList7"/>
    <dgm:cxn modelId="{752317B8-0714-4C5A-937D-B761A2646DDD}" type="presOf" srcId="{9D83C17E-72BB-40D4-9A82-DF5744434CBF}" destId="{973C1C0C-B68F-4860-816B-D2C50142E236}" srcOrd="1" destOrd="0" presId="urn:microsoft.com/office/officeart/2005/8/layout/hList7"/>
    <dgm:cxn modelId="{06231773-577B-498A-A6D1-541AAC9C74C8}" srcId="{AED32549-08B0-433A-A596-CA9EA378B584}" destId="{9D83C17E-72BB-40D4-9A82-DF5744434CBF}" srcOrd="1" destOrd="0" parTransId="{6D1CDB67-B491-4BE6-B3BA-3CF61B884C47}" sibTransId="{4FCD98CE-3C0F-424E-B8D7-EB9FCCF15EA1}"/>
    <dgm:cxn modelId="{2BBE7213-DD13-461D-9421-B3E57B6D4159}" type="presOf" srcId="{D2FA3210-E3C8-488C-A04D-1F9E0743E5FE}" destId="{DCD83F56-F74C-487A-B45E-2A95170BF4D6}" srcOrd="0" destOrd="0" presId="urn:microsoft.com/office/officeart/2005/8/layout/hList7"/>
    <dgm:cxn modelId="{7E525DD9-ED75-47BE-BB59-7603B8826446}" type="presOf" srcId="{D2FA3210-E3C8-488C-A04D-1F9E0743E5FE}" destId="{7D9A440D-2E62-45BC-9D1B-7F70717B3DBE}" srcOrd="1" destOrd="0" presId="urn:microsoft.com/office/officeart/2005/8/layout/hList7"/>
    <dgm:cxn modelId="{0AB430E5-7EEC-467F-9D22-F9F961092843}" srcId="{AED32549-08B0-433A-A596-CA9EA378B584}" destId="{4CBF67C0-7CE2-4C5A-B59C-045AA0E8B1AD}" srcOrd="2" destOrd="0" parTransId="{80755680-2F14-4649-8CF6-F27C078F05FF}" sibTransId="{8A6A8106-8E76-4310-B966-7E34819E3751}"/>
    <dgm:cxn modelId="{F3530426-6A49-4BAC-B03B-8CFB5D521B47}" type="presParOf" srcId="{7C21E05E-EA55-47EE-9098-69F83451872B}" destId="{310EF5C7-B42D-4AFF-9322-E2872B70B064}" srcOrd="0" destOrd="0" presId="urn:microsoft.com/office/officeart/2005/8/layout/hList7"/>
    <dgm:cxn modelId="{495871E3-E401-4194-B122-79A68F80A9ED}" type="presParOf" srcId="{7C21E05E-EA55-47EE-9098-69F83451872B}" destId="{93643DC7-7442-4161-8B9B-ABCB93141A10}" srcOrd="1" destOrd="0" presId="urn:microsoft.com/office/officeart/2005/8/layout/hList7"/>
    <dgm:cxn modelId="{BCB43D95-B21F-4A80-A1A9-305D64B10D8C}" type="presParOf" srcId="{93643DC7-7442-4161-8B9B-ABCB93141A10}" destId="{FA1DD6AC-D301-4710-883D-102D4303D279}" srcOrd="0" destOrd="0" presId="urn:microsoft.com/office/officeart/2005/8/layout/hList7"/>
    <dgm:cxn modelId="{4833C110-05B6-4A9E-A047-12645746C458}" type="presParOf" srcId="{FA1DD6AC-D301-4710-883D-102D4303D279}" destId="{DCD83F56-F74C-487A-B45E-2A95170BF4D6}" srcOrd="0" destOrd="0" presId="urn:microsoft.com/office/officeart/2005/8/layout/hList7"/>
    <dgm:cxn modelId="{58A3C3AF-C099-416D-9A3C-9FC1BCFD7293}" type="presParOf" srcId="{FA1DD6AC-D301-4710-883D-102D4303D279}" destId="{7D9A440D-2E62-45BC-9D1B-7F70717B3DBE}" srcOrd="1" destOrd="0" presId="urn:microsoft.com/office/officeart/2005/8/layout/hList7"/>
    <dgm:cxn modelId="{C5D7A663-193E-4293-A2EA-E1E695EDFD0F}" type="presParOf" srcId="{FA1DD6AC-D301-4710-883D-102D4303D279}" destId="{1F2CA9A1-694E-48B3-A3DD-C8C3BAD62888}" srcOrd="2" destOrd="0" presId="urn:microsoft.com/office/officeart/2005/8/layout/hList7"/>
    <dgm:cxn modelId="{5995A284-7850-4572-9D9F-7A27AF58DC55}" type="presParOf" srcId="{FA1DD6AC-D301-4710-883D-102D4303D279}" destId="{8D8D60B7-C4A1-4820-B097-BD55E4A3FD6D}" srcOrd="3" destOrd="0" presId="urn:microsoft.com/office/officeart/2005/8/layout/hList7"/>
    <dgm:cxn modelId="{A7812807-A46E-43E6-A62A-E895599E441A}" type="presParOf" srcId="{93643DC7-7442-4161-8B9B-ABCB93141A10}" destId="{D8508799-A5FC-41BD-8533-4729988494BD}" srcOrd="1" destOrd="0" presId="urn:microsoft.com/office/officeart/2005/8/layout/hList7"/>
    <dgm:cxn modelId="{FB340ABA-0D6C-4CCE-BC93-6857F9FCC581}" type="presParOf" srcId="{93643DC7-7442-4161-8B9B-ABCB93141A10}" destId="{4E5D15C0-2BC9-4503-A196-72923B32717B}" srcOrd="2" destOrd="0" presId="urn:microsoft.com/office/officeart/2005/8/layout/hList7"/>
    <dgm:cxn modelId="{2EA5B968-7F33-419F-81E8-064174010089}" type="presParOf" srcId="{4E5D15C0-2BC9-4503-A196-72923B32717B}" destId="{DD8F4DB3-F435-4ABA-A0BC-2974E28011C8}" srcOrd="0" destOrd="0" presId="urn:microsoft.com/office/officeart/2005/8/layout/hList7"/>
    <dgm:cxn modelId="{6F016D32-E1FB-42B8-937D-EE75FD819CF7}" type="presParOf" srcId="{4E5D15C0-2BC9-4503-A196-72923B32717B}" destId="{973C1C0C-B68F-4860-816B-D2C50142E236}" srcOrd="1" destOrd="0" presId="urn:microsoft.com/office/officeart/2005/8/layout/hList7"/>
    <dgm:cxn modelId="{943A0C8F-53DF-4CEC-92D3-A38BDC08A9D8}" type="presParOf" srcId="{4E5D15C0-2BC9-4503-A196-72923B32717B}" destId="{24D35F59-5010-4D44-8D46-21FD1089B270}" srcOrd="2" destOrd="0" presId="urn:microsoft.com/office/officeart/2005/8/layout/hList7"/>
    <dgm:cxn modelId="{65DF7061-C8C5-4A4A-A20B-3BE383F213DA}" type="presParOf" srcId="{4E5D15C0-2BC9-4503-A196-72923B32717B}" destId="{03C15F56-A278-4C70-8E3D-12119C5A6BC9}" srcOrd="3" destOrd="0" presId="urn:microsoft.com/office/officeart/2005/8/layout/hList7"/>
    <dgm:cxn modelId="{B615748A-A061-43AD-8926-88D50A0A62DA}" type="presParOf" srcId="{93643DC7-7442-4161-8B9B-ABCB93141A10}" destId="{ED82DB2E-D8BF-426C-85BA-7DA5BE231A5F}" srcOrd="3" destOrd="0" presId="urn:microsoft.com/office/officeart/2005/8/layout/hList7"/>
    <dgm:cxn modelId="{5A3B630F-271E-4BD8-B718-3216D4F4AE8E}" type="presParOf" srcId="{93643DC7-7442-4161-8B9B-ABCB93141A10}" destId="{00F7A1DF-0F2C-4B69-BA2A-9421BA7F9602}" srcOrd="4" destOrd="0" presId="urn:microsoft.com/office/officeart/2005/8/layout/hList7"/>
    <dgm:cxn modelId="{F435686F-EE9A-49DF-8950-52CE0C077BCB}" type="presParOf" srcId="{00F7A1DF-0F2C-4B69-BA2A-9421BA7F9602}" destId="{30ECEE21-5B67-41EE-8D54-2CDB391F8928}" srcOrd="0" destOrd="0" presId="urn:microsoft.com/office/officeart/2005/8/layout/hList7"/>
    <dgm:cxn modelId="{30213ACB-C78D-4342-8BCC-B573BC470B37}" type="presParOf" srcId="{00F7A1DF-0F2C-4B69-BA2A-9421BA7F9602}" destId="{A3572D61-5963-4A11-A5D7-4354025ACB14}" srcOrd="1" destOrd="0" presId="urn:microsoft.com/office/officeart/2005/8/layout/hList7"/>
    <dgm:cxn modelId="{78892E02-F4E3-45E7-ADF2-2364BC39E242}" type="presParOf" srcId="{00F7A1DF-0F2C-4B69-BA2A-9421BA7F9602}" destId="{F5F5D4BB-BDFA-4997-9695-5E2706A04DFC}" srcOrd="2" destOrd="0" presId="urn:microsoft.com/office/officeart/2005/8/layout/hList7"/>
    <dgm:cxn modelId="{F13CA8F8-B752-4558-B8F4-8C5B23D562EB}" type="presParOf" srcId="{00F7A1DF-0F2C-4B69-BA2A-9421BA7F9602}" destId="{066D755D-5022-4C0F-8F56-69FA8E35D601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ED32549-08B0-433A-A596-CA9EA378B584}" type="doc">
      <dgm:prSet loTypeId="urn:microsoft.com/office/officeart/2005/8/layout/hList7" loCatId="list" qsTypeId="urn:microsoft.com/office/officeart/2005/8/quickstyle/simple1" qsCatId="simple" csTypeId="urn:microsoft.com/office/officeart/2005/8/colors/colorful3" csCatId="colorful" phldr="1"/>
      <dgm:spPr/>
    </dgm:pt>
    <dgm:pt modelId="{D2FA3210-E3C8-488C-A04D-1F9E0743E5FE}">
      <dgm:prSet phldrT="[Текст]"/>
      <dgm:spPr/>
      <dgm:t>
        <a:bodyPr/>
        <a:lstStyle/>
        <a:p>
          <a:endParaRPr lang="ru-RU" dirty="0"/>
        </a:p>
      </dgm:t>
    </dgm:pt>
    <dgm:pt modelId="{5B8A3011-1847-4440-A6B8-D21829BC77E3}" type="parTrans" cxnId="{EC4F9CA6-BCFC-43F0-A71B-4C2E495B55F7}">
      <dgm:prSet/>
      <dgm:spPr/>
      <dgm:t>
        <a:bodyPr/>
        <a:lstStyle/>
        <a:p>
          <a:endParaRPr lang="ru-RU"/>
        </a:p>
      </dgm:t>
    </dgm:pt>
    <dgm:pt modelId="{26BC899F-A169-4705-B2B9-5CCED9C7CAF9}" type="sibTrans" cxnId="{EC4F9CA6-BCFC-43F0-A71B-4C2E495B55F7}">
      <dgm:prSet/>
      <dgm:spPr/>
      <dgm:t>
        <a:bodyPr/>
        <a:lstStyle/>
        <a:p>
          <a:endParaRPr lang="ru-RU"/>
        </a:p>
      </dgm:t>
    </dgm:pt>
    <dgm:pt modelId="{E90F9CA7-BEF3-456E-A0F7-C2A1509C5D5F}">
      <dgm:prSet phldrT="[Текст]"/>
      <dgm:spPr/>
      <dgm:t>
        <a:bodyPr/>
        <a:lstStyle/>
        <a:p>
          <a:endParaRPr lang="ru-RU" dirty="0"/>
        </a:p>
      </dgm:t>
    </dgm:pt>
    <dgm:pt modelId="{FE70775D-D4D1-41D0-A12E-8DEF501B9F2B}" type="parTrans" cxnId="{07CC7C42-3ADF-4B93-8151-C6D359273303}">
      <dgm:prSet/>
      <dgm:spPr/>
      <dgm:t>
        <a:bodyPr/>
        <a:lstStyle/>
        <a:p>
          <a:endParaRPr lang="ru-RU"/>
        </a:p>
      </dgm:t>
    </dgm:pt>
    <dgm:pt modelId="{3D7C3FCD-8F9C-4A4F-BF68-091BEE4297F0}" type="sibTrans" cxnId="{07CC7C42-3ADF-4B93-8151-C6D359273303}">
      <dgm:prSet/>
      <dgm:spPr/>
      <dgm:t>
        <a:bodyPr/>
        <a:lstStyle/>
        <a:p>
          <a:endParaRPr lang="ru-RU"/>
        </a:p>
      </dgm:t>
    </dgm:pt>
    <dgm:pt modelId="{9D83C17E-72BB-40D4-9A82-DF5744434CBF}">
      <dgm:prSet phldrT="[Текст]"/>
      <dgm:spPr/>
      <dgm:t>
        <a:bodyPr/>
        <a:lstStyle/>
        <a:p>
          <a:endParaRPr lang="ru-RU" dirty="0"/>
        </a:p>
      </dgm:t>
    </dgm:pt>
    <dgm:pt modelId="{6D1CDB67-B491-4BE6-B3BA-3CF61B884C47}" type="parTrans" cxnId="{06231773-577B-498A-A6D1-541AAC9C74C8}">
      <dgm:prSet/>
      <dgm:spPr/>
      <dgm:t>
        <a:bodyPr/>
        <a:lstStyle/>
        <a:p>
          <a:endParaRPr lang="ru-RU"/>
        </a:p>
      </dgm:t>
    </dgm:pt>
    <dgm:pt modelId="{4FCD98CE-3C0F-424E-B8D7-EB9FCCF15EA1}" type="sibTrans" cxnId="{06231773-577B-498A-A6D1-541AAC9C74C8}">
      <dgm:prSet/>
      <dgm:spPr/>
      <dgm:t>
        <a:bodyPr/>
        <a:lstStyle/>
        <a:p>
          <a:endParaRPr lang="ru-RU"/>
        </a:p>
      </dgm:t>
    </dgm:pt>
    <dgm:pt modelId="{BE880757-64D9-4456-811C-997EB040EAEB}">
      <dgm:prSet/>
      <dgm:spPr/>
      <dgm:t>
        <a:bodyPr/>
        <a:lstStyle/>
        <a:p>
          <a:r>
            <a:rPr lang="ru-RU" dirty="0" smtClean="0"/>
            <a:t>Робототехника</a:t>
          </a:r>
        </a:p>
        <a:p>
          <a:r>
            <a:rPr lang="ru-RU" dirty="0" smtClean="0"/>
            <a:t>???</a:t>
          </a:r>
          <a:endParaRPr lang="ru-RU" dirty="0"/>
        </a:p>
      </dgm:t>
    </dgm:pt>
    <dgm:pt modelId="{42FC5BB9-3722-458B-BE8D-4B320F16DC4F}" type="parTrans" cxnId="{C08E2C48-7459-40B0-8CD5-73E8A892370E}">
      <dgm:prSet/>
      <dgm:spPr/>
      <dgm:t>
        <a:bodyPr/>
        <a:lstStyle/>
        <a:p>
          <a:endParaRPr lang="ru-RU"/>
        </a:p>
      </dgm:t>
    </dgm:pt>
    <dgm:pt modelId="{3F9C5C59-B369-48BB-B76E-DBE6508A66A5}" type="sibTrans" cxnId="{C08E2C48-7459-40B0-8CD5-73E8A892370E}">
      <dgm:prSet/>
      <dgm:spPr/>
      <dgm:t>
        <a:bodyPr/>
        <a:lstStyle/>
        <a:p>
          <a:endParaRPr lang="ru-RU"/>
        </a:p>
      </dgm:t>
    </dgm:pt>
    <dgm:pt modelId="{7C21E05E-EA55-47EE-9098-69F83451872B}" type="pres">
      <dgm:prSet presAssocID="{AED32549-08B0-433A-A596-CA9EA378B584}" presName="Name0" presStyleCnt="0">
        <dgm:presLayoutVars>
          <dgm:dir/>
          <dgm:resizeHandles val="exact"/>
        </dgm:presLayoutVars>
      </dgm:prSet>
      <dgm:spPr/>
    </dgm:pt>
    <dgm:pt modelId="{310EF5C7-B42D-4AFF-9322-E2872B70B064}" type="pres">
      <dgm:prSet presAssocID="{AED32549-08B0-433A-A596-CA9EA378B584}" presName="fgShape" presStyleLbl="fgShp" presStyleIdx="0" presStyleCnt="1"/>
      <dgm:spPr/>
    </dgm:pt>
    <dgm:pt modelId="{93643DC7-7442-4161-8B9B-ABCB93141A10}" type="pres">
      <dgm:prSet presAssocID="{AED32549-08B0-433A-A596-CA9EA378B584}" presName="linComp" presStyleCnt="0"/>
      <dgm:spPr/>
    </dgm:pt>
    <dgm:pt modelId="{FA1DD6AC-D301-4710-883D-102D4303D279}" type="pres">
      <dgm:prSet presAssocID="{D2FA3210-E3C8-488C-A04D-1F9E0743E5FE}" presName="compNode" presStyleCnt="0"/>
      <dgm:spPr/>
    </dgm:pt>
    <dgm:pt modelId="{DCD83F56-F74C-487A-B45E-2A95170BF4D6}" type="pres">
      <dgm:prSet presAssocID="{D2FA3210-E3C8-488C-A04D-1F9E0743E5FE}" presName="bkgdShape" presStyleLbl="node1" presStyleIdx="0" presStyleCnt="4"/>
      <dgm:spPr/>
      <dgm:t>
        <a:bodyPr/>
        <a:lstStyle/>
        <a:p>
          <a:endParaRPr lang="ru-RU"/>
        </a:p>
      </dgm:t>
    </dgm:pt>
    <dgm:pt modelId="{7D9A440D-2E62-45BC-9D1B-7F70717B3DBE}" type="pres">
      <dgm:prSet presAssocID="{D2FA3210-E3C8-488C-A04D-1F9E0743E5FE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2CA9A1-694E-48B3-A3DD-C8C3BAD62888}" type="pres">
      <dgm:prSet presAssocID="{D2FA3210-E3C8-488C-A04D-1F9E0743E5FE}" presName="invisiNode" presStyleLbl="node1" presStyleIdx="0" presStyleCnt="4"/>
      <dgm:spPr/>
    </dgm:pt>
    <dgm:pt modelId="{8D8D60B7-C4A1-4820-B097-BD55E4A3FD6D}" type="pres">
      <dgm:prSet presAssocID="{D2FA3210-E3C8-488C-A04D-1F9E0743E5FE}" presName="imagNode" presStyleLbl="fgImgPlace1" presStyleIdx="0" presStyleCnt="4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D8508799-A5FC-41BD-8533-4729988494BD}" type="pres">
      <dgm:prSet presAssocID="{26BC899F-A169-4705-B2B9-5CCED9C7CAF9}" presName="sibTrans" presStyleLbl="sibTrans2D1" presStyleIdx="0" presStyleCnt="0"/>
      <dgm:spPr/>
      <dgm:t>
        <a:bodyPr/>
        <a:lstStyle/>
        <a:p>
          <a:endParaRPr lang="ru-RU"/>
        </a:p>
      </dgm:t>
    </dgm:pt>
    <dgm:pt modelId="{00DA75EF-9A72-4F40-B499-E83ECD568F41}" type="pres">
      <dgm:prSet presAssocID="{E90F9CA7-BEF3-456E-A0F7-C2A1509C5D5F}" presName="compNode" presStyleCnt="0"/>
      <dgm:spPr/>
    </dgm:pt>
    <dgm:pt modelId="{F8DDADB6-0CE6-4D57-A52C-7A266A39251D}" type="pres">
      <dgm:prSet presAssocID="{E90F9CA7-BEF3-456E-A0F7-C2A1509C5D5F}" presName="bkgdShape" presStyleLbl="node1" presStyleIdx="1" presStyleCnt="4"/>
      <dgm:spPr/>
      <dgm:t>
        <a:bodyPr/>
        <a:lstStyle/>
        <a:p>
          <a:endParaRPr lang="ru-RU"/>
        </a:p>
      </dgm:t>
    </dgm:pt>
    <dgm:pt modelId="{AE902A14-36CA-41C3-B601-E1691A06004D}" type="pres">
      <dgm:prSet presAssocID="{E90F9CA7-BEF3-456E-A0F7-C2A1509C5D5F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16E38D-721D-4EED-AC34-9188F10F27DF}" type="pres">
      <dgm:prSet presAssocID="{E90F9CA7-BEF3-456E-A0F7-C2A1509C5D5F}" presName="invisiNode" presStyleLbl="node1" presStyleIdx="1" presStyleCnt="4"/>
      <dgm:spPr/>
    </dgm:pt>
    <dgm:pt modelId="{2586EE92-57F5-44D0-BBDE-C449444A1666}" type="pres">
      <dgm:prSet presAssocID="{E90F9CA7-BEF3-456E-A0F7-C2A1509C5D5F}" presName="imagNode" presStyleLbl="fgImgPlace1" presStyleIdx="1" presStyleCnt="4" custLinFactNeighborX="-24" custLinFactNeighborY="4100"/>
      <dgm:spPr>
        <a:blipFill dpi="0" rotWithShape="1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DA66D87-1DBC-4A10-BD5D-0E473E95494E}" type="pres">
      <dgm:prSet presAssocID="{3D7C3FCD-8F9C-4A4F-BF68-091BEE4297F0}" presName="sibTrans" presStyleLbl="sibTrans2D1" presStyleIdx="0" presStyleCnt="0"/>
      <dgm:spPr/>
      <dgm:t>
        <a:bodyPr/>
        <a:lstStyle/>
        <a:p>
          <a:endParaRPr lang="ru-RU"/>
        </a:p>
      </dgm:t>
    </dgm:pt>
    <dgm:pt modelId="{4E5D15C0-2BC9-4503-A196-72923B32717B}" type="pres">
      <dgm:prSet presAssocID="{9D83C17E-72BB-40D4-9A82-DF5744434CBF}" presName="compNode" presStyleCnt="0"/>
      <dgm:spPr/>
    </dgm:pt>
    <dgm:pt modelId="{DD8F4DB3-F435-4ABA-A0BC-2974E28011C8}" type="pres">
      <dgm:prSet presAssocID="{9D83C17E-72BB-40D4-9A82-DF5744434CBF}" presName="bkgdShape" presStyleLbl="node1" presStyleIdx="2" presStyleCnt="4"/>
      <dgm:spPr/>
      <dgm:t>
        <a:bodyPr/>
        <a:lstStyle/>
        <a:p>
          <a:endParaRPr lang="ru-RU"/>
        </a:p>
      </dgm:t>
    </dgm:pt>
    <dgm:pt modelId="{973C1C0C-B68F-4860-816B-D2C50142E236}" type="pres">
      <dgm:prSet presAssocID="{9D83C17E-72BB-40D4-9A82-DF5744434CBF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D35F59-5010-4D44-8D46-21FD1089B270}" type="pres">
      <dgm:prSet presAssocID="{9D83C17E-72BB-40D4-9A82-DF5744434CBF}" presName="invisiNode" presStyleLbl="node1" presStyleIdx="2" presStyleCnt="4"/>
      <dgm:spPr/>
    </dgm:pt>
    <dgm:pt modelId="{03C15F56-A278-4C70-8E3D-12119C5A6BC9}" type="pres">
      <dgm:prSet presAssocID="{9D83C17E-72BB-40D4-9A82-DF5744434CBF}" presName="imagNode" presStyleLbl="fgImgPlace1" presStyleIdx="2" presStyleCnt="4"/>
      <dgm:spPr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2B5C124-B6A8-4764-8D5F-262F63FD84C8}" type="pres">
      <dgm:prSet presAssocID="{4FCD98CE-3C0F-424E-B8D7-EB9FCCF15EA1}" presName="sibTrans" presStyleLbl="sibTrans2D1" presStyleIdx="0" presStyleCnt="0"/>
      <dgm:spPr/>
      <dgm:t>
        <a:bodyPr/>
        <a:lstStyle/>
        <a:p>
          <a:endParaRPr lang="ru-RU"/>
        </a:p>
      </dgm:t>
    </dgm:pt>
    <dgm:pt modelId="{2B926A44-98B4-4C98-836C-3876798E8796}" type="pres">
      <dgm:prSet presAssocID="{BE880757-64D9-4456-811C-997EB040EAEB}" presName="compNode" presStyleCnt="0"/>
      <dgm:spPr/>
    </dgm:pt>
    <dgm:pt modelId="{399E79CF-25AC-4EC0-B76B-60E6E1F0840B}" type="pres">
      <dgm:prSet presAssocID="{BE880757-64D9-4456-811C-997EB040EAEB}" presName="bkgdShape" presStyleLbl="node1" presStyleIdx="3" presStyleCnt="4" custLinFactNeighborX="4462"/>
      <dgm:spPr/>
      <dgm:t>
        <a:bodyPr/>
        <a:lstStyle/>
        <a:p>
          <a:endParaRPr lang="ru-RU"/>
        </a:p>
      </dgm:t>
    </dgm:pt>
    <dgm:pt modelId="{5BBE5EEF-49A2-4D02-B04A-F850966E9453}" type="pres">
      <dgm:prSet presAssocID="{BE880757-64D9-4456-811C-997EB040EAEB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43618F-4012-4947-9B64-F34CAF012AD9}" type="pres">
      <dgm:prSet presAssocID="{BE880757-64D9-4456-811C-997EB040EAEB}" presName="invisiNode" presStyleLbl="node1" presStyleIdx="3" presStyleCnt="4"/>
      <dgm:spPr/>
    </dgm:pt>
    <dgm:pt modelId="{D5CEC691-ED50-45D9-B1BC-EB8B29C5BB81}" type="pres">
      <dgm:prSet presAssocID="{BE880757-64D9-4456-811C-997EB040EAEB}" presName="imagNode" presStyleLbl="fgImgPlace1" presStyleIdx="3" presStyleCnt="4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</dgm:pt>
  </dgm:ptLst>
  <dgm:cxnLst>
    <dgm:cxn modelId="{EC4F9CA6-BCFC-43F0-A71B-4C2E495B55F7}" srcId="{AED32549-08B0-433A-A596-CA9EA378B584}" destId="{D2FA3210-E3C8-488C-A04D-1F9E0743E5FE}" srcOrd="0" destOrd="0" parTransId="{5B8A3011-1847-4440-A6B8-D21829BC77E3}" sibTransId="{26BC899F-A169-4705-B2B9-5CCED9C7CAF9}"/>
    <dgm:cxn modelId="{4D28780B-2463-4F56-8645-060043561634}" type="presOf" srcId="{D2FA3210-E3C8-488C-A04D-1F9E0743E5FE}" destId="{7D9A440D-2E62-45BC-9D1B-7F70717B3DBE}" srcOrd="1" destOrd="0" presId="urn:microsoft.com/office/officeart/2005/8/layout/hList7"/>
    <dgm:cxn modelId="{C08E2C48-7459-40B0-8CD5-73E8A892370E}" srcId="{AED32549-08B0-433A-A596-CA9EA378B584}" destId="{BE880757-64D9-4456-811C-997EB040EAEB}" srcOrd="3" destOrd="0" parTransId="{42FC5BB9-3722-458B-BE8D-4B320F16DC4F}" sibTransId="{3F9C5C59-B369-48BB-B76E-DBE6508A66A5}"/>
    <dgm:cxn modelId="{76B1A0DB-C586-45B9-A793-CC27310C46DC}" type="presOf" srcId="{9D83C17E-72BB-40D4-9A82-DF5744434CBF}" destId="{DD8F4DB3-F435-4ABA-A0BC-2974E28011C8}" srcOrd="0" destOrd="0" presId="urn:microsoft.com/office/officeart/2005/8/layout/hList7"/>
    <dgm:cxn modelId="{04FD3526-EF85-47C6-ADC0-6EF11A1AC38C}" type="presOf" srcId="{E90F9CA7-BEF3-456E-A0F7-C2A1509C5D5F}" destId="{AE902A14-36CA-41C3-B601-E1691A06004D}" srcOrd="1" destOrd="0" presId="urn:microsoft.com/office/officeart/2005/8/layout/hList7"/>
    <dgm:cxn modelId="{6BAAD5E4-6068-44CA-B53F-2A4CD463860F}" type="presOf" srcId="{E90F9CA7-BEF3-456E-A0F7-C2A1509C5D5F}" destId="{F8DDADB6-0CE6-4D57-A52C-7A266A39251D}" srcOrd="0" destOrd="0" presId="urn:microsoft.com/office/officeart/2005/8/layout/hList7"/>
    <dgm:cxn modelId="{374F0037-05FB-40FA-A666-24E5F64619BE}" type="presOf" srcId="{26BC899F-A169-4705-B2B9-5CCED9C7CAF9}" destId="{D8508799-A5FC-41BD-8533-4729988494BD}" srcOrd="0" destOrd="0" presId="urn:microsoft.com/office/officeart/2005/8/layout/hList7"/>
    <dgm:cxn modelId="{07CC7C42-3ADF-4B93-8151-C6D359273303}" srcId="{AED32549-08B0-433A-A596-CA9EA378B584}" destId="{E90F9CA7-BEF3-456E-A0F7-C2A1509C5D5F}" srcOrd="1" destOrd="0" parTransId="{FE70775D-D4D1-41D0-A12E-8DEF501B9F2B}" sibTransId="{3D7C3FCD-8F9C-4A4F-BF68-091BEE4297F0}"/>
    <dgm:cxn modelId="{28152CAC-8F6C-4AFE-BF40-05BF8A12919C}" type="presOf" srcId="{BE880757-64D9-4456-811C-997EB040EAEB}" destId="{399E79CF-25AC-4EC0-B76B-60E6E1F0840B}" srcOrd="0" destOrd="0" presId="urn:microsoft.com/office/officeart/2005/8/layout/hList7"/>
    <dgm:cxn modelId="{7D3FE9CB-3425-42F6-89D1-274FD5C883BB}" type="presOf" srcId="{3D7C3FCD-8F9C-4A4F-BF68-091BEE4297F0}" destId="{5DA66D87-1DBC-4A10-BD5D-0E473E95494E}" srcOrd="0" destOrd="0" presId="urn:microsoft.com/office/officeart/2005/8/layout/hList7"/>
    <dgm:cxn modelId="{7BB9F4C4-CC47-4FA3-A880-06A3FD340228}" type="presOf" srcId="{4FCD98CE-3C0F-424E-B8D7-EB9FCCF15EA1}" destId="{62B5C124-B6A8-4764-8D5F-262F63FD84C8}" srcOrd="0" destOrd="0" presId="urn:microsoft.com/office/officeart/2005/8/layout/hList7"/>
    <dgm:cxn modelId="{92DA2257-2DE3-4EF1-874E-771CBE30C3B6}" type="presOf" srcId="{BE880757-64D9-4456-811C-997EB040EAEB}" destId="{5BBE5EEF-49A2-4D02-B04A-F850966E9453}" srcOrd="1" destOrd="0" presId="urn:microsoft.com/office/officeart/2005/8/layout/hList7"/>
    <dgm:cxn modelId="{06231773-577B-498A-A6D1-541AAC9C74C8}" srcId="{AED32549-08B0-433A-A596-CA9EA378B584}" destId="{9D83C17E-72BB-40D4-9A82-DF5744434CBF}" srcOrd="2" destOrd="0" parTransId="{6D1CDB67-B491-4BE6-B3BA-3CF61B884C47}" sibTransId="{4FCD98CE-3C0F-424E-B8D7-EB9FCCF15EA1}"/>
    <dgm:cxn modelId="{8E357A29-2266-43D9-9367-9621CC863141}" type="presOf" srcId="{AED32549-08B0-433A-A596-CA9EA378B584}" destId="{7C21E05E-EA55-47EE-9098-69F83451872B}" srcOrd="0" destOrd="0" presId="urn:microsoft.com/office/officeart/2005/8/layout/hList7"/>
    <dgm:cxn modelId="{D6CFDAC4-703A-4127-9553-D6844A83F2D3}" type="presOf" srcId="{9D83C17E-72BB-40D4-9A82-DF5744434CBF}" destId="{973C1C0C-B68F-4860-816B-D2C50142E236}" srcOrd="1" destOrd="0" presId="urn:microsoft.com/office/officeart/2005/8/layout/hList7"/>
    <dgm:cxn modelId="{8E1FA0D2-7CE6-4237-965B-E3187EE9E3A9}" type="presOf" srcId="{D2FA3210-E3C8-488C-A04D-1F9E0743E5FE}" destId="{DCD83F56-F74C-487A-B45E-2A95170BF4D6}" srcOrd="0" destOrd="0" presId="urn:microsoft.com/office/officeart/2005/8/layout/hList7"/>
    <dgm:cxn modelId="{DDD84EC2-372F-4F62-BCA2-2B82ABFD6EC5}" type="presParOf" srcId="{7C21E05E-EA55-47EE-9098-69F83451872B}" destId="{310EF5C7-B42D-4AFF-9322-E2872B70B064}" srcOrd="0" destOrd="0" presId="urn:microsoft.com/office/officeart/2005/8/layout/hList7"/>
    <dgm:cxn modelId="{74A49689-7347-4398-9627-B81D4860EAF3}" type="presParOf" srcId="{7C21E05E-EA55-47EE-9098-69F83451872B}" destId="{93643DC7-7442-4161-8B9B-ABCB93141A10}" srcOrd="1" destOrd="0" presId="urn:microsoft.com/office/officeart/2005/8/layout/hList7"/>
    <dgm:cxn modelId="{D59CF8F9-8F19-44D0-B36E-C9C0F886741A}" type="presParOf" srcId="{93643DC7-7442-4161-8B9B-ABCB93141A10}" destId="{FA1DD6AC-D301-4710-883D-102D4303D279}" srcOrd="0" destOrd="0" presId="urn:microsoft.com/office/officeart/2005/8/layout/hList7"/>
    <dgm:cxn modelId="{216AD687-8535-40E9-A297-3C442774F37D}" type="presParOf" srcId="{FA1DD6AC-D301-4710-883D-102D4303D279}" destId="{DCD83F56-F74C-487A-B45E-2A95170BF4D6}" srcOrd="0" destOrd="0" presId="urn:microsoft.com/office/officeart/2005/8/layout/hList7"/>
    <dgm:cxn modelId="{C7B99265-B3CD-494B-ABFE-322E3EFD64C7}" type="presParOf" srcId="{FA1DD6AC-D301-4710-883D-102D4303D279}" destId="{7D9A440D-2E62-45BC-9D1B-7F70717B3DBE}" srcOrd="1" destOrd="0" presId="urn:microsoft.com/office/officeart/2005/8/layout/hList7"/>
    <dgm:cxn modelId="{D95A502D-F9B8-45CB-9EB7-5B90DD462083}" type="presParOf" srcId="{FA1DD6AC-D301-4710-883D-102D4303D279}" destId="{1F2CA9A1-694E-48B3-A3DD-C8C3BAD62888}" srcOrd="2" destOrd="0" presId="urn:microsoft.com/office/officeart/2005/8/layout/hList7"/>
    <dgm:cxn modelId="{0D771FD6-52E9-4B51-AE4B-930E1E0D9B1A}" type="presParOf" srcId="{FA1DD6AC-D301-4710-883D-102D4303D279}" destId="{8D8D60B7-C4A1-4820-B097-BD55E4A3FD6D}" srcOrd="3" destOrd="0" presId="urn:microsoft.com/office/officeart/2005/8/layout/hList7"/>
    <dgm:cxn modelId="{9997FDB7-7B7A-4056-A9B4-BC1A4F35A712}" type="presParOf" srcId="{93643DC7-7442-4161-8B9B-ABCB93141A10}" destId="{D8508799-A5FC-41BD-8533-4729988494BD}" srcOrd="1" destOrd="0" presId="urn:microsoft.com/office/officeart/2005/8/layout/hList7"/>
    <dgm:cxn modelId="{CCAC9C45-5967-438C-8188-0CE921523CCE}" type="presParOf" srcId="{93643DC7-7442-4161-8B9B-ABCB93141A10}" destId="{00DA75EF-9A72-4F40-B499-E83ECD568F41}" srcOrd="2" destOrd="0" presId="urn:microsoft.com/office/officeart/2005/8/layout/hList7"/>
    <dgm:cxn modelId="{3CB3FCB0-03ED-40F8-9A0F-3C900E7C9ECC}" type="presParOf" srcId="{00DA75EF-9A72-4F40-B499-E83ECD568F41}" destId="{F8DDADB6-0CE6-4D57-A52C-7A266A39251D}" srcOrd="0" destOrd="0" presId="urn:microsoft.com/office/officeart/2005/8/layout/hList7"/>
    <dgm:cxn modelId="{5B882652-DF05-4760-94A9-25E3515F51F6}" type="presParOf" srcId="{00DA75EF-9A72-4F40-B499-E83ECD568F41}" destId="{AE902A14-36CA-41C3-B601-E1691A06004D}" srcOrd="1" destOrd="0" presId="urn:microsoft.com/office/officeart/2005/8/layout/hList7"/>
    <dgm:cxn modelId="{1DD43744-1540-49B9-8840-29E6AF9B103C}" type="presParOf" srcId="{00DA75EF-9A72-4F40-B499-E83ECD568F41}" destId="{A216E38D-721D-4EED-AC34-9188F10F27DF}" srcOrd="2" destOrd="0" presId="urn:microsoft.com/office/officeart/2005/8/layout/hList7"/>
    <dgm:cxn modelId="{64C304C7-0052-49BD-B0E0-D0933FC19B2F}" type="presParOf" srcId="{00DA75EF-9A72-4F40-B499-E83ECD568F41}" destId="{2586EE92-57F5-44D0-BBDE-C449444A1666}" srcOrd="3" destOrd="0" presId="urn:microsoft.com/office/officeart/2005/8/layout/hList7"/>
    <dgm:cxn modelId="{523310F1-59F1-4248-AA53-08CD4B6E17FF}" type="presParOf" srcId="{93643DC7-7442-4161-8B9B-ABCB93141A10}" destId="{5DA66D87-1DBC-4A10-BD5D-0E473E95494E}" srcOrd="3" destOrd="0" presId="urn:microsoft.com/office/officeart/2005/8/layout/hList7"/>
    <dgm:cxn modelId="{44046F63-0F0B-400B-9DA5-4DF7418EA4D7}" type="presParOf" srcId="{93643DC7-7442-4161-8B9B-ABCB93141A10}" destId="{4E5D15C0-2BC9-4503-A196-72923B32717B}" srcOrd="4" destOrd="0" presId="urn:microsoft.com/office/officeart/2005/8/layout/hList7"/>
    <dgm:cxn modelId="{81A4F998-1CB2-4D4E-8634-5F3B22F24EED}" type="presParOf" srcId="{4E5D15C0-2BC9-4503-A196-72923B32717B}" destId="{DD8F4DB3-F435-4ABA-A0BC-2974E28011C8}" srcOrd="0" destOrd="0" presId="urn:microsoft.com/office/officeart/2005/8/layout/hList7"/>
    <dgm:cxn modelId="{3F7F3F46-9C59-4732-9CFD-3CDCA187DB66}" type="presParOf" srcId="{4E5D15C0-2BC9-4503-A196-72923B32717B}" destId="{973C1C0C-B68F-4860-816B-D2C50142E236}" srcOrd="1" destOrd="0" presId="urn:microsoft.com/office/officeart/2005/8/layout/hList7"/>
    <dgm:cxn modelId="{1856131E-8D5C-4C97-B5C0-2E65ADC552AB}" type="presParOf" srcId="{4E5D15C0-2BC9-4503-A196-72923B32717B}" destId="{24D35F59-5010-4D44-8D46-21FD1089B270}" srcOrd="2" destOrd="0" presId="urn:microsoft.com/office/officeart/2005/8/layout/hList7"/>
    <dgm:cxn modelId="{085BC166-1CD0-4D26-8CB6-4B732DBFC762}" type="presParOf" srcId="{4E5D15C0-2BC9-4503-A196-72923B32717B}" destId="{03C15F56-A278-4C70-8E3D-12119C5A6BC9}" srcOrd="3" destOrd="0" presId="urn:microsoft.com/office/officeart/2005/8/layout/hList7"/>
    <dgm:cxn modelId="{6639CC3D-46EC-4540-9024-F2AB3C5D9AB9}" type="presParOf" srcId="{93643DC7-7442-4161-8B9B-ABCB93141A10}" destId="{62B5C124-B6A8-4764-8D5F-262F63FD84C8}" srcOrd="5" destOrd="0" presId="urn:microsoft.com/office/officeart/2005/8/layout/hList7"/>
    <dgm:cxn modelId="{018D7769-2D1A-44C9-8D92-3E21FC63D113}" type="presParOf" srcId="{93643DC7-7442-4161-8B9B-ABCB93141A10}" destId="{2B926A44-98B4-4C98-836C-3876798E8796}" srcOrd="6" destOrd="0" presId="urn:microsoft.com/office/officeart/2005/8/layout/hList7"/>
    <dgm:cxn modelId="{27DD3B36-9681-4327-AE82-D8AFFA7C6281}" type="presParOf" srcId="{2B926A44-98B4-4C98-836C-3876798E8796}" destId="{399E79CF-25AC-4EC0-B76B-60E6E1F0840B}" srcOrd="0" destOrd="0" presId="urn:microsoft.com/office/officeart/2005/8/layout/hList7"/>
    <dgm:cxn modelId="{353740F3-0C47-4A1D-8957-505079FD77C3}" type="presParOf" srcId="{2B926A44-98B4-4C98-836C-3876798E8796}" destId="{5BBE5EEF-49A2-4D02-B04A-F850966E9453}" srcOrd="1" destOrd="0" presId="urn:microsoft.com/office/officeart/2005/8/layout/hList7"/>
    <dgm:cxn modelId="{05ABE26F-109C-405A-AC8E-E90AF9C57B8D}" type="presParOf" srcId="{2B926A44-98B4-4C98-836C-3876798E8796}" destId="{4043618F-4012-4947-9B64-F34CAF012AD9}" srcOrd="2" destOrd="0" presId="urn:microsoft.com/office/officeart/2005/8/layout/hList7"/>
    <dgm:cxn modelId="{D04CEF16-EC14-4297-AA27-23973961D146}" type="presParOf" srcId="{2B926A44-98B4-4C98-836C-3876798E8796}" destId="{D5CEC691-ED50-45D9-B1BC-EB8B29C5BB81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29411D8-D8A7-4ABB-B27F-9A0B560089F8}" type="doc">
      <dgm:prSet loTypeId="urn:microsoft.com/office/officeart/2005/8/layout/h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8EAB50D3-BCF4-423E-BB64-4298844EB280}">
      <dgm:prSet phldrT="[Текст]" custT="1"/>
      <dgm:spPr/>
      <dgm:t>
        <a:bodyPr/>
        <a:lstStyle/>
        <a:p>
          <a:r>
            <a:rPr lang="ru-RU" sz="2800" dirty="0" smtClean="0"/>
            <a:t>Краевые АП</a:t>
          </a:r>
          <a:endParaRPr lang="ru-RU" sz="2800" dirty="0"/>
        </a:p>
      </dgm:t>
    </dgm:pt>
    <dgm:pt modelId="{34868D75-82E4-49F3-BB7A-9011659CF84E}" type="parTrans" cxnId="{C5494E9D-3E29-4399-B588-ABB8284D1A96}">
      <dgm:prSet/>
      <dgm:spPr/>
      <dgm:t>
        <a:bodyPr/>
        <a:lstStyle/>
        <a:p>
          <a:endParaRPr lang="ru-RU"/>
        </a:p>
      </dgm:t>
    </dgm:pt>
    <dgm:pt modelId="{01516402-89D7-497B-9B7F-66EF1393429A}" type="sibTrans" cxnId="{C5494E9D-3E29-4399-B588-ABB8284D1A96}">
      <dgm:prSet/>
      <dgm:spPr/>
      <dgm:t>
        <a:bodyPr/>
        <a:lstStyle/>
        <a:p>
          <a:endParaRPr lang="ru-RU"/>
        </a:p>
      </dgm:t>
    </dgm:pt>
    <dgm:pt modelId="{ABFAFFF4-089E-4669-A388-9AE2D28A2002}">
      <dgm:prSet phldrT="[Текст]"/>
      <dgm:spPr/>
      <dgm:t>
        <a:bodyPr/>
        <a:lstStyle/>
        <a:p>
          <a:r>
            <a:rPr lang="ru-RU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МБОУ «Березовская СОШ №2»</a:t>
          </a:r>
          <a:endParaRPr lang="ru-RU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6D5D7107-359C-419C-B2CB-88DC849E5A67}" type="parTrans" cxnId="{1BCEB274-5B6A-4D2F-AA67-BDD29F338B4D}">
      <dgm:prSet/>
      <dgm:spPr/>
      <dgm:t>
        <a:bodyPr/>
        <a:lstStyle/>
        <a:p>
          <a:endParaRPr lang="ru-RU"/>
        </a:p>
      </dgm:t>
    </dgm:pt>
    <dgm:pt modelId="{6418284E-BC16-4B4B-85B0-E90862FF1D9F}" type="sibTrans" cxnId="{1BCEB274-5B6A-4D2F-AA67-BDD29F338B4D}">
      <dgm:prSet/>
      <dgm:spPr/>
      <dgm:t>
        <a:bodyPr/>
        <a:lstStyle/>
        <a:p>
          <a:endParaRPr lang="ru-RU"/>
        </a:p>
      </dgm:t>
    </dgm:pt>
    <dgm:pt modelId="{9B012BB5-B07C-4EB4-8B29-B429E111F8C9}">
      <dgm:prSet phldrT="[Текст]"/>
      <dgm:spPr/>
      <dgm:t>
        <a:bodyPr/>
        <a:lstStyle/>
        <a:p>
          <a:r>
            <a:rPr lang="ru-RU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МБОУ «Сосновская ООШ»</a:t>
          </a:r>
          <a:endParaRPr lang="ru-RU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04271233-5D24-4369-85ED-58C5CCFBBCA6}" type="parTrans" cxnId="{C5D08660-FEC4-4263-98CF-7B1F16070BE7}">
      <dgm:prSet/>
      <dgm:spPr/>
      <dgm:t>
        <a:bodyPr/>
        <a:lstStyle/>
        <a:p>
          <a:endParaRPr lang="ru-RU"/>
        </a:p>
      </dgm:t>
    </dgm:pt>
    <dgm:pt modelId="{994E2EA6-2829-4129-9565-AA3C9E8378E1}" type="sibTrans" cxnId="{C5D08660-FEC4-4263-98CF-7B1F16070BE7}">
      <dgm:prSet/>
      <dgm:spPr/>
      <dgm:t>
        <a:bodyPr/>
        <a:lstStyle/>
        <a:p>
          <a:endParaRPr lang="ru-RU"/>
        </a:p>
      </dgm:t>
    </dgm:pt>
    <dgm:pt modelId="{111F47BE-AE2D-453F-9E9C-4C00D4AFB346}">
      <dgm:prSet phldrT="[Текст]"/>
      <dgm:spPr/>
      <dgm:t>
        <a:bodyPr/>
        <a:lstStyle/>
        <a:p>
          <a:r>
            <a:rPr lang="ru-RU" b="1" dirty="0" smtClean="0"/>
            <a:t>Краевые  ЭП ЧОУ ДПО «АРО»</a:t>
          </a:r>
          <a:endParaRPr lang="ru-RU" b="1" dirty="0"/>
        </a:p>
      </dgm:t>
    </dgm:pt>
    <dgm:pt modelId="{8963D5DC-6D50-482B-82BF-713907759B38}" type="parTrans" cxnId="{3A437EDB-6DCB-4F09-B48C-CA8312A385A1}">
      <dgm:prSet/>
      <dgm:spPr/>
      <dgm:t>
        <a:bodyPr/>
        <a:lstStyle/>
        <a:p>
          <a:endParaRPr lang="ru-RU"/>
        </a:p>
      </dgm:t>
    </dgm:pt>
    <dgm:pt modelId="{7A230B48-3268-4BC8-8AF6-9B94560F5EA2}" type="sibTrans" cxnId="{3A437EDB-6DCB-4F09-B48C-CA8312A385A1}">
      <dgm:prSet/>
      <dgm:spPr/>
      <dgm:t>
        <a:bodyPr/>
        <a:lstStyle/>
        <a:p>
          <a:endParaRPr lang="ru-RU"/>
        </a:p>
      </dgm:t>
    </dgm:pt>
    <dgm:pt modelId="{5AE3351E-6CE9-40E1-8581-6DB1E238D098}">
      <dgm:prSet phldrT="[Текст]"/>
      <dgm:spPr/>
      <dgm:t>
        <a:bodyPr/>
        <a:lstStyle/>
        <a:p>
          <a:r>
            <a:rPr lang="ru-RU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МБОУ «Березовская СОШ №2»</a:t>
          </a:r>
          <a:endParaRPr lang="ru-RU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DDF5104F-19D7-47E1-8936-1E46C3118544}" type="parTrans" cxnId="{7823C967-0345-4425-9E04-DE0C232C659F}">
      <dgm:prSet/>
      <dgm:spPr/>
      <dgm:t>
        <a:bodyPr/>
        <a:lstStyle/>
        <a:p>
          <a:endParaRPr lang="ru-RU"/>
        </a:p>
      </dgm:t>
    </dgm:pt>
    <dgm:pt modelId="{B299E18D-3279-42BD-B27B-1948FF84A057}" type="sibTrans" cxnId="{7823C967-0345-4425-9E04-DE0C232C659F}">
      <dgm:prSet/>
      <dgm:spPr/>
      <dgm:t>
        <a:bodyPr/>
        <a:lstStyle/>
        <a:p>
          <a:endParaRPr lang="ru-RU"/>
        </a:p>
      </dgm:t>
    </dgm:pt>
    <dgm:pt modelId="{4F6B4D7E-F7DA-4494-8D9B-69BBE83B2036}">
      <dgm:prSet phldrT="[Текст]"/>
      <dgm:spPr/>
      <dgm:t>
        <a:bodyPr/>
        <a:lstStyle/>
        <a:p>
          <a:r>
            <a:rPr lang="ru-RU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МБОУ «Асовская ООШ»</a:t>
          </a:r>
          <a:endParaRPr lang="ru-RU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7B91FDD8-75BB-4B7B-928F-7C61FDC7202D}" type="parTrans" cxnId="{533C2E21-1E6F-4369-9654-FF09ABAD2CDE}">
      <dgm:prSet/>
      <dgm:spPr/>
      <dgm:t>
        <a:bodyPr/>
        <a:lstStyle/>
        <a:p>
          <a:endParaRPr lang="ru-RU"/>
        </a:p>
      </dgm:t>
    </dgm:pt>
    <dgm:pt modelId="{C8F66363-C379-4165-AA8C-56B72D520CCB}" type="sibTrans" cxnId="{533C2E21-1E6F-4369-9654-FF09ABAD2CDE}">
      <dgm:prSet/>
      <dgm:spPr/>
      <dgm:t>
        <a:bodyPr/>
        <a:lstStyle/>
        <a:p>
          <a:endParaRPr lang="ru-RU"/>
        </a:p>
      </dgm:t>
    </dgm:pt>
    <dgm:pt modelId="{3DC77734-81D5-4B6E-B2B2-43C724E56752}">
      <dgm:prSet phldrT="[Текст]" custT="1"/>
      <dgm:spPr/>
      <dgm:t>
        <a:bodyPr/>
        <a:lstStyle/>
        <a:p>
          <a:r>
            <a:rPr lang="ru-RU" sz="2000" b="1" dirty="0" smtClean="0"/>
            <a:t>Муниципальные ОПП</a:t>
          </a:r>
          <a:endParaRPr lang="ru-RU" sz="2000" b="1" dirty="0"/>
        </a:p>
      </dgm:t>
    </dgm:pt>
    <dgm:pt modelId="{CC17E089-2CF4-4CB7-9ECD-779A998B46B6}" type="parTrans" cxnId="{EA1B492B-39E6-4469-9281-721B6B91E3A6}">
      <dgm:prSet/>
      <dgm:spPr/>
      <dgm:t>
        <a:bodyPr/>
        <a:lstStyle/>
        <a:p>
          <a:endParaRPr lang="ru-RU"/>
        </a:p>
      </dgm:t>
    </dgm:pt>
    <dgm:pt modelId="{5EEC47F3-2A63-4604-8E37-E61866E07FCB}" type="sibTrans" cxnId="{EA1B492B-39E6-4469-9281-721B6B91E3A6}">
      <dgm:prSet/>
      <dgm:spPr/>
      <dgm:t>
        <a:bodyPr/>
        <a:lstStyle/>
        <a:p>
          <a:endParaRPr lang="ru-RU"/>
        </a:p>
      </dgm:t>
    </dgm:pt>
    <dgm:pt modelId="{6AC7A477-22D3-428A-BEE3-C4D0ADA6B8EF}">
      <dgm:prSet phldrT="[Текст]"/>
      <dgm:spPr/>
      <dgm:t>
        <a:bodyPr/>
        <a:lstStyle/>
        <a:p>
          <a:r>
            <a:rPr lang="ru-RU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МБДОУ «Центр развития ребенка – Березовский детский сад № 5»</a:t>
          </a:r>
          <a:endParaRPr lang="ru-RU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BCBAECE4-E7A6-4910-96DB-CE10E7218314}" type="parTrans" cxnId="{94979CA1-66BF-4056-BA79-5EDF076188F6}">
      <dgm:prSet/>
      <dgm:spPr/>
      <dgm:t>
        <a:bodyPr/>
        <a:lstStyle/>
        <a:p>
          <a:endParaRPr lang="ru-RU"/>
        </a:p>
      </dgm:t>
    </dgm:pt>
    <dgm:pt modelId="{A1A18488-B05C-4F95-8AE6-5DCDFBC18197}" type="sibTrans" cxnId="{94979CA1-66BF-4056-BA79-5EDF076188F6}">
      <dgm:prSet/>
      <dgm:spPr/>
      <dgm:t>
        <a:bodyPr/>
        <a:lstStyle/>
        <a:p>
          <a:endParaRPr lang="ru-RU"/>
        </a:p>
      </dgm:t>
    </dgm:pt>
    <dgm:pt modelId="{368C1630-FEC0-49F6-8B5D-623D968E0684}">
      <dgm:prSet phldrT="[Текст]"/>
      <dgm:spPr/>
      <dgm:t>
        <a:bodyPr/>
        <a:lstStyle/>
        <a:p>
          <a:r>
            <a:rPr lang="ru-RU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филиал МБОУ «Березовская СОШ №2» Заборьинская ООШ</a:t>
          </a:r>
          <a:endParaRPr lang="ru-RU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5129F3AC-C7C4-4B89-8FD7-09ADB011F5DF}" type="parTrans" cxnId="{C51C7237-58D8-4137-A3B4-952E21617538}">
      <dgm:prSet/>
      <dgm:spPr/>
      <dgm:t>
        <a:bodyPr/>
        <a:lstStyle/>
        <a:p>
          <a:endParaRPr lang="ru-RU"/>
        </a:p>
      </dgm:t>
    </dgm:pt>
    <dgm:pt modelId="{8FB62E00-85A4-4233-9337-8E495B2783D3}" type="sibTrans" cxnId="{C51C7237-58D8-4137-A3B4-952E21617538}">
      <dgm:prSet/>
      <dgm:spPr/>
      <dgm:t>
        <a:bodyPr/>
        <a:lstStyle/>
        <a:p>
          <a:endParaRPr lang="ru-RU"/>
        </a:p>
      </dgm:t>
    </dgm:pt>
    <dgm:pt modelId="{E0EDECC3-6530-4ACA-8C19-CDBC4256321D}">
      <dgm:prSet phldrT="[Текст]"/>
      <dgm:spPr/>
      <dgm:t>
        <a:bodyPr/>
        <a:lstStyle/>
        <a:p>
          <a:r>
            <a:rPr lang="ru-RU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МБОУ «Переборская ООШ»</a:t>
          </a:r>
          <a:endParaRPr lang="ru-RU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FB0AAD91-2671-45B7-A640-472E12F55A15}" type="parTrans" cxnId="{8AFC68EA-3B01-428F-BAFE-6C348723894A}">
      <dgm:prSet/>
      <dgm:spPr/>
      <dgm:t>
        <a:bodyPr/>
        <a:lstStyle/>
        <a:p>
          <a:endParaRPr lang="ru-RU"/>
        </a:p>
      </dgm:t>
    </dgm:pt>
    <dgm:pt modelId="{B8B5915C-3D7A-4913-99B7-E9921F50DA97}" type="sibTrans" cxnId="{8AFC68EA-3B01-428F-BAFE-6C348723894A}">
      <dgm:prSet/>
      <dgm:spPr/>
      <dgm:t>
        <a:bodyPr/>
        <a:lstStyle/>
        <a:p>
          <a:endParaRPr lang="ru-RU"/>
        </a:p>
      </dgm:t>
    </dgm:pt>
    <dgm:pt modelId="{58ADD327-D1FC-4497-B592-17A118D9AFF3}">
      <dgm:prSet phldrT="[Текст]"/>
      <dgm:spPr/>
      <dgm:t>
        <a:bodyPr/>
        <a:lstStyle/>
        <a:p>
          <a:r>
            <a:rPr lang="ru-RU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МБОУ «Дубовская ООШ»</a:t>
          </a:r>
          <a:endParaRPr lang="ru-RU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A1AE77F5-EA09-4E6C-9BE3-8B6D245DCA8F}" type="parTrans" cxnId="{1B322F94-2E2B-462B-9B43-8FBBD433F6BC}">
      <dgm:prSet/>
      <dgm:spPr/>
      <dgm:t>
        <a:bodyPr/>
        <a:lstStyle/>
        <a:p>
          <a:endParaRPr lang="ru-RU"/>
        </a:p>
      </dgm:t>
    </dgm:pt>
    <dgm:pt modelId="{EA8177B8-3A4F-4F47-BED0-FEF2208D5A52}" type="sibTrans" cxnId="{1B322F94-2E2B-462B-9B43-8FBBD433F6BC}">
      <dgm:prSet/>
      <dgm:spPr/>
      <dgm:t>
        <a:bodyPr/>
        <a:lstStyle/>
        <a:p>
          <a:endParaRPr lang="ru-RU"/>
        </a:p>
      </dgm:t>
    </dgm:pt>
    <dgm:pt modelId="{B4C6074D-D40D-4F4E-89B9-0F0D9B27297F}">
      <dgm:prSet phldrT="[Текст]"/>
      <dgm:spPr/>
      <dgm:t>
        <a:bodyPr/>
        <a:lstStyle/>
        <a:p>
          <a:r>
            <a:rPr lang="ru-RU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МБДОУ «Березовский детский сад №4» (базовое ОУ)</a:t>
          </a:r>
          <a:endParaRPr lang="ru-RU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83D2346C-C624-4D6C-A491-B42CDBEB2D2D}" type="parTrans" cxnId="{4C1F9749-4ACD-4F0C-95C1-A6D57753C5E5}">
      <dgm:prSet/>
      <dgm:spPr/>
      <dgm:t>
        <a:bodyPr/>
        <a:lstStyle/>
        <a:p>
          <a:endParaRPr lang="ru-RU"/>
        </a:p>
      </dgm:t>
    </dgm:pt>
    <dgm:pt modelId="{7D126297-8AF3-408E-A18C-6E1BEA44262C}" type="sibTrans" cxnId="{4C1F9749-4ACD-4F0C-95C1-A6D57753C5E5}">
      <dgm:prSet/>
      <dgm:spPr/>
      <dgm:t>
        <a:bodyPr/>
        <a:lstStyle/>
        <a:p>
          <a:endParaRPr lang="ru-RU"/>
        </a:p>
      </dgm:t>
    </dgm:pt>
    <dgm:pt modelId="{F3D0268D-984B-46CA-8151-16F386B3E520}" type="pres">
      <dgm:prSet presAssocID="{829411D8-D8A7-4ABB-B27F-9A0B560089F8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DC61841-9780-46F4-8DD1-BD3CE4FE9986}" type="pres">
      <dgm:prSet presAssocID="{8EAB50D3-BCF4-423E-BB64-4298844EB280}" presName="compositeNode" presStyleCnt="0">
        <dgm:presLayoutVars>
          <dgm:bulletEnabled val="1"/>
        </dgm:presLayoutVars>
      </dgm:prSet>
      <dgm:spPr/>
    </dgm:pt>
    <dgm:pt modelId="{CAED5943-3B38-4EAD-A78B-F4FC6FA86B51}" type="pres">
      <dgm:prSet presAssocID="{8EAB50D3-BCF4-423E-BB64-4298844EB280}" presName="image" presStyleLbl="fgImgPlace1" presStyleIdx="0" presStyleCnt="3" custScaleX="196180" custScaleY="159697" custLinFactNeighborX="3312" custLinFactNeighborY="-4467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8FF94FB7-5500-4B84-9E6D-97F5F82C3D3B}" type="pres">
      <dgm:prSet presAssocID="{8EAB50D3-BCF4-423E-BB64-4298844EB280}" presName="childNode" presStyleLbl="node1" presStyleIdx="0" presStyleCnt="3" custLinFactNeighborX="-552" custLinFactNeighborY="39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2926A9-6153-4A85-AE2E-D4A04A58A4D9}" type="pres">
      <dgm:prSet presAssocID="{8EAB50D3-BCF4-423E-BB64-4298844EB280}" presName="parentNode" presStyleLbl="revTx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DEFA9A-282C-45FB-9343-28216D5A24EA}" type="pres">
      <dgm:prSet presAssocID="{01516402-89D7-497B-9B7F-66EF1393429A}" presName="sibTrans" presStyleCnt="0"/>
      <dgm:spPr/>
    </dgm:pt>
    <dgm:pt modelId="{B7331D60-0811-462F-A6DC-273B1AF5325D}" type="pres">
      <dgm:prSet presAssocID="{111F47BE-AE2D-453F-9E9C-4C00D4AFB346}" presName="compositeNode" presStyleCnt="0">
        <dgm:presLayoutVars>
          <dgm:bulletEnabled val="1"/>
        </dgm:presLayoutVars>
      </dgm:prSet>
      <dgm:spPr/>
    </dgm:pt>
    <dgm:pt modelId="{BC52DF14-10E6-4AF6-9573-7E5CB10F7339}" type="pres">
      <dgm:prSet presAssocID="{111F47BE-AE2D-453F-9E9C-4C00D4AFB346}" presName="image" presStyleLbl="fgImgPlace1" presStyleIdx="1" presStyleCnt="3" custScaleX="171698" custScaleY="168953" custLinFactNeighborX="-10365" custLinFactNeighborY="-2514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AED11AED-3FD2-4B5C-B36B-EEC81CF08B08}" type="pres">
      <dgm:prSet presAssocID="{111F47BE-AE2D-453F-9E9C-4C00D4AFB346}" presName="childNode" presStyleLbl="node1" presStyleIdx="1" presStyleCnt="3" custLinFactNeighborX="-3984" custLinFactNeighborY="84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A48311-1C9A-49EE-9B55-DCE4DFCA6125}" type="pres">
      <dgm:prSet presAssocID="{111F47BE-AE2D-453F-9E9C-4C00D4AFB346}" presName="parentNode" presStyleLbl="revTx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D0DB84-004C-495A-85B0-EA5DCE11F910}" type="pres">
      <dgm:prSet presAssocID="{7A230B48-3268-4BC8-8AF6-9B94560F5EA2}" presName="sibTrans" presStyleCnt="0"/>
      <dgm:spPr/>
    </dgm:pt>
    <dgm:pt modelId="{9E6B7024-F5C8-4CD2-B173-43E499163502}" type="pres">
      <dgm:prSet presAssocID="{3DC77734-81D5-4B6E-B2B2-43C724E56752}" presName="compositeNode" presStyleCnt="0">
        <dgm:presLayoutVars>
          <dgm:bulletEnabled val="1"/>
        </dgm:presLayoutVars>
      </dgm:prSet>
      <dgm:spPr/>
    </dgm:pt>
    <dgm:pt modelId="{6BA6BCA2-77B1-4126-9083-A1207232971E}" type="pres">
      <dgm:prSet presAssocID="{3DC77734-81D5-4B6E-B2B2-43C724E56752}" presName="image" presStyleLbl="fgImgPlace1" presStyleIdx="2" presStyleCnt="3" custScaleX="188101" custScaleY="145281" custLinFactNeighborX="-1284" custLinFactNeighborY="-17175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8E83763E-D565-466D-BABA-39E71DD76793}" type="pres">
      <dgm:prSet presAssocID="{3DC77734-81D5-4B6E-B2B2-43C724E56752}" presName="childNode" presStyleLbl="node1" presStyleIdx="2" presStyleCnt="3" custLinFactNeighborX="-3666" custLinFactNeighborY="84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C28E08-0419-4D5E-B96C-7F435062B714}" type="pres">
      <dgm:prSet presAssocID="{3DC77734-81D5-4B6E-B2B2-43C724E56752}" presName="parentNode" presStyleLbl="revTx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4979CA1-66BF-4056-BA79-5EDF076188F6}" srcId="{3DC77734-81D5-4B6E-B2B2-43C724E56752}" destId="{6AC7A477-22D3-428A-BEE3-C4D0ADA6B8EF}" srcOrd="0" destOrd="0" parTransId="{BCBAECE4-E7A6-4910-96DB-CE10E7218314}" sibTransId="{A1A18488-B05C-4F95-8AE6-5DCDFBC18197}"/>
    <dgm:cxn modelId="{8C3EAB8E-979B-4573-9C42-A29DE7811A45}" type="presOf" srcId="{6AC7A477-22D3-428A-BEE3-C4D0ADA6B8EF}" destId="{8E83763E-D565-466D-BABA-39E71DD76793}" srcOrd="0" destOrd="0" presId="urn:microsoft.com/office/officeart/2005/8/layout/hList2"/>
    <dgm:cxn modelId="{A7828FCD-09E4-4588-9617-DAE55B00DC76}" type="presOf" srcId="{4F6B4D7E-F7DA-4494-8D9B-69BBE83B2036}" destId="{AED11AED-3FD2-4B5C-B36B-EEC81CF08B08}" srcOrd="0" destOrd="2" presId="urn:microsoft.com/office/officeart/2005/8/layout/hList2"/>
    <dgm:cxn modelId="{C5494E9D-3E29-4399-B588-ABB8284D1A96}" srcId="{829411D8-D8A7-4ABB-B27F-9A0B560089F8}" destId="{8EAB50D3-BCF4-423E-BB64-4298844EB280}" srcOrd="0" destOrd="0" parTransId="{34868D75-82E4-49F3-BB7A-9011659CF84E}" sibTransId="{01516402-89D7-497B-9B7F-66EF1393429A}"/>
    <dgm:cxn modelId="{3F10693B-20E4-4227-9F69-2D1DE3AF13E4}" type="presOf" srcId="{9B012BB5-B07C-4EB4-8B29-B429E111F8C9}" destId="{8FF94FB7-5500-4B84-9E6D-97F5F82C3D3B}" srcOrd="0" destOrd="2" presId="urn:microsoft.com/office/officeart/2005/8/layout/hList2"/>
    <dgm:cxn modelId="{8AFC68EA-3B01-428F-BAFE-6C348723894A}" srcId="{8EAB50D3-BCF4-423E-BB64-4298844EB280}" destId="{E0EDECC3-6530-4ACA-8C19-CDBC4256321D}" srcOrd="1" destOrd="0" parTransId="{FB0AAD91-2671-45B7-A640-472E12F55A15}" sibTransId="{B8B5915C-3D7A-4913-99B7-E9921F50DA97}"/>
    <dgm:cxn modelId="{4C1F9749-4ACD-4F0C-95C1-A6D57753C5E5}" srcId="{3DC77734-81D5-4B6E-B2B2-43C724E56752}" destId="{B4C6074D-D40D-4F4E-89B9-0F0D9B27297F}" srcOrd="2" destOrd="0" parTransId="{83D2346C-C624-4D6C-A491-B42CDBEB2D2D}" sibTransId="{7D126297-8AF3-408E-A18C-6E1BEA44262C}"/>
    <dgm:cxn modelId="{F3D6A5BE-54F4-4E9F-9C47-E1ADAF5A8A71}" type="presOf" srcId="{ABFAFFF4-089E-4669-A388-9AE2D28A2002}" destId="{8FF94FB7-5500-4B84-9E6D-97F5F82C3D3B}" srcOrd="0" destOrd="0" presId="urn:microsoft.com/office/officeart/2005/8/layout/hList2"/>
    <dgm:cxn modelId="{786BD5CE-58C5-4AFB-945E-34533CE779EC}" type="presOf" srcId="{368C1630-FEC0-49F6-8B5D-623D968E0684}" destId="{8E83763E-D565-466D-BABA-39E71DD76793}" srcOrd="0" destOrd="1" presId="urn:microsoft.com/office/officeart/2005/8/layout/hList2"/>
    <dgm:cxn modelId="{1BCEB274-5B6A-4D2F-AA67-BDD29F338B4D}" srcId="{8EAB50D3-BCF4-423E-BB64-4298844EB280}" destId="{ABFAFFF4-089E-4669-A388-9AE2D28A2002}" srcOrd="0" destOrd="0" parTransId="{6D5D7107-359C-419C-B2CB-88DC849E5A67}" sibTransId="{6418284E-BC16-4B4B-85B0-E90862FF1D9F}"/>
    <dgm:cxn modelId="{EA1B492B-39E6-4469-9281-721B6B91E3A6}" srcId="{829411D8-D8A7-4ABB-B27F-9A0B560089F8}" destId="{3DC77734-81D5-4B6E-B2B2-43C724E56752}" srcOrd="2" destOrd="0" parTransId="{CC17E089-2CF4-4CB7-9ECD-779A998B46B6}" sibTransId="{5EEC47F3-2A63-4604-8E37-E61866E07FCB}"/>
    <dgm:cxn modelId="{13715F59-282E-4172-8451-3BC050982B7E}" type="presOf" srcId="{8EAB50D3-BCF4-423E-BB64-4298844EB280}" destId="{1F2926A9-6153-4A85-AE2E-D4A04A58A4D9}" srcOrd="0" destOrd="0" presId="urn:microsoft.com/office/officeart/2005/8/layout/hList2"/>
    <dgm:cxn modelId="{CD8F47FA-1C88-474C-AB9C-9BDE7965B339}" type="presOf" srcId="{3DC77734-81D5-4B6E-B2B2-43C724E56752}" destId="{E3C28E08-0419-4D5E-B96C-7F435062B714}" srcOrd="0" destOrd="0" presId="urn:microsoft.com/office/officeart/2005/8/layout/hList2"/>
    <dgm:cxn modelId="{3A437EDB-6DCB-4F09-B48C-CA8312A385A1}" srcId="{829411D8-D8A7-4ABB-B27F-9A0B560089F8}" destId="{111F47BE-AE2D-453F-9E9C-4C00D4AFB346}" srcOrd="1" destOrd="0" parTransId="{8963D5DC-6D50-482B-82BF-713907759B38}" sibTransId="{7A230B48-3268-4BC8-8AF6-9B94560F5EA2}"/>
    <dgm:cxn modelId="{85CD92B2-A32F-4ABD-A0DA-0282CAAE5BE4}" type="presOf" srcId="{E0EDECC3-6530-4ACA-8C19-CDBC4256321D}" destId="{8FF94FB7-5500-4B84-9E6D-97F5F82C3D3B}" srcOrd="0" destOrd="1" presId="urn:microsoft.com/office/officeart/2005/8/layout/hList2"/>
    <dgm:cxn modelId="{C5D08660-FEC4-4263-98CF-7B1F16070BE7}" srcId="{8EAB50D3-BCF4-423E-BB64-4298844EB280}" destId="{9B012BB5-B07C-4EB4-8B29-B429E111F8C9}" srcOrd="2" destOrd="0" parTransId="{04271233-5D24-4369-85ED-58C5CCFBBCA6}" sibTransId="{994E2EA6-2829-4129-9565-AA3C9E8378E1}"/>
    <dgm:cxn modelId="{0B5D2C33-FAC5-4042-88AD-0ADBB81B0B04}" type="presOf" srcId="{829411D8-D8A7-4ABB-B27F-9A0B560089F8}" destId="{F3D0268D-984B-46CA-8151-16F386B3E520}" srcOrd="0" destOrd="0" presId="urn:microsoft.com/office/officeart/2005/8/layout/hList2"/>
    <dgm:cxn modelId="{533C2E21-1E6F-4369-9654-FF09ABAD2CDE}" srcId="{111F47BE-AE2D-453F-9E9C-4C00D4AFB346}" destId="{4F6B4D7E-F7DA-4494-8D9B-69BBE83B2036}" srcOrd="2" destOrd="0" parTransId="{7B91FDD8-75BB-4B7B-928F-7C61FDC7202D}" sibTransId="{C8F66363-C379-4165-AA8C-56B72D520CCB}"/>
    <dgm:cxn modelId="{FBC956F8-C726-4F67-B31A-EDBF53FFAE4F}" type="presOf" srcId="{B4C6074D-D40D-4F4E-89B9-0F0D9B27297F}" destId="{8E83763E-D565-466D-BABA-39E71DD76793}" srcOrd="0" destOrd="2" presId="urn:microsoft.com/office/officeart/2005/8/layout/hList2"/>
    <dgm:cxn modelId="{E6327817-09F3-448E-BF7E-31A9F587BD6F}" type="presOf" srcId="{58ADD327-D1FC-4497-B592-17A118D9AFF3}" destId="{AED11AED-3FD2-4B5C-B36B-EEC81CF08B08}" srcOrd="0" destOrd="1" presId="urn:microsoft.com/office/officeart/2005/8/layout/hList2"/>
    <dgm:cxn modelId="{468D5FB3-017C-4F73-8183-7A301590BAC7}" type="presOf" srcId="{111F47BE-AE2D-453F-9E9C-4C00D4AFB346}" destId="{5EA48311-1C9A-49EE-9B55-DCE4DFCA6125}" srcOrd="0" destOrd="0" presId="urn:microsoft.com/office/officeart/2005/8/layout/hList2"/>
    <dgm:cxn modelId="{1B322F94-2E2B-462B-9B43-8FBBD433F6BC}" srcId="{111F47BE-AE2D-453F-9E9C-4C00D4AFB346}" destId="{58ADD327-D1FC-4497-B592-17A118D9AFF3}" srcOrd="1" destOrd="0" parTransId="{A1AE77F5-EA09-4E6C-9BE3-8B6D245DCA8F}" sibTransId="{EA8177B8-3A4F-4F47-BED0-FEF2208D5A52}"/>
    <dgm:cxn modelId="{C51C7237-58D8-4137-A3B4-952E21617538}" srcId="{3DC77734-81D5-4B6E-B2B2-43C724E56752}" destId="{368C1630-FEC0-49F6-8B5D-623D968E0684}" srcOrd="1" destOrd="0" parTransId="{5129F3AC-C7C4-4B89-8FD7-09ADB011F5DF}" sibTransId="{8FB62E00-85A4-4233-9337-8E495B2783D3}"/>
    <dgm:cxn modelId="{FA6BA258-4E7D-4FC1-B2A5-8FE7089A834D}" type="presOf" srcId="{5AE3351E-6CE9-40E1-8581-6DB1E238D098}" destId="{AED11AED-3FD2-4B5C-B36B-EEC81CF08B08}" srcOrd="0" destOrd="0" presId="urn:microsoft.com/office/officeart/2005/8/layout/hList2"/>
    <dgm:cxn modelId="{7823C967-0345-4425-9E04-DE0C232C659F}" srcId="{111F47BE-AE2D-453F-9E9C-4C00D4AFB346}" destId="{5AE3351E-6CE9-40E1-8581-6DB1E238D098}" srcOrd="0" destOrd="0" parTransId="{DDF5104F-19D7-47E1-8936-1E46C3118544}" sibTransId="{B299E18D-3279-42BD-B27B-1948FF84A057}"/>
    <dgm:cxn modelId="{C1AD6E7F-486B-476D-8A9E-BC3BCF28A493}" type="presParOf" srcId="{F3D0268D-984B-46CA-8151-16F386B3E520}" destId="{2DC61841-9780-46F4-8DD1-BD3CE4FE9986}" srcOrd="0" destOrd="0" presId="urn:microsoft.com/office/officeart/2005/8/layout/hList2"/>
    <dgm:cxn modelId="{CD6E6F91-3BF5-4DC0-8928-ABF5273AE94B}" type="presParOf" srcId="{2DC61841-9780-46F4-8DD1-BD3CE4FE9986}" destId="{CAED5943-3B38-4EAD-A78B-F4FC6FA86B51}" srcOrd="0" destOrd="0" presId="urn:microsoft.com/office/officeart/2005/8/layout/hList2"/>
    <dgm:cxn modelId="{3BD4810C-7235-4EB1-B025-125943EEBF80}" type="presParOf" srcId="{2DC61841-9780-46F4-8DD1-BD3CE4FE9986}" destId="{8FF94FB7-5500-4B84-9E6D-97F5F82C3D3B}" srcOrd="1" destOrd="0" presId="urn:microsoft.com/office/officeart/2005/8/layout/hList2"/>
    <dgm:cxn modelId="{D5EC2CAD-4804-4C64-B2B6-1AC65B6B7E51}" type="presParOf" srcId="{2DC61841-9780-46F4-8DD1-BD3CE4FE9986}" destId="{1F2926A9-6153-4A85-AE2E-D4A04A58A4D9}" srcOrd="2" destOrd="0" presId="urn:microsoft.com/office/officeart/2005/8/layout/hList2"/>
    <dgm:cxn modelId="{57400F84-9F25-4FDC-8E12-35F352E15B75}" type="presParOf" srcId="{F3D0268D-984B-46CA-8151-16F386B3E520}" destId="{9DDEFA9A-282C-45FB-9343-28216D5A24EA}" srcOrd="1" destOrd="0" presId="urn:microsoft.com/office/officeart/2005/8/layout/hList2"/>
    <dgm:cxn modelId="{41F2FF25-2108-411F-9262-9AFAA02DB58C}" type="presParOf" srcId="{F3D0268D-984B-46CA-8151-16F386B3E520}" destId="{B7331D60-0811-462F-A6DC-273B1AF5325D}" srcOrd="2" destOrd="0" presId="urn:microsoft.com/office/officeart/2005/8/layout/hList2"/>
    <dgm:cxn modelId="{CA4D136D-69C4-46C2-A81C-1DF727AAF355}" type="presParOf" srcId="{B7331D60-0811-462F-A6DC-273B1AF5325D}" destId="{BC52DF14-10E6-4AF6-9573-7E5CB10F7339}" srcOrd="0" destOrd="0" presId="urn:microsoft.com/office/officeart/2005/8/layout/hList2"/>
    <dgm:cxn modelId="{A46D6B4D-B4F1-42A5-96F2-34CB28E21797}" type="presParOf" srcId="{B7331D60-0811-462F-A6DC-273B1AF5325D}" destId="{AED11AED-3FD2-4B5C-B36B-EEC81CF08B08}" srcOrd="1" destOrd="0" presId="urn:microsoft.com/office/officeart/2005/8/layout/hList2"/>
    <dgm:cxn modelId="{ED53E05C-0CC7-41ED-9DDA-BF341B3751AE}" type="presParOf" srcId="{B7331D60-0811-462F-A6DC-273B1AF5325D}" destId="{5EA48311-1C9A-49EE-9B55-DCE4DFCA6125}" srcOrd="2" destOrd="0" presId="urn:microsoft.com/office/officeart/2005/8/layout/hList2"/>
    <dgm:cxn modelId="{F8FFA231-70F1-44F3-9F93-B730C535CE8C}" type="presParOf" srcId="{F3D0268D-984B-46CA-8151-16F386B3E520}" destId="{23D0DB84-004C-495A-85B0-EA5DCE11F910}" srcOrd="3" destOrd="0" presId="urn:microsoft.com/office/officeart/2005/8/layout/hList2"/>
    <dgm:cxn modelId="{0BAB6425-B936-45EC-8A1F-B444A15FB5F3}" type="presParOf" srcId="{F3D0268D-984B-46CA-8151-16F386B3E520}" destId="{9E6B7024-F5C8-4CD2-B173-43E499163502}" srcOrd="4" destOrd="0" presId="urn:microsoft.com/office/officeart/2005/8/layout/hList2"/>
    <dgm:cxn modelId="{0B70A776-C18A-44E6-94AA-72401396C51D}" type="presParOf" srcId="{9E6B7024-F5C8-4CD2-B173-43E499163502}" destId="{6BA6BCA2-77B1-4126-9083-A1207232971E}" srcOrd="0" destOrd="0" presId="urn:microsoft.com/office/officeart/2005/8/layout/hList2"/>
    <dgm:cxn modelId="{5FB8BFB2-7A52-4702-B202-7963D5A74B77}" type="presParOf" srcId="{9E6B7024-F5C8-4CD2-B173-43E499163502}" destId="{8E83763E-D565-466D-BABA-39E71DD76793}" srcOrd="1" destOrd="0" presId="urn:microsoft.com/office/officeart/2005/8/layout/hList2"/>
    <dgm:cxn modelId="{3948D508-4F92-414B-86AE-5E5053D87718}" type="presParOf" srcId="{9E6B7024-F5C8-4CD2-B173-43E499163502}" destId="{E3C28E08-0419-4D5E-B96C-7F435062B714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5E8FFA-5C30-4A03-ADCB-63F42B0226E4}">
      <dsp:nvSpPr>
        <dsp:cNvPr id="0" name=""/>
        <dsp:cNvSpPr/>
      </dsp:nvSpPr>
      <dsp:spPr>
        <a:xfrm>
          <a:off x="0" y="0"/>
          <a:ext cx="2820102" cy="31014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>
              <a:solidFill>
                <a:schemeClr val="bg1"/>
              </a:solidFill>
            </a:rPr>
            <a:t>Проект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>
              <a:solidFill>
                <a:schemeClr val="bg1"/>
              </a:solidFill>
            </a:rPr>
            <a:t>«Читаем ВМЕСТЕ»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>
              <a:solidFill>
                <a:schemeClr val="bg1"/>
              </a:solidFill>
            </a:rPr>
            <a:t>РПГ</a:t>
          </a:r>
          <a:endParaRPr lang="ru-RU" sz="1600" b="1" kern="1200" dirty="0" smtClean="0">
            <a:solidFill>
              <a:schemeClr val="bg1"/>
            </a:solidFill>
          </a:endParaRPr>
        </a:p>
      </dsp:txBody>
      <dsp:txXfrm>
        <a:off x="0" y="1240582"/>
        <a:ext cx="2820102" cy="1240582"/>
      </dsp:txXfrm>
    </dsp:sp>
    <dsp:sp modelId="{3C6C2915-A318-4E69-9BCC-9E57D057EE3B}">
      <dsp:nvSpPr>
        <dsp:cNvPr id="0" name=""/>
        <dsp:cNvSpPr/>
      </dsp:nvSpPr>
      <dsp:spPr>
        <a:xfrm>
          <a:off x="750799" y="37046"/>
          <a:ext cx="1322129" cy="973399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CEBE10D-5421-4809-892B-2CE0520B4E2C}">
      <dsp:nvSpPr>
        <dsp:cNvPr id="0" name=""/>
        <dsp:cNvSpPr/>
      </dsp:nvSpPr>
      <dsp:spPr>
        <a:xfrm>
          <a:off x="5765735" y="0"/>
          <a:ext cx="2820102" cy="31014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/>
            <a:t>Проект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/>
            <a:t>«3D музей в детском саду»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/>
            <a:t>РПГ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>
            <a:solidFill>
              <a:schemeClr val="bg1"/>
            </a:solidFill>
          </a:endParaRPr>
        </a:p>
      </dsp:txBody>
      <dsp:txXfrm>
        <a:off x="5765735" y="1240582"/>
        <a:ext cx="2820102" cy="1240582"/>
      </dsp:txXfrm>
    </dsp:sp>
    <dsp:sp modelId="{31C27EAF-F4A2-4682-954F-64F3EBA54578}">
      <dsp:nvSpPr>
        <dsp:cNvPr id="0" name=""/>
        <dsp:cNvSpPr/>
      </dsp:nvSpPr>
      <dsp:spPr>
        <a:xfrm>
          <a:off x="6418683" y="37046"/>
          <a:ext cx="1435436" cy="1117410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F8331C1-0E2D-4824-AB70-E63A4BC064E2}">
      <dsp:nvSpPr>
        <dsp:cNvPr id="0" name=""/>
        <dsp:cNvSpPr/>
      </dsp:nvSpPr>
      <dsp:spPr>
        <a:xfrm>
          <a:off x="2855502" y="0"/>
          <a:ext cx="2820102" cy="31014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 dirty="0" smtClean="0">
            <a:solidFill>
              <a:schemeClr val="tx1"/>
            </a:solidFill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Проект «</a:t>
          </a:r>
          <a:r>
            <a:rPr lang="ru-RU" sz="1600" b="1" kern="1200" dirty="0" err="1" smtClean="0">
              <a:solidFill>
                <a:schemeClr val="bg1"/>
              </a:solidFill>
            </a:rPr>
            <a:t>Техномир</a:t>
          </a:r>
          <a:r>
            <a:rPr lang="ru-RU" sz="1600" b="1" kern="1200" dirty="0" smtClean="0">
              <a:solidFill>
                <a:schemeClr val="bg1"/>
              </a:solidFill>
            </a:rPr>
            <a:t>»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>
              <a:solidFill>
                <a:schemeClr val="bg1"/>
              </a:solidFill>
            </a:rPr>
            <a:t>РПГ</a:t>
          </a:r>
          <a:endParaRPr lang="ru-RU" sz="1400" b="1" kern="1200" dirty="0" smtClean="0">
            <a:solidFill>
              <a:schemeClr val="bg1"/>
            </a:solidFill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</a:rPr>
            <a:t>Муниципальный конкурс «Детское конструирование»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</a:rPr>
            <a:t>Межмуниципальный -Краевой конкурс «</a:t>
          </a:r>
          <a:r>
            <a:rPr lang="ru-RU" sz="1400" b="1" kern="1200" dirty="0" err="1" smtClean="0">
              <a:solidFill>
                <a:schemeClr val="bg1"/>
              </a:solidFill>
            </a:rPr>
            <a:t>ИКАрёнок</a:t>
          </a:r>
          <a:r>
            <a:rPr lang="ru-RU" sz="1400" b="1" kern="1200" dirty="0" smtClean="0">
              <a:solidFill>
                <a:schemeClr val="bg1"/>
              </a:solidFill>
            </a:rPr>
            <a:t>»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>
        <a:off x="2855502" y="1240582"/>
        <a:ext cx="2820102" cy="1240582"/>
      </dsp:txXfrm>
    </dsp:sp>
    <dsp:sp modelId="{B352C13A-77A4-4AED-B2E9-F699CD692BC6}">
      <dsp:nvSpPr>
        <dsp:cNvPr id="0" name=""/>
        <dsp:cNvSpPr/>
      </dsp:nvSpPr>
      <dsp:spPr>
        <a:xfrm>
          <a:off x="4253635" y="0"/>
          <a:ext cx="1302702" cy="973389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562F5DC-6010-4974-B2FB-6AC9A51BF4E2}">
      <dsp:nvSpPr>
        <dsp:cNvPr id="0" name=""/>
        <dsp:cNvSpPr/>
      </dsp:nvSpPr>
      <dsp:spPr>
        <a:xfrm>
          <a:off x="-18956" y="2636236"/>
          <a:ext cx="8671052" cy="465218"/>
        </a:xfrm>
        <a:prstGeom prst="leftRightArrow">
          <a:avLst/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AA41A5-19D7-4BE0-A8E0-2A98DF658BEF}">
      <dsp:nvSpPr>
        <dsp:cNvPr id="0" name=""/>
        <dsp:cNvSpPr/>
      </dsp:nvSpPr>
      <dsp:spPr>
        <a:xfrm>
          <a:off x="3948" y="80027"/>
          <a:ext cx="1873401" cy="1498721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D72D28-46AC-494F-911D-AE16E7127529}">
      <dsp:nvSpPr>
        <dsp:cNvPr id="0" name=""/>
        <dsp:cNvSpPr/>
      </dsp:nvSpPr>
      <dsp:spPr>
        <a:xfrm>
          <a:off x="69513" y="1197987"/>
          <a:ext cx="1873409" cy="986331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chemeClr val="tx1"/>
              </a:solidFill>
            </a:rPr>
            <a:t>«Новый урок» </a:t>
          </a:r>
          <a:r>
            <a:rPr lang="ru-RU" sz="1300" kern="1200" dirty="0" smtClean="0"/>
            <a:t>(Сингапурские методики, Технологии смешанного обучения)</a:t>
          </a:r>
          <a:endParaRPr lang="ru-RU" sz="1300" kern="1200" dirty="0"/>
        </a:p>
      </dsp:txBody>
      <dsp:txXfrm>
        <a:off x="69513" y="1197987"/>
        <a:ext cx="1873409" cy="986331"/>
      </dsp:txXfrm>
    </dsp:sp>
    <dsp:sp modelId="{1C80486C-7FA9-4384-85E1-9E1BD6C0ED38}">
      <dsp:nvSpPr>
        <dsp:cNvPr id="0" name=""/>
        <dsp:cNvSpPr/>
      </dsp:nvSpPr>
      <dsp:spPr>
        <a:xfrm>
          <a:off x="2285377" y="54845"/>
          <a:ext cx="1873401" cy="1498721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0D4C62-F841-4EFC-B024-5EAF2789D570}">
      <dsp:nvSpPr>
        <dsp:cNvPr id="0" name=""/>
        <dsp:cNvSpPr/>
      </dsp:nvSpPr>
      <dsp:spPr>
        <a:xfrm>
          <a:off x="2057734" y="1110459"/>
          <a:ext cx="2314767" cy="1087061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«Новое оценивание»: </a:t>
          </a:r>
          <a:r>
            <a:rPr lang="en-US" sz="1400" b="1" kern="1200" dirty="0" smtClean="0">
              <a:solidFill>
                <a:schemeClr val="bg1">
                  <a:lumMod val="95000"/>
                </a:schemeClr>
              </a:solidFill>
            </a:rPr>
            <a:t>WEB</a:t>
          </a:r>
          <a:r>
            <a:rPr lang="ru-RU" sz="1400" b="1" kern="1200" dirty="0" smtClean="0">
              <a:solidFill>
                <a:schemeClr val="bg1">
                  <a:lumMod val="95000"/>
                </a:schemeClr>
              </a:solidFill>
            </a:rPr>
            <a:t>-инструменты формирующего оценивания-???</a:t>
          </a:r>
        </a:p>
      </dsp:txBody>
      <dsp:txXfrm>
        <a:off x="2057734" y="1110459"/>
        <a:ext cx="2314767" cy="1087061"/>
      </dsp:txXfrm>
    </dsp:sp>
    <dsp:sp modelId="{2CFAEA2B-C516-4487-8AED-F2A5EC4E9B58}">
      <dsp:nvSpPr>
        <dsp:cNvPr id="0" name=""/>
        <dsp:cNvSpPr/>
      </dsp:nvSpPr>
      <dsp:spPr>
        <a:xfrm>
          <a:off x="4632370" y="54804"/>
          <a:ext cx="1873401" cy="149872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2A26F4-3B6A-42B4-8917-8B0D2C0BB138}">
      <dsp:nvSpPr>
        <dsp:cNvPr id="0" name=""/>
        <dsp:cNvSpPr/>
      </dsp:nvSpPr>
      <dsp:spPr>
        <a:xfrm>
          <a:off x="4625049" y="1125690"/>
          <a:ext cx="1944520" cy="1087224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chemeClr val="tx1"/>
              </a:solidFill>
            </a:rPr>
            <a:t>«Новая внеурочная деятельность» </a:t>
          </a:r>
          <a:r>
            <a:rPr lang="ru-RU" sz="1300" kern="1200" dirty="0" smtClean="0"/>
            <a:t>техническое направление, финансовая грамотность, МП модули +ТРИЗ)</a:t>
          </a:r>
          <a:endParaRPr lang="ru-RU" sz="1300" kern="1200" dirty="0"/>
        </a:p>
      </dsp:txBody>
      <dsp:txXfrm>
        <a:off x="4625049" y="1125690"/>
        <a:ext cx="1944520" cy="1087224"/>
      </dsp:txXfrm>
    </dsp:sp>
    <dsp:sp modelId="{00DFC499-0275-40C1-B25D-FC4451035BE1}">
      <dsp:nvSpPr>
        <dsp:cNvPr id="0" name=""/>
        <dsp:cNvSpPr/>
      </dsp:nvSpPr>
      <dsp:spPr>
        <a:xfrm>
          <a:off x="6828399" y="45331"/>
          <a:ext cx="1873401" cy="1498721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291DD3-5AC7-4A03-88A7-5D3C333C9681}">
      <dsp:nvSpPr>
        <dsp:cNvPr id="0" name=""/>
        <dsp:cNvSpPr/>
      </dsp:nvSpPr>
      <dsp:spPr>
        <a:xfrm>
          <a:off x="6794241" y="1093897"/>
          <a:ext cx="2072855" cy="1125117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«Новое взаимодействие с родителями» </a:t>
          </a:r>
          <a:r>
            <a:rPr lang="ru-RU" sz="1400" b="0" kern="1200" dirty="0" smtClean="0">
              <a:solidFill>
                <a:schemeClr val="bg1"/>
              </a:solidFill>
            </a:rPr>
            <a:t>(Семинары на базе школ-ЭП по </a:t>
          </a:r>
          <a:r>
            <a:rPr lang="ru-RU" sz="1400" kern="1200" dirty="0" smtClean="0"/>
            <a:t>Технологиям родительского образования)</a:t>
          </a:r>
          <a:endParaRPr lang="ru-RU" sz="1400" kern="1200" dirty="0"/>
        </a:p>
      </dsp:txBody>
      <dsp:txXfrm>
        <a:off x="6794241" y="1093897"/>
        <a:ext cx="2072855" cy="1125117"/>
      </dsp:txXfrm>
    </dsp:sp>
    <dsp:sp modelId="{35F282E3-705B-4EBA-9A21-F3F9A9F20481}">
      <dsp:nvSpPr>
        <dsp:cNvPr id="0" name=""/>
        <dsp:cNvSpPr/>
      </dsp:nvSpPr>
      <dsp:spPr>
        <a:xfrm>
          <a:off x="40943" y="2620373"/>
          <a:ext cx="2490818" cy="712642"/>
        </a:xfrm>
        <a:prstGeom prst="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4000" b="-84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227BF4-223D-4629-BBCB-CF6822DDCF8A}">
      <dsp:nvSpPr>
        <dsp:cNvPr id="0" name=""/>
        <dsp:cNvSpPr/>
      </dsp:nvSpPr>
      <dsp:spPr>
        <a:xfrm>
          <a:off x="2523089" y="2607764"/>
          <a:ext cx="3770277" cy="821816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C00000"/>
              </a:solidFill>
            </a:rPr>
            <a:t>Проектные группы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ПРОЕКТ «Реализуем ФГОС»</a:t>
          </a:r>
          <a:endParaRPr lang="ru-RU" sz="2000" kern="1200" dirty="0"/>
        </a:p>
      </dsp:txBody>
      <dsp:txXfrm>
        <a:off x="2523089" y="2607764"/>
        <a:ext cx="3770277" cy="82181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A39DBD-0C0A-4EBC-998E-2F3FAFD1FA33}">
      <dsp:nvSpPr>
        <dsp:cNvPr id="0" name=""/>
        <dsp:cNvSpPr/>
      </dsp:nvSpPr>
      <dsp:spPr>
        <a:xfrm>
          <a:off x="1306477" y="1577735"/>
          <a:ext cx="392530" cy="8435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6265" y="0"/>
              </a:lnTo>
              <a:lnTo>
                <a:pt x="196265" y="843586"/>
              </a:lnTo>
              <a:lnTo>
                <a:pt x="392530" y="84358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479481" y="1976267"/>
        <a:ext cx="46521" cy="46521"/>
      </dsp:txXfrm>
    </dsp:sp>
    <dsp:sp modelId="{E70A8E44-98E6-43D1-A571-C144CB1626F8}">
      <dsp:nvSpPr>
        <dsp:cNvPr id="0" name=""/>
        <dsp:cNvSpPr/>
      </dsp:nvSpPr>
      <dsp:spPr>
        <a:xfrm>
          <a:off x="1306477" y="1532015"/>
          <a:ext cx="39253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96265" y="45720"/>
              </a:lnTo>
              <a:lnTo>
                <a:pt x="196265" y="50848"/>
              </a:lnTo>
              <a:lnTo>
                <a:pt x="392530" y="5084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492928" y="1567921"/>
        <a:ext cx="19628" cy="19628"/>
      </dsp:txXfrm>
    </dsp:sp>
    <dsp:sp modelId="{0B2029B3-D452-4282-91AC-89D93BF2DD4E}">
      <dsp:nvSpPr>
        <dsp:cNvPr id="0" name=""/>
        <dsp:cNvSpPr/>
      </dsp:nvSpPr>
      <dsp:spPr>
        <a:xfrm>
          <a:off x="1306477" y="739276"/>
          <a:ext cx="392530" cy="838458"/>
        </a:xfrm>
        <a:custGeom>
          <a:avLst/>
          <a:gdLst/>
          <a:ahLst/>
          <a:cxnLst/>
          <a:rect l="0" t="0" r="0" b="0"/>
          <a:pathLst>
            <a:path>
              <a:moveTo>
                <a:pt x="0" y="838458"/>
              </a:moveTo>
              <a:lnTo>
                <a:pt x="196265" y="838458"/>
              </a:lnTo>
              <a:lnTo>
                <a:pt x="196265" y="0"/>
              </a:lnTo>
              <a:lnTo>
                <a:pt x="392530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479598" y="1135361"/>
        <a:ext cx="46289" cy="46289"/>
      </dsp:txXfrm>
    </dsp:sp>
    <dsp:sp modelId="{67D9AE6E-C35E-46A9-85F6-F042A6BB88A4}">
      <dsp:nvSpPr>
        <dsp:cNvPr id="0" name=""/>
        <dsp:cNvSpPr/>
      </dsp:nvSpPr>
      <dsp:spPr>
        <a:xfrm rot="16200000">
          <a:off x="-696409" y="1149503"/>
          <a:ext cx="3149310" cy="8564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Методические формирования</a:t>
          </a:r>
          <a:endParaRPr lang="ru-RU" sz="3200" kern="1200" dirty="0"/>
        </a:p>
      </dsp:txBody>
      <dsp:txXfrm>
        <a:off x="-696409" y="1149503"/>
        <a:ext cx="3149310" cy="856463"/>
      </dsp:txXfrm>
    </dsp:sp>
    <dsp:sp modelId="{796D6EB0-9BDE-47DC-9293-631C653879F8}">
      <dsp:nvSpPr>
        <dsp:cNvPr id="0" name=""/>
        <dsp:cNvSpPr/>
      </dsp:nvSpPr>
      <dsp:spPr>
        <a:xfrm>
          <a:off x="1699008" y="363934"/>
          <a:ext cx="2083373" cy="750683"/>
        </a:xfrm>
        <a:prstGeom prst="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РПГ «Преподавание ОРКСЭ и ОДНКНР»</a:t>
          </a:r>
          <a:endParaRPr lang="ru-RU" sz="1600" kern="1200" dirty="0"/>
        </a:p>
      </dsp:txBody>
      <dsp:txXfrm>
        <a:off x="1699008" y="363934"/>
        <a:ext cx="2083373" cy="750683"/>
      </dsp:txXfrm>
    </dsp:sp>
    <dsp:sp modelId="{4949660D-F776-4FA8-898A-14A96BDDF7DE}">
      <dsp:nvSpPr>
        <dsp:cNvPr id="0" name=""/>
        <dsp:cNvSpPr/>
      </dsp:nvSpPr>
      <dsp:spPr>
        <a:xfrm>
          <a:off x="1699008" y="1264211"/>
          <a:ext cx="2058231" cy="637304"/>
        </a:xfrm>
        <a:prstGeom prst="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ТМ учителей-логопедов </a:t>
          </a:r>
          <a:endParaRPr lang="ru-RU" sz="1600" kern="1200" dirty="0"/>
        </a:p>
      </dsp:txBody>
      <dsp:txXfrm>
        <a:off x="1699008" y="1264211"/>
        <a:ext cx="2058231" cy="637304"/>
      </dsp:txXfrm>
    </dsp:sp>
    <dsp:sp modelId="{872F0F67-24A8-4956-A1AA-2520A6796A9D}">
      <dsp:nvSpPr>
        <dsp:cNvPr id="0" name=""/>
        <dsp:cNvSpPr/>
      </dsp:nvSpPr>
      <dsp:spPr>
        <a:xfrm>
          <a:off x="1699008" y="2051108"/>
          <a:ext cx="2137051" cy="740427"/>
        </a:xfrm>
        <a:prstGeom prst="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ПДС «Коррекционное образование»</a:t>
          </a:r>
          <a:endParaRPr lang="ru-RU" sz="1800" kern="1200" dirty="0"/>
        </a:p>
      </dsp:txBody>
      <dsp:txXfrm>
        <a:off x="1699008" y="2051108"/>
        <a:ext cx="2137051" cy="74042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F1B1C5-6725-4AB4-9A82-8ECA0BE1E219}">
      <dsp:nvSpPr>
        <dsp:cNvPr id="0" name=""/>
        <dsp:cNvSpPr/>
      </dsp:nvSpPr>
      <dsp:spPr>
        <a:xfrm>
          <a:off x="612165" y="0"/>
          <a:ext cx="3022468" cy="3022468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431261-0C56-425B-A99A-97203A531E2C}">
      <dsp:nvSpPr>
        <dsp:cNvPr id="0" name=""/>
        <dsp:cNvSpPr/>
      </dsp:nvSpPr>
      <dsp:spPr>
        <a:xfrm>
          <a:off x="780674" y="197572"/>
          <a:ext cx="1208987" cy="120898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rgbClr val="C00000"/>
              </a:solidFill>
            </a:rPr>
            <a:t>Интеллектуальное развитие: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</a:rPr>
            <a:t>Конкурсы «СТАРТ», КИТЕНДО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839692" y="256590"/>
        <a:ext cx="1090951" cy="1090951"/>
      </dsp:txXfrm>
    </dsp:sp>
    <dsp:sp modelId="{7D368F3C-2168-462F-ACB0-E7C03DB04F1A}">
      <dsp:nvSpPr>
        <dsp:cNvPr id="0" name=""/>
        <dsp:cNvSpPr/>
      </dsp:nvSpPr>
      <dsp:spPr>
        <a:xfrm>
          <a:off x="2229185" y="196460"/>
          <a:ext cx="1208987" cy="1208987"/>
        </a:xfrm>
        <a:prstGeom prst="roundRec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rgbClr val="C00000"/>
              </a:solidFill>
            </a:rPr>
            <a:t>Физическое развитие: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танец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2288203" y="255478"/>
        <a:ext cx="1090951" cy="1090951"/>
      </dsp:txXfrm>
    </dsp:sp>
    <dsp:sp modelId="{B403E494-CCDA-43A2-A0F1-C913C55DCABB}">
      <dsp:nvSpPr>
        <dsp:cNvPr id="0" name=""/>
        <dsp:cNvSpPr/>
      </dsp:nvSpPr>
      <dsp:spPr>
        <a:xfrm>
          <a:off x="808625" y="1617020"/>
          <a:ext cx="1208987" cy="1208987"/>
        </a:xfrm>
        <a:prstGeom prst="roundRec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kern="1200" dirty="0" smtClean="0">
              <a:solidFill>
                <a:srgbClr val="C00000"/>
              </a:solidFill>
            </a:rPr>
            <a:t>Социально-личностное: </a:t>
          </a:r>
          <a:r>
            <a:rPr lang="ru-RU" sz="900" kern="1200" dirty="0" smtClean="0">
              <a:solidFill>
                <a:schemeClr val="tx1"/>
              </a:solidFill>
            </a:rPr>
            <a:t>«Лучший читатель книг»</a:t>
          </a:r>
          <a:endParaRPr lang="ru-RU" sz="900" kern="1200" dirty="0">
            <a:solidFill>
              <a:schemeClr val="tx1"/>
            </a:solidFill>
          </a:endParaRPr>
        </a:p>
      </dsp:txBody>
      <dsp:txXfrm>
        <a:off x="867643" y="1676038"/>
        <a:ext cx="1090951" cy="1090951"/>
      </dsp:txXfrm>
    </dsp:sp>
    <dsp:sp modelId="{092C0008-480F-48F6-AB3D-47A3C60FAA39}">
      <dsp:nvSpPr>
        <dsp:cNvPr id="0" name=""/>
        <dsp:cNvSpPr/>
      </dsp:nvSpPr>
      <dsp:spPr>
        <a:xfrm>
          <a:off x="2229185" y="1617020"/>
          <a:ext cx="1208987" cy="1208987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rgbClr val="C00000"/>
              </a:solidFill>
            </a:rPr>
            <a:t>Нравственно-эстетическое: </a:t>
          </a:r>
          <a:r>
            <a:rPr lang="ru-RU" sz="900" kern="1200" dirty="0" err="1" smtClean="0">
              <a:solidFill>
                <a:schemeClr val="tx1"/>
              </a:solidFill>
            </a:rPr>
            <a:t>инсценирование</a:t>
          </a:r>
          <a:r>
            <a:rPr lang="ru-RU" sz="900" kern="1200" dirty="0" smtClean="0">
              <a:solidFill>
                <a:schemeClr val="tx1"/>
              </a:solidFill>
            </a:rPr>
            <a:t> песни</a:t>
          </a:r>
          <a:endParaRPr lang="ru-RU" sz="900" kern="1200" dirty="0">
            <a:solidFill>
              <a:schemeClr val="tx1"/>
            </a:solidFill>
          </a:endParaRPr>
        </a:p>
      </dsp:txBody>
      <dsp:txXfrm>
        <a:off x="2288203" y="1676038"/>
        <a:ext cx="1090951" cy="109095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BCEFBF-46C6-41EE-894E-16175B525E1A}">
      <dsp:nvSpPr>
        <dsp:cNvPr id="0" name=""/>
        <dsp:cNvSpPr/>
      </dsp:nvSpPr>
      <dsp:spPr>
        <a:xfrm>
          <a:off x="2003382" y="41028"/>
          <a:ext cx="2892689" cy="2169752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5FC658-B802-4E19-939C-3D8FA38D268E}">
      <dsp:nvSpPr>
        <dsp:cNvPr id="0" name=""/>
        <dsp:cNvSpPr/>
      </dsp:nvSpPr>
      <dsp:spPr>
        <a:xfrm>
          <a:off x="748041" y="864360"/>
          <a:ext cx="2010495" cy="16881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ПДС заместителей директоров +</a:t>
          </a:r>
        </a:p>
      </dsp:txBody>
      <dsp:txXfrm>
        <a:off x="748041" y="864360"/>
        <a:ext cx="2010495" cy="168815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D83F56-F74C-487A-B45E-2A95170BF4D6}">
      <dsp:nvSpPr>
        <dsp:cNvPr id="0" name=""/>
        <dsp:cNvSpPr/>
      </dsp:nvSpPr>
      <dsp:spPr>
        <a:xfrm>
          <a:off x="1879" y="0"/>
          <a:ext cx="2924565" cy="658694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24892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Педагогов-психологов</a:t>
          </a:r>
          <a:endParaRPr lang="ru-RU" sz="3500" kern="1200" dirty="0"/>
        </a:p>
      </dsp:txBody>
      <dsp:txXfrm>
        <a:off x="1879" y="2634776"/>
        <a:ext cx="2924565" cy="2634776"/>
      </dsp:txXfrm>
    </dsp:sp>
    <dsp:sp modelId="{8D8D60B7-C4A1-4820-B097-BD55E4A3FD6D}">
      <dsp:nvSpPr>
        <dsp:cNvPr id="0" name=""/>
        <dsp:cNvSpPr/>
      </dsp:nvSpPr>
      <dsp:spPr>
        <a:xfrm>
          <a:off x="367437" y="395216"/>
          <a:ext cx="2193451" cy="219345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8F4DB3-F435-4ABA-A0BC-2974E28011C8}">
      <dsp:nvSpPr>
        <dsp:cNvPr id="0" name=""/>
        <dsp:cNvSpPr/>
      </dsp:nvSpPr>
      <dsp:spPr>
        <a:xfrm>
          <a:off x="3014182" y="0"/>
          <a:ext cx="2924565" cy="6586940"/>
        </a:xfrm>
        <a:prstGeom prst="roundRect">
          <a:avLst>
            <a:gd name="adj" fmla="val 10000"/>
          </a:avLst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24892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Социальных педагогов</a:t>
          </a:r>
          <a:endParaRPr lang="ru-RU" sz="3500" kern="1200" dirty="0"/>
        </a:p>
      </dsp:txBody>
      <dsp:txXfrm>
        <a:off x="3014182" y="2634775"/>
        <a:ext cx="2924565" cy="2634776"/>
      </dsp:txXfrm>
    </dsp:sp>
    <dsp:sp modelId="{03C15F56-A278-4C70-8E3D-12119C5A6BC9}">
      <dsp:nvSpPr>
        <dsp:cNvPr id="0" name=""/>
        <dsp:cNvSpPr/>
      </dsp:nvSpPr>
      <dsp:spPr>
        <a:xfrm>
          <a:off x="3379739" y="395216"/>
          <a:ext cx="2193451" cy="2193451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CEE21-5B67-41EE-8D54-2CDB391F8928}">
      <dsp:nvSpPr>
        <dsp:cNvPr id="0" name=""/>
        <dsp:cNvSpPr/>
      </dsp:nvSpPr>
      <dsp:spPr>
        <a:xfrm>
          <a:off x="6026485" y="0"/>
          <a:ext cx="2924565" cy="6586940"/>
        </a:xfrm>
        <a:prstGeom prst="roundRect">
          <a:avLst>
            <a:gd name="adj" fmla="val 1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Руководители ШСП</a:t>
          </a:r>
          <a:endParaRPr lang="ru-RU" sz="2400" kern="1200" dirty="0"/>
        </a:p>
      </dsp:txBody>
      <dsp:txXfrm>
        <a:off x="6026485" y="2634775"/>
        <a:ext cx="2924565" cy="2634776"/>
      </dsp:txXfrm>
    </dsp:sp>
    <dsp:sp modelId="{066D755D-5022-4C0F-8F56-69FA8E35D601}">
      <dsp:nvSpPr>
        <dsp:cNvPr id="0" name=""/>
        <dsp:cNvSpPr/>
      </dsp:nvSpPr>
      <dsp:spPr>
        <a:xfrm>
          <a:off x="6392042" y="395216"/>
          <a:ext cx="2193451" cy="2193451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0EF5C7-B42D-4AFF-9322-E2872B70B064}">
      <dsp:nvSpPr>
        <dsp:cNvPr id="0" name=""/>
        <dsp:cNvSpPr/>
      </dsp:nvSpPr>
      <dsp:spPr>
        <a:xfrm>
          <a:off x="358117" y="5269552"/>
          <a:ext cx="8236696" cy="988041"/>
        </a:xfrm>
        <a:prstGeom prst="left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D83F56-F74C-487A-B45E-2A95170BF4D6}">
      <dsp:nvSpPr>
        <dsp:cNvPr id="0" name=""/>
        <dsp:cNvSpPr/>
      </dsp:nvSpPr>
      <dsp:spPr>
        <a:xfrm>
          <a:off x="2087" y="0"/>
          <a:ext cx="2187959" cy="658694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 dirty="0"/>
        </a:p>
      </dsp:txBody>
      <dsp:txXfrm>
        <a:off x="2087" y="2634776"/>
        <a:ext cx="2187959" cy="2634776"/>
      </dsp:txXfrm>
    </dsp:sp>
    <dsp:sp modelId="{8D8D60B7-C4A1-4820-B097-BD55E4A3FD6D}">
      <dsp:nvSpPr>
        <dsp:cNvPr id="0" name=""/>
        <dsp:cNvSpPr/>
      </dsp:nvSpPr>
      <dsp:spPr>
        <a:xfrm>
          <a:off x="67726" y="395216"/>
          <a:ext cx="2056682" cy="2193451"/>
        </a:xfrm>
        <a:prstGeom prst="ellipse">
          <a:avLst/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DDADB6-0CE6-4D57-A52C-7A266A39251D}">
      <dsp:nvSpPr>
        <dsp:cNvPr id="0" name=""/>
        <dsp:cNvSpPr/>
      </dsp:nvSpPr>
      <dsp:spPr>
        <a:xfrm>
          <a:off x="2255686" y="0"/>
          <a:ext cx="2187959" cy="6586940"/>
        </a:xfrm>
        <a:prstGeom prst="roundRect">
          <a:avLst>
            <a:gd name="adj" fmla="val 10000"/>
          </a:avLst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 dirty="0"/>
        </a:p>
      </dsp:txBody>
      <dsp:txXfrm>
        <a:off x="2255686" y="2634776"/>
        <a:ext cx="2187959" cy="2634776"/>
      </dsp:txXfrm>
    </dsp:sp>
    <dsp:sp modelId="{2586EE92-57F5-44D0-BBDE-C449444A1666}">
      <dsp:nvSpPr>
        <dsp:cNvPr id="0" name=""/>
        <dsp:cNvSpPr/>
      </dsp:nvSpPr>
      <dsp:spPr>
        <a:xfrm>
          <a:off x="2320831" y="485147"/>
          <a:ext cx="2056682" cy="2193451"/>
        </a:xfrm>
        <a:prstGeom prst="ellipse">
          <a:avLst/>
        </a:prstGeom>
        <a:blipFill dpi="0" rotWithShape="1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8F4DB3-F435-4ABA-A0BC-2974E28011C8}">
      <dsp:nvSpPr>
        <dsp:cNvPr id="0" name=""/>
        <dsp:cNvSpPr/>
      </dsp:nvSpPr>
      <dsp:spPr>
        <a:xfrm>
          <a:off x="4509284" y="0"/>
          <a:ext cx="2187959" cy="6586940"/>
        </a:xfrm>
        <a:prstGeom prst="roundRect">
          <a:avLst>
            <a:gd name="adj" fmla="val 10000"/>
          </a:avLst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 dirty="0"/>
        </a:p>
      </dsp:txBody>
      <dsp:txXfrm>
        <a:off x="4509284" y="2634776"/>
        <a:ext cx="2187959" cy="2634776"/>
      </dsp:txXfrm>
    </dsp:sp>
    <dsp:sp modelId="{03C15F56-A278-4C70-8E3D-12119C5A6BC9}">
      <dsp:nvSpPr>
        <dsp:cNvPr id="0" name=""/>
        <dsp:cNvSpPr/>
      </dsp:nvSpPr>
      <dsp:spPr>
        <a:xfrm>
          <a:off x="4574923" y="395216"/>
          <a:ext cx="2056682" cy="2193451"/>
        </a:xfrm>
        <a:prstGeom prst="ellipse">
          <a:avLst/>
        </a:prstGeom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9E79CF-25AC-4EC0-B76B-60E6E1F0840B}">
      <dsp:nvSpPr>
        <dsp:cNvPr id="0" name=""/>
        <dsp:cNvSpPr/>
      </dsp:nvSpPr>
      <dsp:spPr>
        <a:xfrm>
          <a:off x="6764971" y="0"/>
          <a:ext cx="2187959" cy="6586940"/>
        </a:xfrm>
        <a:prstGeom prst="roundRect">
          <a:avLst>
            <a:gd name="adj" fmla="val 1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Робототехника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???</a:t>
          </a:r>
          <a:endParaRPr lang="ru-RU" sz="2300" kern="1200" dirty="0"/>
        </a:p>
      </dsp:txBody>
      <dsp:txXfrm>
        <a:off x="6764971" y="2634775"/>
        <a:ext cx="2187959" cy="2634776"/>
      </dsp:txXfrm>
    </dsp:sp>
    <dsp:sp modelId="{D5CEC691-ED50-45D9-B1BC-EB8B29C5BB81}">
      <dsp:nvSpPr>
        <dsp:cNvPr id="0" name=""/>
        <dsp:cNvSpPr/>
      </dsp:nvSpPr>
      <dsp:spPr>
        <a:xfrm>
          <a:off x="6828522" y="395216"/>
          <a:ext cx="2056682" cy="2193451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0EF5C7-B42D-4AFF-9322-E2872B70B064}">
      <dsp:nvSpPr>
        <dsp:cNvPr id="0" name=""/>
        <dsp:cNvSpPr/>
      </dsp:nvSpPr>
      <dsp:spPr>
        <a:xfrm>
          <a:off x="358117" y="5269552"/>
          <a:ext cx="8236696" cy="988041"/>
        </a:xfrm>
        <a:prstGeom prst="left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2926A9-6153-4A85-AE2E-D4A04A58A4D9}">
      <dsp:nvSpPr>
        <dsp:cNvPr id="0" name=""/>
        <dsp:cNvSpPr/>
      </dsp:nvSpPr>
      <dsp:spPr>
        <a:xfrm rot="16200000">
          <a:off x="-1371729" y="2415190"/>
          <a:ext cx="3530251" cy="3692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25662" bIns="0" numCol="1" spcCol="1270" anchor="t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Краевые АП</a:t>
          </a:r>
          <a:endParaRPr lang="ru-RU" sz="2800" kern="1200" dirty="0"/>
        </a:p>
      </dsp:txBody>
      <dsp:txXfrm>
        <a:off x="-1371729" y="2415190"/>
        <a:ext cx="3530251" cy="369254"/>
      </dsp:txXfrm>
    </dsp:sp>
    <dsp:sp modelId="{8FF94FB7-5500-4B84-9E6D-97F5F82C3D3B}">
      <dsp:nvSpPr>
        <dsp:cNvPr id="0" name=""/>
        <dsp:cNvSpPr/>
      </dsp:nvSpPr>
      <dsp:spPr>
        <a:xfrm>
          <a:off x="567870" y="975478"/>
          <a:ext cx="1839278" cy="353025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325662" rIns="135128" bIns="135128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МБОУ «Березовская СОШ №2»</a:t>
          </a:r>
          <a:endParaRPr lang="ru-RU" sz="1500" b="1" kern="1200" dirty="0">
            <a:solidFill>
              <a:schemeClr val="tx1">
                <a:lumMod val="95000"/>
                <a:lumOff val="5000"/>
              </a:schemeClr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МБОУ «Переборская ООШ»</a:t>
          </a:r>
          <a:endParaRPr lang="ru-RU" sz="1500" b="1" kern="1200" dirty="0">
            <a:solidFill>
              <a:schemeClr val="tx1">
                <a:lumMod val="95000"/>
                <a:lumOff val="5000"/>
              </a:schemeClr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МБОУ «Сосновская ООШ»</a:t>
          </a:r>
          <a:endParaRPr lang="ru-RU" sz="1500" b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567870" y="975478"/>
        <a:ext cx="1839278" cy="3530251"/>
      </dsp:txXfrm>
    </dsp:sp>
    <dsp:sp modelId="{CAED5943-3B38-4EAD-A78B-F4FC6FA86B51}">
      <dsp:nvSpPr>
        <dsp:cNvPr id="0" name=""/>
        <dsp:cNvSpPr/>
      </dsp:nvSpPr>
      <dsp:spPr>
        <a:xfrm>
          <a:off x="-121920" y="0"/>
          <a:ext cx="1448806" cy="1179376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A48311-1C9A-49EE-9B55-DCE4DFCA6125}">
      <dsp:nvSpPr>
        <dsp:cNvPr id="0" name=""/>
        <dsp:cNvSpPr/>
      </dsp:nvSpPr>
      <dsp:spPr>
        <a:xfrm rot="16200000">
          <a:off x="1577325" y="2449368"/>
          <a:ext cx="3530251" cy="3692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25662" bIns="0" numCol="1" spcCol="1270" anchor="t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Краевые  ЭП ЧОУ ДПО «АРО»</a:t>
          </a:r>
          <a:endParaRPr lang="ru-RU" sz="1700" b="1" kern="1200" dirty="0"/>
        </a:p>
      </dsp:txBody>
      <dsp:txXfrm>
        <a:off x="1577325" y="2449368"/>
        <a:ext cx="3530251" cy="369254"/>
      </dsp:txXfrm>
    </dsp:sp>
    <dsp:sp modelId="{AED11AED-3FD2-4B5C-B36B-EEC81CF08B08}">
      <dsp:nvSpPr>
        <dsp:cNvPr id="0" name=""/>
        <dsp:cNvSpPr/>
      </dsp:nvSpPr>
      <dsp:spPr>
        <a:xfrm>
          <a:off x="3453801" y="995711"/>
          <a:ext cx="1839278" cy="3530251"/>
        </a:xfrm>
        <a:prstGeom prst="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325662" rIns="135128" bIns="135128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МБОУ «Березовская СОШ №2»</a:t>
          </a:r>
          <a:endParaRPr lang="ru-RU" sz="1500" b="1" kern="1200" dirty="0">
            <a:solidFill>
              <a:schemeClr val="tx1">
                <a:lumMod val="95000"/>
                <a:lumOff val="5000"/>
              </a:schemeClr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МБОУ «Дубовская ООШ»</a:t>
          </a:r>
          <a:endParaRPr lang="ru-RU" sz="1500" b="1" kern="1200" dirty="0">
            <a:solidFill>
              <a:schemeClr val="tx1">
                <a:lumMod val="95000"/>
                <a:lumOff val="5000"/>
              </a:schemeClr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МБОУ «Асовская ООШ»</a:t>
          </a:r>
          <a:endParaRPr lang="ru-RU" sz="1500" b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3453801" y="995711"/>
        <a:ext cx="1839278" cy="3530251"/>
      </dsp:txXfrm>
    </dsp:sp>
    <dsp:sp modelId="{BC52DF14-10E6-4AF6-9573-7E5CB10F7339}">
      <dsp:nvSpPr>
        <dsp:cNvPr id="0" name=""/>
        <dsp:cNvSpPr/>
      </dsp:nvSpPr>
      <dsp:spPr>
        <a:xfrm>
          <a:off x="2816528" y="0"/>
          <a:ext cx="1268004" cy="1247732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C28E08-0419-4D5E-B96C-7F435062B714}">
      <dsp:nvSpPr>
        <dsp:cNvPr id="0" name=""/>
        <dsp:cNvSpPr/>
      </dsp:nvSpPr>
      <dsp:spPr>
        <a:xfrm rot="16200000">
          <a:off x="4586948" y="2361958"/>
          <a:ext cx="3530251" cy="3692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25662" bIns="0" numCol="1" spcCol="1270" anchor="t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Муниципальные ОПП</a:t>
          </a:r>
          <a:endParaRPr lang="ru-RU" sz="2000" b="1" kern="1200" dirty="0"/>
        </a:p>
      </dsp:txBody>
      <dsp:txXfrm>
        <a:off x="4586948" y="2361958"/>
        <a:ext cx="3530251" cy="369254"/>
      </dsp:txXfrm>
    </dsp:sp>
    <dsp:sp modelId="{8E83763E-D565-466D-BABA-39E71DD76793}">
      <dsp:nvSpPr>
        <dsp:cNvPr id="0" name=""/>
        <dsp:cNvSpPr/>
      </dsp:nvSpPr>
      <dsp:spPr>
        <a:xfrm>
          <a:off x="6469273" y="995711"/>
          <a:ext cx="1839278" cy="3530251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325662" rIns="135128" bIns="135128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МБДОУ «Центр развития ребенка – Березовский детский сад № 5»</a:t>
          </a:r>
          <a:endParaRPr lang="ru-RU" sz="1500" b="1" kern="1200" dirty="0">
            <a:solidFill>
              <a:schemeClr val="tx1">
                <a:lumMod val="95000"/>
                <a:lumOff val="5000"/>
              </a:schemeClr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филиал МБОУ «Березовская СОШ №2» Заборьинская ООШ</a:t>
          </a:r>
          <a:endParaRPr lang="ru-RU" sz="1500" b="1" kern="1200" dirty="0">
            <a:solidFill>
              <a:schemeClr val="tx1">
                <a:lumMod val="95000"/>
                <a:lumOff val="5000"/>
              </a:schemeClr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МБДОУ «Березовский детский сад №4» (базовое ОУ)</a:t>
          </a:r>
          <a:endParaRPr lang="ru-RU" sz="1500" b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6469273" y="995711"/>
        <a:ext cx="1839278" cy="3530251"/>
      </dsp:txXfrm>
    </dsp:sp>
    <dsp:sp modelId="{6BA6BCA2-77B1-4126-9083-A1207232971E}">
      <dsp:nvSpPr>
        <dsp:cNvPr id="0" name=""/>
        <dsp:cNvSpPr/>
      </dsp:nvSpPr>
      <dsp:spPr>
        <a:xfrm>
          <a:off x="5832647" y="3"/>
          <a:ext cx="1389142" cy="1072913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BendingPictureBlocks">
  <dgm:title val=""/>
  <dgm:desc val=""/>
  <dgm:catLst>
    <dgm:cat type="picture" pri="8000"/>
    <dgm:cat type="pictureconvert" pri="8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61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908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3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.63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14.09.2018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14.09.2018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14.09.2018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14.09.2018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14.09.2018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14.09.2018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14.09.2018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14.09.2018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14.09.2018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groups/589377651231067/" TargetMode="External"/><Relationship Id="rId2" Type="http://schemas.openxmlformats.org/officeDocument/2006/relationships/hyperlink" Target="https://mel.fm/rubric/do-shkoly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18" Type="http://schemas.openxmlformats.org/officeDocument/2006/relationships/image" Target="../media/image28.png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17" Type="http://schemas.openxmlformats.org/officeDocument/2006/relationships/image" Target="../media/image27.jpeg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diagramLayout" Target="../diagrams/layout5.xml"/><Relationship Id="rId7" Type="http://schemas.openxmlformats.org/officeDocument/2006/relationships/image" Target="../media/image30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бухгалтер\Рабочий стол\p29GwBTx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077072"/>
            <a:ext cx="3096344" cy="2322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691680" y="1124744"/>
            <a:ext cx="6984776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spc="150" normalizeH="0" noProof="0" dirty="0" smtClean="0">
                <a:ln w="11430"/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Vesna" pitchFamily="2" charset="0"/>
                <a:ea typeface="+mj-ea"/>
                <a:cs typeface="+mj-cs"/>
              </a:rPr>
              <a:t>Календарь методических событий на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spc="150" dirty="0" smtClean="0">
                <a:ln w="11430"/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sna" pitchFamily="2" charset="0"/>
                <a:ea typeface="+mj-ea"/>
                <a:cs typeface="+mj-cs"/>
              </a:rPr>
              <a:t>2018-2019 учебный год</a:t>
            </a:r>
            <a:endParaRPr kumimoji="0" lang="ru-RU" sz="4000" b="1" i="0" u="none" strike="noStrike" kern="1200" spc="150" normalizeH="0" noProof="0" dirty="0">
              <a:ln w="11430"/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Vesna" pitchFamily="2" charset="0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4653136"/>
            <a:ext cx="6984776" cy="1512168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endParaRPr lang="ru-RU" sz="22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endParaRPr lang="ru-RU" sz="22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endParaRPr lang="ru-RU" sz="22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ДПО «Березовский ИМЦ»</a:t>
            </a:r>
            <a:endParaRPr lang="ru-RU" sz="22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Documents and Settings\бухгалтер\Рабочий стол\i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786" y="482450"/>
            <a:ext cx="7129253" cy="4010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6407798"/>
              </p:ext>
            </p:extLst>
          </p:nvPr>
        </p:nvGraphicFramePr>
        <p:xfrm>
          <a:off x="95534" y="135530"/>
          <a:ext cx="8952931" cy="65869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889922" y="5486400"/>
            <a:ext cx="28552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?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 РМО и др. ПГ</a:t>
            </a:r>
            <a:endParaRPr lang="ru-RU" sz="3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5981" y="2492896"/>
            <a:ext cx="211176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РМО: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/>
              <a:t>У</a:t>
            </a:r>
            <a:r>
              <a:rPr lang="ru-RU" dirty="0" smtClean="0"/>
              <a:t>чителей филологов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/>
              <a:t>У</a:t>
            </a:r>
            <a:r>
              <a:rPr lang="ru-RU" dirty="0" smtClean="0"/>
              <a:t>чителей истории, </a:t>
            </a:r>
          </a:p>
          <a:p>
            <a:r>
              <a:rPr lang="ru-RU" dirty="0" smtClean="0"/>
              <a:t>обществознания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Учителей географии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Учителей математики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Учителей химии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Ассоциация учителей ин. яз.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30448" y="2981424"/>
            <a:ext cx="18871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РМО учителей ФК: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/>
              <a:t>План мероприятий</a:t>
            </a:r>
          </a:p>
          <a:p>
            <a:r>
              <a:rPr lang="ru-RU" dirty="0" smtClean="0"/>
              <a:t>о физкультурно-оздоровительной работе;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 smtClean="0"/>
              <a:t>ГТО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788024" y="2736611"/>
            <a:ext cx="1872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Концепции преподавания УП – «Фаза реализации»</a:t>
            </a:r>
          </a:p>
        </p:txBody>
      </p:sp>
    </p:spTree>
    <p:extLst>
      <p:ext uri="{BB962C8B-B14F-4D97-AF65-F5344CB8AC3E}">
        <p14:creationId xmlns:p14="http://schemas.microsoft.com/office/powerpoint/2010/main" val="204804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Инновационные объекты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8145717"/>
              </p:ext>
            </p:extLst>
          </p:nvPr>
        </p:nvGraphicFramePr>
        <p:xfrm>
          <a:off x="683568" y="1628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0271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106613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a typeface="Calibri"/>
                <a:cs typeface="Times New Roman"/>
              </a:rPr>
              <a:t/>
            </a:r>
            <a:br>
              <a:rPr lang="ru-RU" b="1" dirty="0" smtClean="0">
                <a:ea typeface="Calibri"/>
                <a:cs typeface="Times New Roman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a typeface="Calibri"/>
                <a:cs typeface="Times New Roman"/>
              </a:rPr>
              <a:t>КПК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ea typeface="Calibri"/>
                <a:cs typeface="Times New Roman"/>
              </a:rPr>
              <a:t>на базе района</a:t>
            </a:r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solidFill>
                  <a:schemeClr val="accent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628800"/>
            <a:ext cx="7931224" cy="4497363"/>
          </a:xfrm>
        </p:spPr>
        <p:txBody>
          <a:bodyPr>
            <a:normAutofit fontScale="55000" lnSpcReduction="20000"/>
          </a:bodyPr>
          <a:lstStyle/>
          <a:p>
            <a:pPr lvl="0">
              <a:lnSpc>
                <a:spcPct val="115000"/>
              </a:lnSpc>
              <a:buFont typeface="+mj-lt"/>
              <a:buAutoNum type="arabicPeriod"/>
            </a:pPr>
            <a:r>
              <a:rPr lang="ru-RU" dirty="0" smtClean="0">
                <a:ea typeface="Calibri"/>
                <a:cs typeface="Times New Roman"/>
              </a:rPr>
              <a:t>ИОМ </a:t>
            </a:r>
            <a:r>
              <a:rPr lang="ru-RU" dirty="0">
                <a:ea typeface="Calibri"/>
                <a:cs typeface="Times New Roman"/>
              </a:rPr>
              <a:t>на уроке – 72 ч. Дистанционно, с ИП М.Ю. </a:t>
            </a:r>
            <a:r>
              <a:rPr lang="ru-RU" dirty="0" err="1">
                <a:ea typeface="Calibri"/>
                <a:cs typeface="Times New Roman"/>
              </a:rPr>
              <a:t>Чередилина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buFont typeface="+mj-lt"/>
              <a:buAutoNum type="arabicPeriod"/>
            </a:pPr>
            <a:r>
              <a:rPr lang="ru-RU" dirty="0">
                <a:ea typeface="Calibri"/>
                <a:cs typeface="Times New Roman"/>
              </a:rPr>
              <a:t>Краткосрочные 16 ч. – 36ч. По ИКТ – компетентности (работа с новыми и «старыми» сервисами) 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buFont typeface="+mj-lt"/>
              <a:buAutoNum type="arabicPeriod"/>
            </a:pPr>
            <a:r>
              <a:rPr lang="ru-RU" dirty="0">
                <a:ea typeface="Calibri"/>
                <a:cs typeface="Times New Roman"/>
              </a:rPr>
              <a:t>Краткосрочные 16 ч. По организации методической работы в школе, детском саду…(формы и технологии)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buFont typeface="+mj-lt"/>
              <a:buAutoNum type="arabicPeriod"/>
            </a:pPr>
            <a:r>
              <a:rPr lang="ru-RU" dirty="0" err="1">
                <a:ea typeface="Calibri"/>
                <a:cs typeface="Times New Roman"/>
              </a:rPr>
              <a:t>ПрЭСТО</a:t>
            </a:r>
            <a:r>
              <a:rPr lang="ru-RU" dirty="0">
                <a:ea typeface="Calibri"/>
                <a:cs typeface="Times New Roman"/>
              </a:rPr>
              <a:t>  по организации тьюторского сопровождения профессионального самоопределения (принятия образовательных решений, проведения проб деятельностного типа, в том числе </a:t>
            </a:r>
            <a:r>
              <a:rPr lang="ru-RU" dirty="0" err="1">
                <a:ea typeface="Calibri"/>
                <a:cs typeface="Times New Roman"/>
              </a:rPr>
              <a:t>профпроб</a:t>
            </a:r>
            <a:r>
              <a:rPr lang="ru-RU" dirty="0">
                <a:ea typeface="Calibri"/>
                <a:cs typeface="Times New Roman"/>
              </a:rPr>
              <a:t>, работы с родителями по </a:t>
            </a:r>
            <a:r>
              <a:rPr lang="ru-RU" dirty="0" err="1">
                <a:ea typeface="Calibri"/>
                <a:cs typeface="Times New Roman"/>
              </a:rPr>
              <a:t>профориентированию</a:t>
            </a:r>
            <a:r>
              <a:rPr lang="ru-RU" dirty="0">
                <a:ea typeface="Calibri"/>
                <a:cs typeface="Times New Roman"/>
              </a:rPr>
              <a:t> подростков) как средство подготовки педагогов к работе в проектах «Управляй мечтой» и «Взгляд в будущее». Рассмотреть роль кооперации </a:t>
            </a:r>
            <a:r>
              <a:rPr lang="ru-RU" dirty="0" err="1">
                <a:ea typeface="Calibri"/>
                <a:cs typeface="Times New Roman"/>
              </a:rPr>
              <a:t>кл.рук</a:t>
            </a:r>
            <a:r>
              <a:rPr lang="ru-RU" dirty="0">
                <a:ea typeface="Calibri"/>
                <a:cs typeface="Times New Roman"/>
              </a:rPr>
              <a:t>. и психолога, </a:t>
            </a:r>
            <a:r>
              <a:rPr lang="ru-RU" dirty="0" err="1">
                <a:ea typeface="Calibri"/>
                <a:cs typeface="Times New Roman"/>
              </a:rPr>
              <a:t>соц.педагога</a:t>
            </a:r>
            <a:r>
              <a:rPr lang="ru-RU" dirty="0">
                <a:ea typeface="Calibri"/>
                <a:cs typeface="Times New Roman"/>
              </a:rPr>
              <a:t>. Вынести вопрос на совещание директоров.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dirty="0">
                <a:ea typeface="Calibri"/>
                <a:cs typeface="Times New Roman"/>
              </a:rPr>
              <a:t> С какими другими партнёрами? По каким направлениям?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1026" name="Picture 2" descr="C:\Users\ZxZ\Desktop\c31f64370d7432924d32fc036a5fdf58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725144"/>
            <a:ext cx="1944216" cy="1914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5580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Полезные ссылки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mel.fm/rubric/do-shkoly</a:t>
            </a:r>
            <a:r>
              <a:rPr lang="ru-RU" dirty="0" smtClean="0"/>
              <a:t> - спецпроект «От звонка </a:t>
            </a:r>
            <a:r>
              <a:rPr lang="ru-RU" smtClean="0"/>
              <a:t>до звонка»</a:t>
            </a:r>
            <a:endParaRPr lang="ru-RU" dirty="0" smtClean="0"/>
          </a:p>
          <a:p>
            <a:r>
              <a:rPr lang="en-US" dirty="0">
                <a:hlinkClick r:id="rId3"/>
              </a:rPr>
              <a:t>https://www.facebook.com/groups/589377651231067</a:t>
            </a:r>
            <a:r>
              <a:rPr lang="en-US" dirty="0" smtClean="0">
                <a:hlinkClick r:id="rId3"/>
              </a:rPr>
              <a:t>/</a:t>
            </a:r>
            <a:r>
              <a:rPr lang="ru-RU" dirty="0" smtClean="0"/>
              <a:t> - методическая служба системы образования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96864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103" y="2296456"/>
            <a:ext cx="6919783" cy="322701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85715" y="726796"/>
            <a:ext cx="693510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cs typeface="Aharoni" panose="02010803020104030203" pitchFamily="2" charset="-79"/>
              </a:rPr>
              <a:t>А у тебя есть</a:t>
            </a:r>
            <a:endParaRPr lang="ru-RU" sz="9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007708" y="3569887"/>
            <a:ext cx="75533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811997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бухгалтер\Рабочий стол\i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76" y="4941168"/>
            <a:ext cx="2849893" cy="2137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560840" cy="86409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b="1" dirty="0">
              <a:ln w="11430"/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sna" pitchFamily="2" charset="0"/>
            </a:endParaRP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7553686"/>
              </p:ext>
            </p:extLst>
          </p:nvPr>
        </p:nvGraphicFramePr>
        <p:xfrm>
          <a:off x="677942" y="1771580"/>
          <a:ext cx="8137030" cy="5307008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1440160"/>
                <a:gridCol w="6696870"/>
              </a:tblGrid>
              <a:tr h="36924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МЕСЯЦ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СОБЫТИЕ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сентябрь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Ø"/>
                      </a:pPr>
                      <a:r>
                        <a:rPr lang="ru-RU" b="1" dirty="0" smtClean="0"/>
                        <a:t>Единый Методический День: </a:t>
                      </a:r>
                      <a:r>
                        <a:rPr lang="ru-RU" dirty="0" smtClean="0"/>
                        <a:t>дошкольного работника</a:t>
                      </a:r>
                      <a:r>
                        <a:rPr lang="ru-RU" baseline="0" dirty="0" smtClean="0"/>
                        <a:t> (</a:t>
                      </a:r>
                      <a:r>
                        <a:rPr lang="ru-RU" dirty="0" smtClean="0"/>
                        <a:t>18),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учителя начальных классов (20)</a:t>
                      </a:r>
                    </a:p>
                    <a:p>
                      <a:pPr marL="285750" indent="-285750">
                        <a:buFont typeface="Wingdings" pitchFamily="2" charset="2"/>
                        <a:buChar char="Ø"/>
                      </a:pPr>
                      <a:r>
                        <a:rPr lang="ru-RU" b="1" dirty="0" smtClean="0"/>
                        <a:t>Краевой семинар для педагогов, обучающих</a:t>
                      </a:r>
                      <a:r>
                        <a:rPr lang="ru-RU" b="1" baseline="0" dirty="0" smtClean="0"/>
                        <a:t> детей с ОВЗ (Заборьинская ООШ, 27)</a:t>
                      </a:r>
                      <a:endParaRPr lang="ru-RU" b="1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октябрь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Ø"/>
                      </a:pPr>
                      <a:r>
                        <a:rPr lang="ru-RU" b="1" dirty="0" smtClean="0"/>
                        <a:t>Сетевой проект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ru-RU" dirty="0" smtClean="0"/>
                        <a:t>«УПРАВЛЯЙ МЕЧТОЙ»</a:t>
                      </a:r>
                      <a:r>
                        <a:rPr lang="ru-RU" baseline="0" dirty="0" smtClean="0"/>
                        <a:t>  </a:t>
                      </a:r>
                      <a:r>
                        <a:rPr lang="ru-RU" dirty="0" smtClean="0"/>
                        <a:t>(Форсайт-сессия)</a:t>
                      </a:r>
                    </a:p>
                    <a:p>
                      <a:pPr marL="285750" indent="-285750">
                        <a:buFont typeface="Wingdings" pitchFamily="2" charset="2"/>
                        <a:buChar char="Ø"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Слет лидеров ШСП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ноябрь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Ø"/>
                      </a:pPr>
                      <a:r>
                        <a:rPr lang="ru-RU" dirty="0" smtClean="0"/>
                        <a:t>«Сезонный </a:t>
                      </a:r>
                      <a:r>
                        <a:rPr lang="ru-RU" b="1" dirty="0" smtClean="0"/>
                        <a:t>КРЕАТИВ – бой</a:t>
                      </a:r>
                      <a:r>
                        <a:rPr lang="ru-RU" dirty="0" smtClean="0"/>
                        <a:t>» (ДОУ+НОШ+ООШ (5-6 класс)+ РПГ</a:t>
                      </a:r>
                    </a:p>
                    <a:p>
                      <a:pPr marL="285750" indent="-285750">
                        <a:buFont typeface="Wingdings" pitchFamily="2" charset="2"/>
                        <a:buChar char="Ø"/>
                      </a:pPr>
                      <a:r>
                        <a:rPr lang="ru-RU" dirty="0" smtClean="0"/>
                        <a:t>Единый Методический День (</a:t>
                      </a:r>
                      <a:r>
                        <a:rPr lang="ru-RU" b="1" dirty="0" smtClean="0"/>
                        <a:t>ЕМД</a:t>
                      </a:r>
                      <a:r>
                        <a:rPr lang="ru-RU" dirty="0" smtClean="0"/>
                        <a:t>) учителя-предметника</a:t>
                      </a:r>
                    </a:p>
                    <a:p>
                      <a:pPr marL="285750" indent="-285750">
                        <a:buFont typeface="Wingdings" pitchFamily="2" charset="2"/>
                        <a:buChar char="Ø"/>
                      </a:pPr>
                      <a:r>
                        <a:rPr lang="ru-RU" b="1" dirty="0" smtClean="0"/>
                        <a:t>Проектная школа </a:t>
                      </a:r>
                      <a:r>
                        <a:rPr lang="ru-RU" dirty="0" smtClean="0"/>
                        <a:t>для учителей и учащихся (Конкурс текстов в стиле нон-</a:t>
                      </a:r>
                      <a:r>
                        <a:rPr lang="ru-RU" dirty="0" err="1" smtClean="0"/>
                        <a:t>фикшен</a:t>
                      </a:r>
                      <a:r>
                        <a:rPr lang="ru-RU" dirty="0" smtClean="0"/>
                        <a:t>)</a:t>
                      </a:r>
                    </a:p>
                    <a:p>
                      <a:pPr marL="285750" indent="-285750" algn="l">
                        <a:buFont typeface="Wingdings" pitchFamily="2" charset="2"/>
                        <a:buChar char="Ø"/>
                      </a:pPr>
                      <a:r>
                        <a:rPr lang="ru-RU" baseline="0" dirty="0" smtClean="0"/>
                        <a:t>Муниципальный конкурс </a:t>
                      </a:r>
                      <a:r>
                        <a:rPr lang="ru-RU" b="1" baseline="0" dirty="0" smtClean="0"/>
                        <a:t>«СОВРЕМЕННЫЕ ФОРМЫ ОБРАЗОВАНИЯ»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8" name="Picture 4" descr="C:\Documents and Settings\бухгалтер\Рабочий стол\1.jpe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523"/>
          <a:stretch/>
        </p:blipFill>
        <p:spPr bwMode="auto">
          <a:xfrm flipH="1">
            <a:off x="677942" y="0"/>
            <a:ext cx="8449344" cy="1957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337694">
            <a:off x="6425570" y="4028338"/>
            <a:ext cx="606967" cy="410032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044" y="5727672"/>
            <a:ext cx="719137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206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560840" cy="86409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b="1" dirty="0">
              <a:ln w="11430"/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sna" pitchFamily="2" charset="0"/>
            </a:endParaRPr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0158385"/>
              </p:ext>
            </p:extLst>
          </p:nvPr>
        </p:nvGraphicFramePr>
        <p:xfrm>
          <a:off x="1331428" y="1844824"/>
          <a:ext cx="7561264" cy="557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412"/>
                <a:gridCol w="5760852"/>
              </a:tblGrid>
              <a:tr h="14401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МЕСЯЦ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СОБЫТИЕ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Декабрь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Фестиваль </a:t>
                      </a:r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«Твои возможности»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(конкурс-хоры)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Январь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Муниципальный</a:t>
                      </a:r>
                      <a:r>
                        <a:rPr lang="ru-RU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конкурс «УЧИТЕЛЬ ГОДА - 2019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 (Команды ОО)</a:t>
                      </a:r>
                    </a:p>
                    <a:p>
                      <a:pPr algn="l"/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 smtClean="0"/>
                    </a:p>
                  </a:txBody>
                  <a:tcPr/>
                </a:tc>
              </a:tr>
              <a:tr h="1688792">
                <a:tc>
                  <a:txBody>
                    <a:bodyPr/>
                    <a:lstStyle/>
                    <a:p>
                      <a:r>
                        <a:rPr lang="ru-RU" dirty="0" smtClean="0"/>
                        <a:t>Февраль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Wingdings" pitchFamily="2" charset="2"/>
                        <a:buChar char="Ø"/>
                      </a:pPr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Муниципальный конкурс</a:t>
                      </a:r>
                      <a:r>
                        <a:rPr lang="ru-RU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ИННОВАЦИОННЫХ</a:t>
                      </a:r>
                      <a:r>
                        <a:rPr lang="ru-RU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ПРАКТИК 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(+ ПРАКТИКИ ПРОФИЛАКТИЧЕСКОЙ ДЕЯТЕЛЬНОСТИ)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dirty="0" smtClean="0"/>
                        <a:t>Сезонный </a:t>
                      </a:r>
                      <a:r>
                        <a:rPr lang="ru-RU" b="1" dirty="0" smtClean="0"/>
                        <a:t>КРЕАТИВ – бой</a:t>
                      </a:r>
                      <a:r>
                        <a:rPr lang="ru-RU" dirty="0" smtClean="0"/>
                        <a:t>» (ДОУ+НОШ+ООШ (5-6 класс)+ РПГ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dirty="0" smtClean="0"/>
                        <a:t>Фестиваль </a:t>
                      </a:r>
                      <a:r>
                        <a:rPr lang="ru-RU" b="1" dirty="0" smtClean="0"/>
                        <a:t>«Твои возможности</a:t>
                      </a:r>
                      <a:r>
                        <a:rPr lang="ru-RU" dirty="0" smtClean="0"/>
                        <a:t>» (конкурс</a:t>
                      </a:r>
                      <a:r>
                        <a:rPr lang="ru-RU" baseline="0" dirty="0" smtClean="0"/>
                        <a:t> «Лучший читатель книг»)</a:t>
                      </a:r>
                      <a:endParaRPr lang="ru-RU" dirty="0" smtClean="0"/>
                    </a:p>
                    <a:p>
                      <a:pPr algn="l"/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 descr="C:\Documents and Settings\бухгалтер\Рабочий стол\i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"/>
            <a:ext cx="7848872" cy="177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Documents and Settings\бухгалтер\Рабочий стол\i.jpe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701" y="4941168"/>
            <a:ext cx="1872208" cy="2186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908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6653009"/>
              </p:ext>
            </p:extLst>
          </p:nvPr>
        </p:nvGraphicFramePr>
        <p:xfrm>
          <a:off x="708604" y="1772816"/>
          <a:ext cx="8229600" cy="4075936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415124"/>
                <a:gridCol w="6814476"/>
              </a:tblGrid>
              <a:tr h="50977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МЕСЯЦ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СОБЫТИЕ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МАРТ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Ø"/>
                      </a:pPr>
                      <a:r>
                        <a:rPr lang="ru-RU" dirty="0" smtClean="0"/>
                        <a:t>МЕТАПРЕДМЕТНЫЕ ОЛИМПИАДЫ ПЕРВОГО УРОВНЯ</a:t>
                      </a:r>
                    </a:p>
                    <a:p>
                      <a:pPr marL="285750" indent="-285750">
                        <a:buFont typeface="Wingdings" pitchFamily="2" charset="2"/>
                        <a:buChar char="Ø"/>
                      </a:pPr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</a:t>
                      </a:r>
                      <a:r>
                        <a:rPr lang="ru-RU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ОТКРЫТАЯ </a:t>
                      </a:r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МЕТАПРЕДМЕТНАЯ ОЛИМПИАДА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УЧАЩИХСЯ</a:t>
                      </a:r>
                    </a:p>
                    <a:p>
                      <a:pPr marL="285750" indent="-285750">
                        <a:buFont typeface="Wingdings" pitchFamily="2" charset="2"/>
                        <a:buChar char="Ø"/>
                      </a:pPr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Фестиваль «Твои возможности»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(конкурс – танец)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АПРЕЛЬ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Ø"/>
                      </a:pPr>
                      <a:r>
                        <a:rPr lang="ru-RU" dirty="0" smtClean="0"/>
                        <a:t>Конкурс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="1" baseline="0" dirty="0" smtClean="0"/>
                        <a:t>«УЗНАЙКИ и УМЕЙКИ-2019»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dirty="0" smtClean="0"/>
                        <a:t>Сезонный «</a:t>
                      </a:r>
                      <a:r>
                        <a:rPr lang="ru-RU" b="1" dirty="0" smtClean="0"/>
                        <a:t>КРЕАТИВ – бой</a:t>
                      </a:r>
                      <a:r>
                        <a:rPr lang="ru-RU" dirty="0" smtClean="0"/>
                        <a:t>» (ДОУ+НОШ+ООШ (5-6 класс)+ РПГ</a:t>
                      </a:r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МАЙ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Ø"/>
                      </a:pPr>
                      <a:r>
                        <a:rPr lang="ru-RU" b="1" dirty="0" smtClean="0"/>
                        <a:t>Итоговая аттестация: подготовка</a:t>
                      </a:r>
                      <a:r>
                        <a:rPr lang="ru-RU" b="1" baseline="0" dirty="0" smtClean="0"/>
                        <a:t> экспертов, организаторов</a:t>
                      </a:r>
                      <a:endParaRPr lang="ru-RU" dirty="0" smtClean="0"/>
                    </a:p>
                    <a:p>
                      <a:pPr marL="285750" indent="-285750">
                        <a:buFont typeface="Wingdings" pitchFamily="2" charset="2"/>
                        <a:buChar char="Ø"/>
                      </a:pPr>
                      <a:r>
                        <a:rPr lang="ru-RU" b="1" dirty="0" smtClean="0"/>
                        <a:t>Фестиваль «Твои возможности» </a:t>
                      </a:r>
                      <a:r>
                        <a:rPr lang="ru-RU" b="0" dirty="0" smtClean="0"/>
                        <a:t>(интеллектуальный конкурс)</a:t>
                      </a:r>
                      <a:endParaRPr lang="ru-RU" b="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5" name="Picture 3" descr="C:\Documents and Settings\бухгалтер\Рабочий стол\i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611560" y="0"/>
            <a:ext cx="8532440" cy="17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Documents and Settings\бухгалтер\Рабочий стол\i.jp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740352" y="4435424"/>
            <a:ext cx="1816932" cy="242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2606677"/>
              </p:ext>
            </p:extLst>
          </p:nvPr>
        </p:nvGraphicFramePr>
        <p:xfrm>
          <a:off x="683568" y="1844824"/>
          <a:ext cx="8229600" cy="3657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00200"/>
                <a:gridCol w="6429400"/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МЕСЯЦ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СОБЫТИЕ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ИЮНЬ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b="1" dirty="0" smtClean="0"/>
                        <a:t>Круглый стол </a:t>
                      </a:r>
                      <a:r>
                        <a:rPr lang="ru-RU" dirty="0" smtClean="0"/>
                        <a:t>по реализации ФГОС  ДО, НОШ, ООШ, ОВЗ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b="1" dirty="0" smtClean="0"/>
                        <a:t>Рефлексивно-аналитический</a:t>
                      </a:r>
                      <a:r>
                        <a:rPr lang="ru-RU" b="1" baseline="0" dirty="0" smtClean="0"/>
                        <a:t> семинар</a:t>
                      </a:r>
                      <a:r>
                        <a:rPr lang="ru-RU" baseline="0" dirty="0" smtClean="0"/>
                        <a:t> «Качество методического сопровождения» для школьных команд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b="1" baseline="0" dirty="0" smtClean="0"/>
                        <a:t>Сетевой проект </a:t>
                      </a:r>
                      <a:r>
                        <a:rPr lang="ru-RU" baseline="0" dirty="0" smtClean="0"/>
                        <a:t>«Лето без границ»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b="1" dirty="0" smtClean="0"/>
                        <a:t>Слет лидеров ШСП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ИЮЛЬ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АВГУСТ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Августовское совещание </a:t>
                      </a:r>
                      <a:r>
                        <a:rPr lang="ru-RU" dirty="0" smtClean="0"/>
                        <a:t>работников образования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098" name="Picture 2" descr="C:\Documents and Settings\бухгалтер\Рабочий стол\i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2304"/>
            <a:ext cx="8424936" cy="1718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Documents and Settings\бухгалтер\Рабочий стол\comp225big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DF5"/>
              </a:clrFrom>
              <a:clrTo>
                <a:srgbClr val="FFFDF5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5146570"/>
            <a:ext cx="1800200" cy="140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405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136478" y="270747"/>
            <a:ext cx="1866049" cy="3096334"/>
          </a:xfrm>
          <a:custGeom>
            <a:avLst/>
            <a:gdLst>
              <a:gd name="connsiteX0" fmla="*/ 0 w 1940167"/>
              <a:gd name="connsiteY0" fmla="*/ 194017 h 3224284"/>
              <a:gd name="connsiteX1" fmla="*/ 194017 w 1940167"/>
              <a:gd name="connsiteY1" fmla="*/ 0 h 3224284"/>
              <a:gd name="connsiteX2" fmla="*/ 1746150 w 1940167"/>
              <a:gd name="connsiteY2" fmla="*/ 0 h 3224284"/>
              <a:gd name="connsiteX3" fmla="*/ 1940167 w 1940167"/>
              <a:gd name="connsiteY3" fmla="*/ 194017 h 3224284"/>
              <a:gd name="connsiteX4" fmla="*/ 1940167 w 1940167"/>
              <a:gd name="connsiteY4" fmla="*/ 3030267 h 3224284"/>
              <a:gd name="connsiteX5" fmla="*/ 1746150 w 1940167"/>
              <a:gd name="connsiteY5" fmla="*/ 3224284 h 3224284"/>
              <a:gd name="connsiteX6" fmla="*/ 194017 w 1940167"/>
              <a:gd name="connsiteY6" fmla="*/ 3224284 h 3224284"/>
              <a:gd name="connsiteX7" fmla="*/ 0 w 1940167"/>
              <a:gd name="connsiteY7" fmla="*/ 3030267 h 3224284"/>
              <a:gd name="connsiteX8" fmla="*/ 0 w 1940167"/>
              <a:gd name="connsiteY8" fmla="*/ 194017 h 3224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0167" h="3224284">
                <a:moveTo>
                  <a:pt x="0" y="194017"/>
                </a:moveTo>
                <a:cubicBezTo>
                  <a:pt x="0" y="86864"/>
                  <a:pt x="86864" y="0"/>
                  <a:pt x="194017" y="0"/>
                </a:cubicBezTo>
                <a:lnTo>
                  <a:pt x="1746150" y="0"/>
                </a:lnTo>
                <a:cubicBezTo>
                  <a:pt x="1853303" y="0"/>
                  <a:pt x="1940167" y="86864"/>
                  <a:pt x="1940167" y="194017"/>
                </a:cubicBezTo>
                <a:lnTo>
                  <a:pt x="1940167" y="3030267"/>
                </a:lnTo>
                <a:cubicBezTo>
                  <a:pt x="1940167" y="3137420"/>
                  <a:pt x="1853303" y="3224284"/>
                  <a:pt x="1746150" y="3224284"/>
                </a:cubicBezTo>
                <a:lnTo>
                  <a:pt x="194017" y="3224284"/>
                </a:lnTo>
                <a:cubicBezTo>
                  <a:pt x="86864" y="3224284"/>
                  <a:pt x="0" y="3137420"/>
                  <a:pt x="0" y="3030267"/>
                </a:cubicBezTo>
                <a:lnTo>
                  <a:pt x="0" y="194017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464" tIns="1446177" rIns="156464" bIns="801322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200" kern="1200" dirty="0" smtClean="0"/>
          </a:p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200" dirty="0"/>
          </a:p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200" kern="1200" dirty="0" smtClean="0"/>
              <a:t>Проект «Самые юные дарования» </a:t>
            </a:r>
            <a:endParaRPr lang="ru-RU" sz="2200" kern="1200" dirty="0"/>
          </a:p>
        </p:txBody>
      </p:sp>
      <p:sp>
        <p:nvSpPr>
          <p:cNvPr id="5" name="Овал 4"/>
          <p:cNvSpPr/>
          <p:nvPr/>
        </p:nvSpPr>
        <p:spPr>
          <a:xfrm>
            <a:off x="270098" y="270747"/>
            <a:ext cx="1644501" cy="1639100"/>
          </a:xfrm>
          <a:prstGeom prst="ellipse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3000" r="-23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65079875"/>
              </p:ext>
            </p:extLst>
          </p:nvPr>
        </p:nvGraphicFramePr>
        <p:xfrm>
          <a:off x="253067" y="3463960"/>
          <a:ext cx="8633139" cy="31014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8" name="Полилиния 17"/>
          <p:cNvSpPr/>
          <p:nvPr/>
        </p:nvSpPr>
        <p:spPr>
          <a:xfrm>
            <a:off x="2027140" y="296871"/>
            <a:ext cx="1417345" cy="1284606"/>
          </a:xfrm>
          <a:custGeom>
            <a:avLst/>
            <a:gdLst>
              <a:gd name="connsiteX0" fmla="*/ 0 w 1674276"/>
              <a:gd name="connsiteY0" fmla="*/ 167428 h 2671548"/>
              <a:gd name="connsiteX1" fmla="*/ 167428 w 1674276"/>
              <a:gd name="connsiteY1" fmla="*/ 0 h 2671548"/>
              <a:gd name="connsiteX2" fmla="*/ 1506848 w 1674276"/>
              <a:gd name="connsiteY2" fmla="*/ 0 h 2671548"/>
              <a:gd name="connsiteX3" fmla="*/ 1674276 w 1674276"/>
              <a:gd name="connsiteY3" fmla="*/ 167428 h 2671548"/>
              <a:gd name="connsiteX4" fmla="*/ 1674276 w 1674276"/>
              <a:gd name="connsiteY4" fmla="*/ 2504120 h 2671548"/>
              <a:gd name="connsiteX5" fmla="*/ 1506848 w 1674276"/>
              <a:gd name="connsiteY5" fmla="*/ 2671548 h 2671548"/>
              <a:gd name="connsiteX6" fmla="*/ 167428 w 1674276"/>
              <a:gd name="connsiteY6" fmla="*/ 2671548 h 2671548"/>
              <a:gd name="connsiteX7" fmla="*/ 0 w 1674276"/>
              <a:gd name="connsiteY7" fmla="*/ 2504120 h 2671548"/>
              <a:gd name="connsiteX8" fmla="*/ 0 w 1674276"/>
              <a:gd name="connsiteY8" fmla="*/ 167428 h 2671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276" h="2671548">
                <a:moveTo>
                  <a:pt x="0" y="167428"/>
                </a:moveTo>
                <a:cubicBezTo>
                  <a:pt x="0" y="74960"/>
                  <a:pt x="74960" y="0"/>
                  <a:pt x="167428" y="0"/>
                </a:cubicBezTo>
                <a:lnTo>
                  <a:pt x="1506848" y="0"/>
                </a:lnTo>
                <a:cubicBezTo>
                  <a:pt x="1599316" y="0"/>
                  <a:pt x="1674276" y="74960"/>
                  <a:pt x="1674276" y="167428"/>
                </a:cubicBezTo>
                <a:lnTo>
                  <a:pt x="1674276" y="2504120"/>
                </a:lnTo>
                <a:cubicBezTo>
                  <a:pt x="1674276" y="2596588"/>
                  <a:pt x="1599316" y="2671548"/>
                  <a:pt x="1506848" y="2671548"/>
                </a:cubicBezTo>
                <a:lnTo>
                  <a:pt x="167428" y="2671548"/>
                </a:lnTo>
                <a:cubicBezTo>
                  <a:pt x="74960" y="2671548"/>
                  <a:pt x="0" y="2596588"/>
                  <a:pt x="0" y="2504120"/>
                </a:cubicBezTo>
                <a:lnTo>
                  <a:pt x="0" y="167428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3792" tIns="1182411" rIns="113792" bIns="648102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b="1" kern="1200" dirty="0" smtClean="0">
                <a:solidFill>
                  <a:srgbClr val="C00000"/>
                </a:solidFill>
              </a:rPr>
              <a:t>Художественно-эстетическое развитие</a:t>
            </a:r>
            <a:endParaRPr lang="ru-RU" sz="1200" b="1" kern="1200" dirty="0">
              <a:solidFill>
                <a:srgbClr val="C00000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2398046" y="328757"/>
            <a:ext cx="629929" cy="485172"/>
          </a:xfrm>
          <a:prstGeom prst="ellipse">
            <a:avLst/>
          </a:prstGeom>
          <a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000" r="-18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6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" name="TextBox 14"/>
          <p:cNvSpPr txBox="1"/>
          <p:nvPr/>
        </p:nvSpPr>
        <p:spPr>
          <a:xfrm>
            <a:off x="2890708" y="6208889"/>
            <a:ext cx="3781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Проблемные  (проектные) группы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3" name="Капля 12"/>
          <p:cNvSpPr/>
          <p:nvPr/>
        </p:nvSpPr>
        <p:spPr>
          <a:xfrm rot="2309734">
            <a:off x="4336162" y="1233992"/>
            <a:ext cx="1365884" cy="1198865"/>
          </a:xfrm>
          <a:prstGeom prst="teardrop">
            <a:avLst>
              <a:gd name="adj" fmla="val 124994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4246527" y="1293274"/>
            <a:ext cx="22318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ДОУ</a:t>
            </a:r>
            <a:endParaRPr lang="ru-RU" sz="5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3419872" y="71745"/>
            <a:ext cx="3721032" cy="1322606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Смотр-конкурс «Литературно-музыкальная композиция» </a:t>
            </a:r>
            <a:r>
              <a:rPr lang="ru-RU" b="1" dirty="0" smtClean="0"/>
              <a:t>(апрель)</a:t>
            </a:r>
            <a:endParaRPr lang="ru-RU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3444485" y="2240167"/>
            <a:ext cx="3721032" cy="1213433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Смотр-конкурс по фитнес-аэробике </a:t>
            </a:r>
            <a:r>
              <a:rPr lang="ru-RU" b="1" dirty="0" smtClean="0"/>
              <a:t>(ноябрь)</a:t>
            </a:r>
            <a:endParaRPr lang="ru-RU" b="1" dirty="0"/>
          </a:p>
        </p:txBody>
      </p:sp>
      <p:sp>
        <p:nvSpPr>
          <p:cNvPr id="17" name="Полилиния 16"/>
          <p:cNvSpPr/>
          <p:nvPr/>
        </p:nvSpPr>
        <p:spPr>
          <a:xfrm>
            <a:off x="2027140" y="2140500"/>
            <a:ext cx="1417345" cy="1174349"/>
          </a:xfrm>
          <a:custGeom>
            <a:avLst/>
            <a:gdLst>
              <a:gd name="connsiteX0" fmla="*/ 0 w 1674276"/>
              <a:gd name="connsiteY0" fmla="*/ 167428 h 2671548"/>
              <a:gd name="connsiteX1" fmla="*/ 167428 w 1674276"/>
              <a:gd name="connsiteY1" fmla="*/ 0 h 2671548"/>
              <a:gd name="connsiteX2" fmla="*/ 1506848 w 1674276"/>
              <a:gd name="connsiteY2" fmla="*/ 0 h 2671548"/>
              <a:gd name="connsiteX3" fmla="*/ 1674276 w 1674276"/>
              <a:gd name="connsiteY3" fmla="*/ 167428 h 2671548"/>
              <a:gd name="connsiteX4" fmla="*/ 1674276 w 1674276"/>
              <a:gd name="connsiteY4" fmla="*/ 2504120 h 2671548"/>
              <a:gd name="connsiteX5" fmla="*/ 1506848 w 1674276"/>
              <a:gd name="connsiteY5" fmla="*/ 2671548 h 2671548"/>
              <a:gd name="connsiteX6" fmla="*/ 167428 w 1674276"/>
              <a:gd name="connsiteY6" fmla="*/ 2671548 h 2671548"/>
              <a:gd name="connsiteX7" fmla="*/ 0 w 1674276"/>
              <a:gd name="connsiteY7" fmla="*/ 2504120 h 2671548"/>
              <a:gd name="connsiteX8" fmla="*/ 0 w 1674276"/>
              <a:gd name="connsiteY8" fmla="*/ 167428 h 2671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276" h="2671548">
                <a:moveTo>
                  <a:pt x="0" y="167428"/>
                </a:moveTo>
                <a:cubicBezTo>
                  <a:pt x="0" y="74960"/>
                  <a:pt x="74960" y="0"/>
                  <a:pt x="167428" y="0"/>
                </a:cubicBezTo>
                <a:lnTo>
                  <a:pt x="1506848" y="0"/>
                </a:lnTo>
                <a:cubicBezTo>
                  <a:pt x="1599316" y="0"/>
                  <a:pt x="1674276" y="74960"/>
                  <a:pt x="1674276" y="167428"/>
                </a:cubicBezTo>
                <a:lnTo>
                  <a:pt x="1674276" y="2504120"/>
                </a:lnTo>
                <a:cubicBezTo>
                  <a:pt x="1674276" y="2596588"/>
                  <a:pt x="1599316" y="2671548"/>
                  <a:pt x="1506848" y="2671548"/>
                </a:cubicBezTo>
                <a:lnTo>
                  <a:pt x="167428" y="2671548"/>
                </a:lnTo>
                <a:cubicBezTo>
                  <a:pt x="74960" y="2671548"/>
                  <a:pt x="0" y="2596588"/>
                  <a:pt x="0" y="2504120"/>
                </a:cubicBezTo>
                <a:lnTo>
                  <a:pt x="0" y="167428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3792" tIns="1182412" rIns="113792" bIns="648101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kern="1200" dirty="0" smtClean="0">
                <a:solidFill>
                  <a:srgbClr val="C00000"/>
                </a:solidFill>
              </a:rPr>
              <a:t>Физическое развитие</a:t>
            </a:r>
            <a:endParaRPr lang="ru-RU" sz="1400" b="1" kern="1200" dirty="0">
              <a:solidFill>
                <a:srgbClr val="C00000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2398046" y="2264076"/>
            <a:ext cx="547182" cy="550394"/>
          </a:xfrm>
          <a:prstGeom prst="ellipse">
            <a:avLst/>
          </a:prstGeom>
          <a:blipFill rotWithShape="1">
            <a:blip r:embed="rId9"/>
            <a:stretch>
              <a:fillRect/>
            </a:stretch>
          </a:blip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0" name="Прямоугольник 19"/>
          <p:cNvSpPr/>
          <p:nvPr/>
        </p:nvSpPr>
        <p:spPr>
          <a:xfrm>
            <a:off x="7452320" y="1990900"/>
            <a:ext cx="1378424" cy="131018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Семинары-практикумы  «Образование детей с ОВЗ»</a:t>
            </a:r>
            <a:endParaRPr lang="ru-RU" sz="1200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7452320" y="246665"/>
            <a:ext cx="1378424" cy="131018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Семинары-практикумы по </a:t>
            </a:r>
            <a:r>
              <a:rPr lang="ru-RU" sz="1200" b="1" dirty="0" err="1" smtClean="0"/>
              <a:t>социо</a:t>
            </a:r>
            <a:r>
              <a:rPr lang="ru-RU" sz="1200" b="1" dirty="0" smtClean="0"/>
              <a:t>-игровым технологиям ОПП ЦРР-ДС№5</a:t>
            </a:r>
            <a:endParaRPr lang="ru-RU" sz="1200" b="1" dirty="0"/>
          </a:p>
        </p:txBody>
      </p:sp>
    </p:spTree>
    <p:extLst>
      <p:ext uri="{BB962C8B-B14F-4D97-AF65-F5344CB8AC3E}">
        <p14:creationId xmlns:p14="http://schemas.microsoft.com/office/powerpoint/2010/main" val="381447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75940143"/>
              </p:ext>
            </p:extLst>
          </p:nvPr>
        </p:nvGraphicFramePr>
        <p:xfrm>
          <a:off x="163773" y="0"/>
          <a:ext cx="8871045" cy="4080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3337892109"/>
              </p:ext>
            </p:extLst>
          </p:nvPr>
        </p:nvGraphicFramePr>
        <p:xfrm>
          <a:off x="96404" y="3573016"/>
          <a:ext cx="4286074" cy="3155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1" name="Блок-схема: память с посл. доступом 10"/>
          <p:cNvSpPr/>
          <p:nvPr/>
        </p:nvSpPr>
        <p:spPr>
          <a:xfrm rot="18847753">
            <a:off x="3802776" y="4118752"/>
            <a:ext cx="1707624" cy="1038659"/>
          </a:xfrm>
          <a:prstGeom prst="flowChartMagneticTape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 rot="18812282">
            <a:off x="3985050" y="4093622"/>
            <a:ext cx="15969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НШ+</a:t>
            </a:r>
            <a:endParaRPr lang="ru-RU" sz="4800" dirty="0"/>
          </a:p>
        </p:txBody>
      </p:sp>
      <p:sp>
        <p:nvSpPr>
          <p:cNvPr id="2" name="Стрелка вправо 1"/>
          <p:cNvSpPr/>
          <p:nvPr/>
        </p:nvSpPr>
        <p:spPr>
          <a:xfrm rot="16200000">
            <a:off x="452231" y="2213054"/>
            <a:ext cx="574434" cy="2402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9" name="Стрелка вправо 8"/>
          <p:cNvSpPr/>
          <p:nvPr/>
        </p:nvSpPr>
        <p:spPr>
          <a:xfrm rot="16200000">
            <a:off x="3033524" y="2207457"/>
            <a:ext cx="574434" cy="2402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13" name="Стрелка вправо 12"/>
          <p:cNvSpPr/>
          <p:nvPr/>
        </p:nvSpPr>
        <p:spPr>
          <a:xfrm rot="16200000">
            <a:off x="5727983" y="2272805"/>
            <a:ext cx="574434" cy="2402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14" name="Стрелка вправо 13"/>
          <p:cNvSpPr/>
          <p:nvPr/>
        </p:nvSpPr>
        <p:spPr>
          <a:xfrm rot="16200000">
            <a:off x="8142500" y="2267214"/>
            <a:ext cx="574434" cy="2402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7176" y="2231635"/>
            <a:ext cx="2483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Методический диалог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15200" y="2208239"/>
            <a:ext cx="2252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Методический мост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3988469375"/>
              </p:ext>
            </p:extLst>
          </p:nvPr>
        </p:nvGraphicFramePr>
        <p:xfrm>
          <a:off x="4788024" y="3564746"/>
          <a:ext cx="4246799" cy="30224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6" name="Выноска с четырьмя стрелками 15"/>
          <p:cNvSpPr/>
          <p:nvPr/>
        </p:nvSpPr>
        <p:spPr>
          <a:xfrm>
            <a:off x="6156176" y="4509120"/>
            <a:ext cx="1440160" cy="1216152"/>
          </a:xfrm>
          <a:prstGeom prst="quadArrow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6369245" y="4743534"/>
            <a:ext cx="101402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solidFill>
                  <a:srgbClr val="C00000"/>
                </a:solidFill>
              </a:rPr>
              <a:t>Фестиваль «ТВОИ возможности»</a:t>
            </a:r>
            <a:endParaRPr lang="ru-RU" sz="1000" b="1" dirty="0">
              <a:solidFill>
                <a:srgbClr val="C00000"/>
              </a:solidFill>
            </a:endParaRPr>
          </a:p>
        </p:txBody>
      </p:sp>
      <p:sp>
        <p:nvSpPr>
          <p:cNvPr id="17" name="Двойная стрелка влево/вправо 16"/>
          <p:cNvSpPr/>
          <p:nvPr/>
        </p:nvSpPr>
        <p:spPr>
          <a:xfrm>
            <a:off x="3914003" y="5840429"/>
            <a:ext cx="1739007" cy="307211"/>
          </a:xfrm>
          <a:prstGeom prst="left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438298" y="2668365"/>
            <a:ext cx="2490818" cy="712642"/>
          </a:xfrm>
          <a:prstGeom prst="rect">
            <a:avLst/>
          </a:prstGeom>
          <a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84000" b="-84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cxnSp>
        <p:nvCxnSpPr>
          <p:cNvPr id="20" name="Прямая со стрелкой 19"/>
          <p:cNvCxnSpPr/>
          <p:nvPr/>
        </p:nvCxnSpPr>
        <p:spPr>
          <a:xfrm>
            <a:off x="7737397" y="3294716"/>
            <a:ext cx="2477" cy="368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Выноска со стрелкой вниз 24"/>
          <p:cNvSpPr/>
          <p:nvPr/>
        </p:nvSpPr>
        <p:spPr>
          <a:xfrm>
            <a:off x="6403772" y="2620472"/>
            <a:ext cx="2667250" cy="1181607"/>
          </a:xfrm>
          <a:prstGeom prst="downArrow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Проект «Страна читающая или Как попасть в Переплет»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931085" y="3478974"/>
            <a:ext cx="1688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КОНКУРСЫ</a:t>
            </a:r>
            <a:r>
              <a:rPr lang="en-US" b="1" dirty="0" smtClean="0">
                <a:solidFill>
                  <a:srgbClr val="C00000"/>
                </a:solidFill>
              </a:rPr>
              <a:t>»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9389" y="1314716"/>
            <a:ext cx="719137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Выноска со стрелкой вниз 5"/>
          <p:cNvSpPr/>
          <p:nvPr/>
        </p:nvSpPr>
        <p:spPr>
          <a:xfrm>
            <a:off x="251520" y="2620472"/>
            <a:ext cx="2376263" cy="1089394"/>
          </a:xfrm>
          <a:prstGeom prst="downArrow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Проект «Креатив-бой» (ДОУ, НОШ</a:t>
            </a:r>
            <a:r>
              <a:rPr lang="ru-RU" dirty="0" smtClean="0"/>
              <a:t>, </a:t>
            </a:r>
            <a:r>
              <a:rPr lang="ru-RU" b="1" dirty="0" smtClean="0"/>
              <a:t>ООШ)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70851" y="3479178"/>
            <a:ext cx="2658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Сезонные КОНКУРСЫ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356616" y="2221557"/>
            <a:ext cx="2599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Гостевой обмен опытом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48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7744062" y="2869290"/>
            <a:ext cx="1378424" cy="13101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Проектная школа У+У</a:t>
            </a:r>
          </a:p>
          <a:p>
            <a:pPr algn="ctr"/>
            <a:r>
              <a:rPr lang="ru-RU" dirty="0" smtClean="0"/>
              <a:t>(смысловое чтение)</a:t>
            </a:r>
            <a:endParaRPr lang="ru-RU" dirty="0"/>
          </a:p>
        </p:txBody>
      </p:sp>
      <p:sp>
        <p:nvSpPr>
          <p:cNvPr id="24" name="Блок-схема: память с посл. доступом 23"/>
          <p:cNvSpPr/>
          <p:nvPr/>
        </p:nvSpPr>
        <p:spPr>
          <a:xfrm>
            <a:off x="4479246" y="2559794"/>
            <a:ext cx="2897297" cy="1792812"/>
          </a:xfrm>
          <a:prstGeom prst="flowChartMagneticTape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893926" y="4233680"/>
            <a:ext cx="7478974" cy="219578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2172649797"/>
              </p:ext>
            </p:extLst>
          </p:nvPr>
        </p:nvGraphicFramePr>
        <p:xfrm>
          <a:off x="-470042" y="262703"/>
          <a:ext cx="5412091" cy="2679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300251" y="2971799"/>
            <a:ext cx="2066880" cy="10290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АД образовательных организаций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24836" y="2971799"/>
            <a:ext cx="1801504" cy="10290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Сетевое сообщество педагогов Пермского края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932773" y="5251871"/>
            <a:ext cx="1119695" cy="111969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7630" tIns="87630" rIns="87630" bIns="87630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300" kern="1200" dirty="0" smtClean="0"/>
              <a:t>Дебаты</a:t>
            </a:r>
            <a:endParaRPr lang="ru-RU" sz="2300" kern="1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92183" y="1164134"/>
            <a:ext cx="1378424" cy="13101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Дебаты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773115" y="1164134"/>
            <a:ext cx="1378424" cy="13101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Управляй мечтой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159016" y="1152499"/>
            <a:ext cx="1378424" cy="13101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Взгляд в будущее</a:t>
            </a:r>
            <a:endParaRPr lang="ru-RU" dirty="0"/>
          </a:p>
        </p:txBody>
      </p:sp>
      <p:pic>
        <p:nvPicPr>
          <p:cNvPr id="1028" name="Picture 4" descr="http://99px.ru/sstorage/53/2014/08/mid_108351_5427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8373" y="164512"/>
            <a:ext cx="1725689" cy="1042316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3" name="TextBox 12"/>
          <p:cNvSpPr txBox="1"/>
          <p:nvPr/>
        </p:nvSpPr>
        <p:spPr>
          <a:xfrm>
            <a:off x="953306" y="4332932"/>
            <a:ext cx="76733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sz="320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ru-RU" sz="2400" dirty="0" smtClean="0">
                <a:solidFill>
                  <a:srgbClr val="0000FF"/>
                </a:solidFill>
              </a:rPr>
              <a:t>Метапредметная олимпиада институционального уровня</a:t>
            </a: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-109182" y="4897028"/>
            <a:ext cx="1787857" cy="1119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Смысловое чтение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760561" y="4897028"/>
            <a:ext cx="1787857" cy="1119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Публичное выступление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3684896" y="4897028"/>
            <a:ext cx="1787857" cy="1119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Аргументация в дискуссии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5568285" y="4897027"/>
            <a:ext cx="1801507" cy="1119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Моделирование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7438028" y="4892968"/>
            <a:ext cx="1787857" cy="1119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/>
              <a:t>Учебное сотрудничество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759254" y="1626037"/>
            <a:ext cx="60657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?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691017" y="2732925"/>
            <a:ext cx="247375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dirty="0" smtClean="0"/>
              <a:t>ОШ+</a:t>
            </a:r>
            <a:endParaRPr lang="ru-RU" sz="8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225" y="2083156"/>
            <a:ext cx="1528546" cy="1146410"/>
          </a:xfrm>
          <a:prstGeom prst="rect">
            <a:avLst/>
          </a:prstGeom>
        </p:spPr>
      </p:pic>
      <p:sp>
        <p:nvSpPr>
          <p:cNvPr id="6" name="Двойная стрелка влево/вправо 5"/>
          <p:cNvSpPr/>
          <p:nvPr/>
        </p:nvSpPr>
        <p:spPr>
          <a:xfrm flipV="1">
            <a:off x="7298459" y="1207424"/>
            <a:ext cx="682676" cy="391696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3349" y="2670174"/>
            <a:ext cx="719137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3656" y="189306"/>
            <a:ext cx="719137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296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088163785"/>
              </p:ext>
            </p:extLst>
          </p:nvPr>
        </p:nvGraphicFramePr>
        <p:xfrm>
          <a:off x="95534" y="135530"/>
          <a:ext cx="8952931" cy="65869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269605" y="5527343"/>
            <a:ext cx="46047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?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 Творческие мастерские</a:t>
            </a:r>
            <a:endParaRPr lang="ru-RU" sz="32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17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A200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1566</TotalTime>
  <Words>807</Words>
  <Application>Microsoft Office PowerPoint</Application>
  <PresentationFormat>Экран (4:3)</PresentationFormat>
  <Paragraphs>162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Vesna</vt:lpstr>
      <vt:lpstr>Times New Roman</vt:lpstr>
      <vt:lpstr>Wingdings</vt:lpstr>
      <vt:lpstr>Aharoni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Инновационные объекты</vt:lpstr>
      <vt:lpstr> КПК на базе района </vt:lpstr>
      <vt:lpstr>Полезные ссылки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buhgalter</cp:lastModifiedBy>
  <cp:revision>129</cp:revision>
  <dcterms:created xsi:type="dcterms:W3CDTF">2013-08-23T08:38:35Z</dcterms:created>
  <dcterms:modified xsi:type="dcterms:W3CDTF">2018-09-14T10:15:43Z</dcterms:modified>
</cp:coreProperties>
</file>