
<file path=[Content_Types].xml><?xml version="1.0" encoding="utf-8"?>
<Types xmlns="http://schemas.openxmlformats.org/package/2006/content-types">
  <Override PartName="/ppt/tags/tag8.xml" ContentType="application/vnd.openxmlformats-officedocument.presentationml.tags+xml"/>
  <Override PartName="/ppt/slideLayouts/slideLayout307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408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tags/tag38.xml" ContentType="application/vnd.openxmlformats-officedocument.presentationml.tags+xml"/>
  <Override PartName="/ppt/slideLayouts/slideLayout247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Layouts/slideLayout102.xml" ContentType="application/vnd.openxmlformats-officedocument.presentationml.slideLayout+xml"/>
  <Override PartName="/ppt/tags/tag63.xml" ContentType="application/vnd.openxmlformats-officedocument.presentationml.tags+xml"/>
  <Override PartName="/ppt/tags/tag178.xml" ContentType="application/vnd.openxmlformats-officedocument.presentationml.tags+xml"/>
  <Override PartName="/ppt/slideLayouts/slideLayout433.xml" ContentType="application/vnd.openxmlformats-officedocument.presentationml.slideLayout+xml"/>
  <Override PartName="/ppt/slideMasters/slideMaster11.xml" ContentType="application/vnd.openxmlformats-officedocument.presentationml.slideMaster+xml"/>
  <Override PartName="/ppt/slideLayouts/slideLayout272.xml" ContentType="application/vnd.openxmlformats-officedocument.presentationml.slideLayout+xml"/>
  <Override PartName="/ppt/tags/tag109.xml" ContentType="application/vnd.openxmlformats-officedocument.presentationml.tags+xml"/>
  <Override PartName="/ppt/slideLayouts/slideLayout203.xml" ContentType="application/vnd.openxmlformats-officedocument.presentationml.slideLayout+xml"/>
  <Override PartName="/ppt/slideLayouts/slideLayout348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187.xml" ContentType="application/vnd.openxmlformats-officedocument.presentationml.slideLayout+xml"/>
  <Override PartName="/ppt/tags/tag134.xml" ContentType="application/vnd.openxmlformats-officedocument.presentationml.tags+xml"/>
  <Override PartName="/ppt/slideLayouts/slideLayout373.xml" ContentType="application/vnd.openxmlformats-officedocument.presentationml.slideLayout+xml"/>
  <Default Extension="png" ContentType="image/png"/>
  <Override PartName="/ppt/slideLayouts/slideLayout118.xml" ContentType="application/vnd.openxmlformats-officedocument.presentationml.slideLayout+xml"/>
  <Override PartName="/ppt/tags/tag5.xml" ContentType="application/vnd.openxmlformats-officedocument.presentationml.tags+xml"/>
  <Override PartName="/ppt/slideLayouts/slideLayout65.xml" ContentType="application/vnd.openxmlformats-officedocument.presentationml.slideLayout+xml"/>
  <Override PartName="/ppt/tags/tag79.xml" ContentType="application/vnd.openxmlformats-officedocument.presentationml.tags+xml"/>
  <Override PartName="/ppt/slideLayouts/slideLayout304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Masters/slideMaster27.xml" ContentType="application/vnd.openxmlformats-officedocument.presentationml.slideMaster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19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35.xml" ContentType="application/vnd.openxmlformats-officedocument.presentationml.tags+xml"/>
  <Override PartName="/ppt/slideLayouts/slideLayout389.xml" ContentType="application/vnd.openxmlformats-officedocument.presentationml.slideLayout+xml"/>
  <Override PartName="/ppt/slideLayouts/slideLayout405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44.xml" ContentType="application/vnd.openxmlformats-officedocument.presentationml.slideLayout+xml"/>
  <Override PartName="/ppt/tags/tag175.xml" ContentType="application/vnd.openxmlformats-officedocument.presentationml.tags+xml"/>
  <Override PartName="/ppt/slideLayouts/slideLayout430.xml" ContentType="application/vnd.openxmlformats-officedocument.presentationml.slideLayout+xml"/>
  <Override PartName="/ppt/tags/tag60.xml" ContentType="application/vnd.openxmlformats-officedocument.presentationml.tags+xml"/>
  <Override PartName="/ppt/slideLayouts/slideLayout159.xml" ContentType="application/vnd.openxmlformats-officedocument.presentationml.slideLayout+xml"/>
  <Override PartName="/ppt/tags/tag106.xml" ContentType="application/vnd.openxmlformats-officedocument.presentationml.tags+xml"/>
  <Override PartName="/ppt/slideLayouts/slideLayout345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Layouts/slideLayout137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ags/tag131.xml" ContentType="application/vnd.openxmlformats-officedocument.presentationml.tags+xml"/>
  <Override PartName="/ppt/tags/tag229.xml" ContentType="application/vnd.openxmlformats-officedocument.presentationml.tags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tags/tag98.xml" ContentType="application/vnd.openxmlformats-officedocument.presentationml.tags+xml"/>
  <Override PartName="/ppt/slideLayouts/slideLayout323.xml" ContentType="application/vnd.openxmlformats-officedocument.presentationml.slideLayout+xml"/>
  <Override PartName="/ppt/slideLayouts/slideLayout370.xml" ContentType="application/vnd.openxmlformats-officedocument.presentationml.slideLayout+xml"/>
  <Override PartName="/ppt/tags/tag207.xml" ContentType="application/vnd.openxmlformats-officedocument.presentationml.tags+xml"/>
  <Override PartName="/ppt/notesSlides/notesSlide29.xml" ContentType="application/vnd.openxmlformats-officedocument.presentationml.notesSlide+xml"/>
  <Override PartName="/ppt/slides/slide16.xml" ContentType="application/vnd.openxmlformats-officedocument.presentationml.slide+xml"/>
  <Override PartName="/ppt/tags/tag2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s/slide41.xml" ContentType="application/vnd.openxmlformats-officedocument.presentationml.slide+xml"/>
  <Override PartName="/ppt/tags/tag29.xml" ContentType="application/vnd.openxmlformats-officedocument.presentationml.tags+xml"/>
  <Override PartName="/ppt/slideLayouts/slideLayout140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85.xml" ContentType="application/vnd.openxmlformats-officedocument.presentationml.slideLayout+xml"/>
  <Override PartName="/ppt/tags/tag76.xml" ContentType="application/vnd.openxmlformats-officedocument.presentationml.tags+xml"/>
  <Override PartName="/ppt/tags/tag232.xml" ContentType="application/vnd.openxmlformats-officedocument.presentationml.tags+xml"/>
  <Override PartName="/ppt/slideMasters/slideMaster24.xml" ContentType="application/vnd.openxmlformats-officedocument.presentationml.slideMaster+xml"/>
  <Override PartName="/ppt/slideLayouts/slideLayout40.xml" ContentType="application/vnd.openxmlformats-officedocument.presentationml.slideLayout+xml"/>
  <Override PartName="/ppt/tags/tag54.xml" ContentType="application/vnd.openxmlformats-officedocument.presentationml.tags+xml"/>
  <Override PartName="/ppt/tags/tag169.xml" ContentType="application/vnd.openxmlformats-officedocument.presentationml.tags+xml"/>
  <Override PartName="/ppt/slideLayouts/slideLayout424.xml" ContentType="application/vnd.openxmlformats-officedocument.presentationml.slideLayout+xml"/>
  <Override PartName="/ppt/tags/tag210.xml" ContentType="application/vnd.openxmlformats-officedocument.presentationml.tags+xml"/>
  <Override PartName="/ppt/notesSlides/notesSlide32.xml" ContentType="application/vnd.openxmlformats-officedocument.presentationml.notesSlide+xml"/>
  <Override PartName="/ppt/slideLayouts/slideLayout216.xml" ContentType="application/vnd.openxmlformats-officedocument.presentationml.slideLayout+xml"/>
  <Override PartName="/ppt/slideLayouts/slideLayout263.xml" ContentType="application/vnd.openxmlformats-officedocument.presentationml.slideLayout+xml"/>
  <Override PartName="/ppt/tags/tag147.xml" ContentType="application/vnd.openxmlformats-officedocument.presentationml.tags+xml"/>
  <Override PartName="/ppt/tags/tag194.xml" ContentType="application/vnd.openxmlformats-officedocument.presentationml.tags+xml"/>
  <Override PartName="/ppt/theme/theme23.xml" ContentType="application/vnd.openxmlformats-officedocument.theme+xml"/>
  <Override PartName="/ppt/slideLayouts/slideLayout402.xml" ContentType="application/vnd.openxmlformats-officedocument.presentationml.slideLayout+xml"/>
  <Override PartName="/ppt/tags/tag32.xml" ContentType="application/vnd.openxmlformats-officedocument.presentationml.tags+xml"/>
  <Override PartName="/ppt/slideLayouts/slideLayout241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86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ags/tag125.xml" ContentType="application/vnd.openxmlformats-officedocument.presentationml.tags+xml"/>
  <Override PartName="/ppt/slideLayouts/slideLayout317.xml" ContentType="application/vnd.openxmlformats-officedocument.presentationml.slideLayout+xml"/>
  <Override PartName="/ppt/tags/tag172.xml" ContentType="application/vnd.openxmlformats-officedocument.presentationml.tags+xml"/>
  <Override PartName="/ppt/slideLayouts/slideLayout364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ags/tag103.xml" ContentType="application/vnd.openxmlformats-officedocument.presentationml.tags+xml"/>
  <Override PartName="/ppt/tags/tag150.xml" ContentType="application/vnd.openxmlformats-officedocument.presentationml.tags+xml"/>
  <Override PartName="/ppt/notesSlides/notesSlide1.xml" ContentType="application/vnd.openxmlformats-officedocument.presentationml.notesSlide+xml"/>
  <Override PartName="/ppt/slideLayouts/slideLayout56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342.xml" ContentType="application/vnd.openxmlformats-officedocument.presentationml.slideLayout+xml"/>
  <Override PartName="/ppt/tags/tag226.xml" ContentType="application/vnd.openxmlformats-officedocument.presentationml.tags+xml"/>
  <Override PartName="/ppt/slideMasters/slideMaster18.xml" ContentType="application/vnd.openxmlformats-officedocument.presentationml.slideMaster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12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ags/tag48.xml" ContentType="application/vnd.openxmlformats-officedocument.presentationml.tags+xml"/>
  <Override PartName="/ppt/tags/tag95.xml" ContentType="application/vnd.openxmlformats-officedocument.presentationml.tags+xml"/>
  <Override PartName="/ppt/tags/tag188.xml" ContentType="application/vnd.openxmlformats-officedocument.presentationml.tags+xml"/>
  <Override PartName="/ppt/tags/tag204.xml" ContentType="application/vnd.openxmlformats-officedocument.presentationml.tags+xml"/>
  <Override PartName="/ppt/notesSlides/notesSlide26.xml" ContentType="application/vnd.openxmlformats-officedocument.presentationml.notesSlide+xml"/>
  <Override PartName="/ppt/slideLayouts/slideLayout12.xml" ContentType="application/vnd.openxmlformats-officedocument.presentationml.slideLayout+xml"/>
  <Override PartName="/ppt/tags/tag26.xml" ContentType="application/vnd.openxmlformats-officedocument.presentationml.tags+xml"/>
  <Override PartName="/ppt/slideLayouts/slideLayout235.xml" ContentType="application/vnd.openxmlformats-officedocument.presentationml.slideLayout+xml"/>
  <Override PartName="/ppt/tags/tag73.xml" ContentType="application/vnd.openxmlformats-officedocument.presentationml.tags+xml"/>
  <Override PartName="/ppt/theme/theme17.xml" ContentType="application/vnd.openxmlformats-officedocument.theme+xml"/>
  <Override PartName="/ppt/slideLayouts/slideLayout443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82.xml" ContentType="application/vnd.openxmlformats-officedocument.presentationml.slideLayout+xml"/>
  <Override PartName="/ppt/tags/tag119.xml" ContentType="application/vnd.openxmlformats-officedocument.presentationml.tags+xml"/>
  <Override PartName="/ppt/tags/tag166.xml" ContentType="application/vnd.openxmlformats-officedocument.presentationml.tags+xml"/>
  <Override PartName="/ppt/slideLayouts/slideLayout421.xml" ContentType="application/vnd.openxmlformats-officedocument.presentationml.slideLayout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60.xml" ContentType="application/vnd.openxmlformats-officedocument.presentationml.slideLayout+xml"/>
  <Override PartName="/ppt/tags/tag51.xml" ContentType="application/vnd.openxmlformats-officedocument.presentationml.tags+xml"/>
  <Override PartName="/ppt/slideLayouts/slideLayout358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ags/tag144.xml" ContentType="application/vnd.openxmlformats-officedocument.presentationml.tags+xml"/>
  <Override PartName="/ppt/slideLayouts/slideLayout336.xml" ContentType="application/vnd.openxmlformats-officedocument.presentationml.slideLayout+xml"/>
  <Override PartName="/ppt/theme/theme20.xml" ContentType="application/vnd.openxmlformats-officedocument.theme+xml"/>
  <Override PartName="/ppt/tags/tag191.xml" ContentType="application/vnd.openxmlformats-officedocument.presentationml.tags+xml"/>
  <Override PartName="/ppt/slideLayouts/slideLayout383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ags/tag122.xml" ContentType="application/vnd.openxmlformats-officedocument.presentationml.tags+xml"/>
  <Override PartName="/ppt/slideLayouts/slideLayout459.xml" ContentType="application/vnd.openxmlformats-officedocument.presentationml.slideLayout+xml"/>
  <Override PartName="/ppt/slides/slide4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75.xml" ContentType="application/vnd.openxmlformats-officedocument.presentationml.slideLayout+xml"/>
  <Override PartName="/ppt/tags/tag89.xml" ContentType="application/vnd.openxmlformats-officedocument.presentationml.tags+xml"/>
  <Override PartName="/ppt/slideLayouts/slideLayout298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ags/tag100.xml" ContentType="application/vnd.openxmlformats-officedocument.presentationml.tags+xml"/>
  <Override PartName="/ppt/slideLayouts/slideLayout437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ags/tag67.xml" ContentType="application/vnd.openxmlformats-officedocument.presentationml.tags+xml"/>
  <Override PartName="/ppt/slideLayouts/slideLayout415.xml" ContentType="application/vnd.openxmlformats-officedocument.presentationml.slideLayout+xml"/>
  <Override PartName="/ppt/slideLayouts/slideLayout462.xml" ContentType="application/vnd.openxmlformats-officedocument.presentationml.slideLayout+xml"/>
  <Override PartName="/ppt/tags/tag223.xml" ContentType="application/vnd.openxmlformats-officedocument.presentationml.tags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Layouts/slideLayout31.xml" ContentType="application/vnd.openxmlformats-officedocument.presentationml.slideLayout+xml"/>
  <Override PartName="/ppt/tags/tag45.xml" ContentType="application/vnd.openxmlformats-officedocument.presentationml.tags+xml"/>
  <Override PartName="/ppt/slideLayouts/slideLayout207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ags/tag92.xml" ContentType="application/vnd.openxmlformats-officedocument.presentationml.tags+xml"/>
  <Override PartName="/ppt/tags/tag201.xml" ContentType="application/vnd.openxmlformats-officedocument.presentationml.tags+xml"/>
  <Override PartName="/ppt/slideLayouts/slideLayout399.xml" ContentType="application/vnd.openxmlformats-officedocument.presentationml.slideLayout+xml"/>
  <Override PartName="/ppt/notesSlides/notesSlide23.xml" ContentType="application/vnd.openxmlformats-officedocument.presentationml.notesSlide+xml"/>
  <Override PartName="/ppt/tags/tag138.xml" ContentType="application/vnd.openxmlformats-officedocument.presentationml.tags+xml"/>
  <Override PartName="/ppt/theme/theme14.xml" ContentType="application/vnd.openxmlformats-officedocument.theme+xml"/>
  <Override PartName="/ppt/tags/tag185.xml" ContentType="application/vnd.openxmlformats-officedocument.presentationml.tags+xml"/>
  <Override PartName="/ppt/slideLayouts/slideLayout440.xml" ContentType="application/vnd.openxmlformats-officedocument.presentationml.slideLayout+xml"/>
  <Override PartName="/ppt/tags/tag23.xml" ContentType="application/vnd.openxmlformats-officedocument.presentationml.tags+xml"/>
  <Override PartName="/ppt/slideLayouts/slideLayout232.xml" ContentType="application/vnd.openxmlformats-officedocument.presentationml.slideLayout+xml"/>
  <Override PartName="/ppt/tags/tag70.xml" ContentType="application/vnd.openxmlformats-officedocument.presentationml.tags+xml"/>
  <Override PartName="/ppt/tags/tag116.xml" ContentType="application/vnd.openxmlformats-officedocument.presentationml.tags+xml"/>
  <Override PartName="/ppt/tags/tag163.xml" ContentType="application/vnd.openxmlformats-officedocument.presentationml.tags+xml"/>
  <Override PartName="/ppt/slideLayouts/slideLayout377.xml" ContentType="application/vnd.openxmlformats-officedocument.presentationml.slideLayout+xml"/>
  <Override PartName="/ppt/tags/tag9.xml" ContentType="application/vnd.openxmlformats-officedocument.presentationml.tag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s/slide48.xml" ContentType="application/vnd.openxmlformats-officedocument.presentationml.slide+xml"/>
  <Default Extension="bin" ContentType="application/vnd.openxmlformats-officedocument.oleObject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ags/tag141.xml" ContentType="application/vnd.openxmlformats-officedocument.presentationml.tags+xml"/>
  <Override PartName="/ppt/slides/slide26.xml" ContentType="application/vnd.openxmlformats-officedocument.presentationml.slide+xml"/>
  <Override PartName="/ppt/slideLayouts/slideLayout47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80.xml" ContentType="application/vnd.openxmlformats-officedocument.presentationml.slideLayout+xml"/>
  <Override PartName="/ppt/tags/tag217.xml" ContentType="application/vnd.openxmlformats-officedocument.presentationml.tags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tags/tag39.xml" ContentType="application/vnd.openxmlformats-officedocument.presentationml.tags+xml"/>
  <Override PartName="/ppt/slideLayouts/slideLayout125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ags/tag86.xml" ContentType="application/vnd.openxmlformats-officedocument.presentationml.tags+xml"/>
  <Override PartName="/ppt/slideLayouts/slideLayout311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56.xml" ContentType="application/vnd.openxmlformats-officedocument.presentationml.slideLayout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95.xml" ContentType="application/vnd.openxmlformats-officedocument.presentationml.slideLayout+xml"/>
  <Override PartName="/ppt/tags/tag179.xml" ContentType="application/vnd.openxmlformats-officedocument.presentationml.tags+xml"/>
  <Override PartName="/ppt/slideLayouts/slideLayout434.xml" ContentType="application/vnd.openxmlformats-officedocument.presentationml.slideLayout+xml"/>
  <Override PartName="/ppt/slideLayouts/slideLayout50.xml" ContentType="application/vnd.openxmlformats-officedocument.presentationml.slideLayout+xml"/>
  <Override PartName="/ppt/tags/tag17.xml" ContentType="application/vnd.openxmlformats-officedocument.presentationml.tags+xml"/>
  <Override PartName="/ppt/slideLayouts/slideLayout226.xml" ContentType="application/vnd.openxmlformats-officedocument.presentationml.slideLayout+xml"/>
  <Override PartName="/ppt/slideLayouts/slideLayout273.xml" ContentType="application/vnd.openxmlformats-officedocument.presentationml.slideLayout+xml"/>
  <Override PartName="/ppt/tags/tag64.xml" ContentType="application/vnd.openxmlformats-officedocument.presentationml.tags+xml"/>
  <Override PartName="/ppt/tags/tag220.xml" ContentType="application/vnd.openxmlformats-officedocument.presentationml.tags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tags/tag157.xml" ContentType="application/vnd.openxmlformats-officedocument.presentationml.tags+xml"/>
  <Override PartName="/ppt/slideLayouts/slideLayout349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412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42.xml" ContentType="application/vnd.openxmlformats-officedocument.presentationml.tags+xml"/>
  <Override PartName="/ppt/slideLayouts/slideLayout188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ags/tag135.xml" ContentType="application/vnd.openxmlformats-officedocument.presentationml.tags+xml"/>
  <Override PartName="/ppt/tags/tag182.xml" ContentType="application/vnd.openxmlformats-officedocument.presentationml.tags+xml"/>
  <Override PartName="/ppt/handoutMasters/handoutMaster1.xml" ContentType="application/vnd.openxmlformats-officedocument.presentationml.handoutMaster+xml"/>
  <Override PartName="/ppt/tags/tag20.xml" ContentType="application/vnd.openxmlformats-officedocument.presentationml.tags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327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slideLayouts/slideLayout66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ags/tag113.xml" ContentType="application/vnd.openxmlformats-officedocument.presentationml.tags+xml"/>
  <Override PartName="/ppt/tags/tag160.xml" ContentType="application/vnd.openxmlformats-officedocument.presentationml.tags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Masters/slideMaster28.xml" ContentType="application/vnd.openxmlformats-officedocument.presentationml.slideMaster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ags/tag58.xml" ContentType="application/vnd.openxmlformats-officedocument.presentationml.tags+xml"/>
  <Override PartName="/ppt/slideLayouts/slideLayout330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67.xml" ContentType="application/vnd.openxmlformats-officedocument.presentationml.slideLayout+xml"/>
  <Override PartName="/ppt/tags/tag198.xml" ContentType="application/vnd.openxmlformats-officedocument.presentationml.tags+xml"/>
  <Override PartName="/ppt/slideLayouts/slideLayout406.xml" ContentType="application/vnd.openxmlformats-officedocument.presentationml.slideLayout+xml"/>
  <Override PartName="/ppt/slideLayouts/slideLayout453.xml" ContentType="application/vnd.openxmlformats-officedocument.presentationml.slideLayout+xml"/>
  <Override PartName="/ppt/tags/tag214.xml" ContentType="application/vnd.openxmlformats-officedocument.presentationml.tags+xml"/>
  <Override PartName="/ppt/tags/tag36.xml" ContentType="application/vnd.openxmlformats-officedocument.presentationml.tags+xml"/>
  <Override PartName="/ppt/slideLayouts/slideLayout245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ags/tag83.xml" ContentType="application/vnd.openxmlformats-officedocument.presentationml.tags+xml"/>
  <Override PartName="/ppt/theme/theme27.xml" ContentType="application/vnd.openxmlformats-officedocument.theme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slideLayouts/slideLayout100.xml" ContentType="application/vnd.openxmlformats-officedocument.presentationml.slideLayout+xml"/>
  <Override PartName="/ppt/tags/tag61.xml" ContentType="application/vnd.openxmlformats-officedocument.presentationml.tags+xml"/>
  <Override PartName="/ppt/tags/tag129.xml" ContentType="application/vnd.openxmlformats-officedocument.presentationml.tags+xml"/>
  <Override PartName="/ppt/tags/tag176.xml" ContentType="application/vnd.openxmlformats-officedocument.presentationml.tags+xml"/>
  <Override PartName="/ppt/slideLayouts/slideLayout368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223.xml" ContentType="application/vnd.openxmlformats-officedocument.presentationml.slideLayout+xml"/>
  <Override PartName="/ppt/slideLayouts/slideLayout270.xml" ContentType="application/vnd.openxmlformats-officedocument.presentationml.slideLayout+xml"/>
  <Override PartName="/ppt/tags/tag107.xml" ContentType="application/vnd.openxmlformats-officedocument.presentationml.tags+xml"/>
  <Override PartName="/ppt/tags/tag154.xml" ContentType="application/vnd.openxmlformats-officedocument.presentationml.tags+xml"/>
  <Override PartName="/ppt/slideLayouts/slideLayout201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93.xml" ContentType="application/vnd.openxmlformats-officedocument.presentationml.slideLayout+xml"/>
  <Override PartName="/ppt/theme/theme30.xml" ContentType="application/vnd.openxmlformats-officedocument.theme+xml"/>
  <Override PartName="/ppt/notesSlides/notesSlide5.xml" ContentType="application/vnd.openxmlformats-officedocument.presentationml.notes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ags/tag132.xml" ContentType="application/vnd.openxmlformats-officedocument.presentationml.tags+xml"/>
  <Override PartName="/ppt/slideLayouts/slideLayout324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16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tags/tag208.xml" ContentType="application/vnd.openxmlformats-officedocument.presentationml.tags+xml"/>
  <Override PartName="/ppt/tags/tag3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tags/tag77.xml" ContentType="application/vnd.openxmlformats-officedocument.presentationml.tags+xml"/>
  <Override PartName="/ppt/slideLayouts/slideLayout302.xml" ContentType="application/vnd.openxmlformats-officedocument.presentationml.slideLayout+xml"/>
  <Override PartName="/ppt/slideLayouts/slideLayout447.xml" ContentType="application/vnd.openxmlformats-officedocument.presentationml.slideLayout+xml"/>
  <Override PartName="/ppt/tags/tag233.xml" ContentType="application/vnd.openxmlformats-officedocument.presentationml.tags+xml"/>
  <Override PartName="/ppt/slideMasters/slideMaster25.xml" ContentType="application/vnd.openxmlformats-officedocument.presentationml.slideMaster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17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ags/tag55.xml" ContentType="application/vnd.openxmlformats-officedocument.presentationml.tags+xml"/>
  <Override PartName="/ppt/tags/tag211.xml" ContentType="application/vnd.openxmlformats-officedocument.presentationml.tags+xml"/>
  <Override PartName="/ppt/notesSlides/notesSlide33.xml" ContentType="application/vnd.openxmlformats-officedocument.presentationml.notesSlide+xml"/>
  <Override PartName="/ppt/tags/tag33.xml" ContentType="application/vnd.openxmlformats-officedocument.presentationml.tags+xml"/>
  <Override PartName="/ppt/tags/tag80.xml" ContentType="application/vnd.openxmlformats-officedocument.presentationml.tags+xml"/>
  <Override PartName="/ppt/tags/tag148.xml" ContentType="application/vnd.openxmlformats-officedocument.presentationml.tags+xml"/>
  <Override PartName="/ppt/tags/tag195.xml" ContentType="application/vnd.openxmlformats-officedocument.presentationml.tags+xml"/>
  <Override PartName="/ppt/theme/theme24.xml" ContentType="application/vnd.openxmlformats-officedocument.theme+xml"/>
  <Override PartName="/ppt/slideLayouts/slideLayout387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50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Layouts/slideLayout179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ags/tag126.xml" ContentType="application/vnd.openxmlformats-officedocument.presentationml.tags+xml"/>
  <Override PartName="/ppt/tags/tag173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slideLayouts/slideLayout7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ags/tag104.xml" ContentType="application/vnd.openxmlformats-officedocument.presentationml.tags+xml"/>
  <Override PartName="/ppt/tags/tag151.xml" ContentType="application/vnd.openxmlformats-officedocument.presentationml.tags+xml"/>
  <Override PartName="/ppt/slideLayouts/slideLayout343.xml" ContentType="application/vnd.openxmlformats-officedocument.presentationml.slideLayout+xml"/>
  <Override PartName="/ppt/slideLayouts/slideLayout390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ags/tag227.xml" ContentType="application/vnd.openxmlformats-officedocument.presentationml.tags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ags/tag49.xml" ContentType="application/vnd.openxmlformats-officedocument.presentationml.tags+xml"/>
  <Override PartName="/ppt/tags/tag96.xml" ContentType="application/vnd.openxmlformats-officedocument.presentationml.tags+xml"/>
  <Override PartName="/ppt/slideLayouts/slideLayout321.xml" ContentType="application/vnd.openxmlformats-officedocument.presentationml.slideLayout+xml"/>
  <Override PartName="/ppt/slideLayouts/slideLayout419.xml" ContentType="application/vnd.openxmlformats-officedocument.presentationml.slideLayout+xml"/>
  <Override PartName="/ppt/tags/tag205.xml" ContentType="application/vnd.openxmlformats-officedocument.presentationml.tags+xml"/>
  <Override PartName="/ppt/notesSlides/notesSlide27.xml" ContentType="application/vnd.openxmlformats-officedocument.presentationml.notes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gs/tag189.xml" ContentType="application/vnd.openxmlformats-officedocument.presentationml.tags+xml"/>
  <Override PartName="/ppt/slideLayouts/slideLayout444.xml" ContentType="application/vnd.openxmlformats-officedocument.presentationml.slideLayout+xml"/>
  <Override PartName="/ppt/tableStyles.xml" ContentType="application/vnd.openxmlformats-officedocument.presentationml.tableStyles+xml"/>
  <Override PartName="/ppt/tags/tag27.xml" ContentType="application/vnd.openxmlformats-officedocument.presentationml.tags+xml"/>
  <Override PartName="/ppt/slideLayouts/slideLayout236.xml" ContentType="application/vnd.openxmlformats-officedocument.presentationml.slideLayout+xml"/>
  <Override PartName="/ppt/slideLayouts/slideLayout283.xml" ContentType="application/vnd.openxmlformats-officedocument.presentationml.slideLayout+xml"/>
  <Override PartName="/ppt/tags/tag74.xml" ContentType="application/vnd.openxmlformats-officedocument.presentationml.tags+xml"/>
  <Override PartName="/ppt/tags/tag230.xml" ContentType="application/vnd.openxmlformats-officedocument.presentationml.tags+xml"/>
  <Override PartName="/ppt/slideMasters/slideMaster22.xml" ContentType="application/vnd.openxmlformats-officedocument.presentationml.slideMaster+xml"/>
  <Override PartName="/ppt/tags/tag52.xml" ContentType="application/vnd.openxmlformats-officedocument.presentationml.tags+xml"/>
  <Override PartName="/ppt/tags/tag167.xml" ContentType="application/vnd.openxmlformats-officedocument.presentationml.tags+xml"/>
  <Override PartName="/ppt/slideLayouts/slideLayout359.xml" ContentType="application/vnd.openxmlformats-officedocument.presentationml.slideLayout+xml"/>
  <Override PartName="/ppt/slideLayouts/slideLayout422.xml" ContentType="application/vnd.openxmlformats-officedocument.presentationml.slideLayout+xml"/>
  <Override PartName="/ppt/notesSlides/notesSlide30.xml" ContentType="application/vnd.openxmlformats-officedocument.presentationml.notesSlide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61.xml" ContentType="application/vnd.openxmlformats-officedocument.presentationml.slideLayout+xml"/>
  <Override PartName="/ppt/tags/tag145.xml" ContentType="application/vnd.openxmlformats-officedocument.presentationml.tags+xml"/>
  <Override PartName="/ppt/theme/theme21.xml" ContentType="application/vnd.openxmlformats-officedocument.theme+xml"/>
  <Override PartName="/ppt/tags/tag192.xml" ContentType="application/vnd.openxmlformats-officedocument.presentationml.tags+xml"/>
  <Override PartName="/ppt/slideLayouts/slideLayout400.xml" ContentType="application/vnd.openxmlformats-officedocument.presentationml.slideLayout+xml"/>
  <Override PartName="/ppt/tags/tag30.xml" ContentType="application/vnd.openxmlformats-officedocument.presentationml.tags+xml"/>
  <Override PartName="/ppt/slideLayouts/slideLayout98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ags/tag123.xml" ContentType="application/vnd.openxmlformats-officedocument.presentationml.tags+xml"/>
  <Override PartName="/ppt/slideLayouts/slideLayout315.xml" ContentType="application/vnd.openxmlformats-officedocument.presentationml.slideLayout+xml"/>
  <Override PartName="/ppt/tags/tag170.xml" ContentType="application/vnd.openxmlformats-officedocument.presentationml.tags+xml"/>
  <Override PartName="/ppt/slideLayouts/slideLayout362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ags/tag101.xml" ContentType="application/vnd.openxmlformats-officedocument.presentationml.tags+xml"/>
  <Override PartName="/ppt/slideLayouts/slideLayout299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s/slide33.xml" ContentType="application/vnd.openxmlformats-officedocument.presentationml.slide+xml"/>
  <Override PartName="/ppt/slideLayouts/slideLayout54.xml" ContentType="application/vnd.openxmlformats-officedocument.presentationml.slideLayout+xml"/>
  <Override PartName="/ppt/slideLayouts/slideLayout277.xml" ContentType="application/vnd.openxmlformats-officedocument.presentationml.slideLayout+xml"/>
  <Override PartName="/ppt/tags/tag68.xml" ContentType="application/vnd.openxmlformats-officedocument.presentationml.tags+xml"/>
  <Override PartName="/ppt/slideLayouts/slideLayout340.xml" ContentType="application/vnd.openxmlformats-officedocument.presentationml.slideLayout+xml"/>
  <Override PartName="/ppt/tags/tag224.xml" ContentType="application/vnd.openxmlformats-officedocument.presentationml.tags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63.xml" ContentType="application/vnd.openxmlformats-officedocument.presentationml.slide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10.xml" ContentType="application/vnd.openxmlformats-officedocument.presentationml.slideLayout+xml"/>
  <Override PartName="/ppt/tags/tag46.xml" ContentType="application/vnd.openxmlformats-officedocument.presentationml.tags+xml"/>
  <Override PartName="/ppt/slideLayouts/slideLayout208.xml" ContentType="application/vnd.openxmlformats-officedocument.presentationml.slideLayout+xml"/>
  <Override PartName="/ppt/slideLayouts/slideLayout255.xml" ContentType="application/vnd.openxmlformats-officedocument.presentationml.slideLayout+xml"/>
  <Override PartName="/ppt/tags/tag93.xml" ContentType="application/vnd.openxmlformats-officedocument.presentationml.tags+xml"/>
  <Override PartName="/ppt/tags/tag139.xml" ContentType="application/vnd.openxmlformats-officedocument.presentationml.tags+xml"/>
  <Override PartName="/ppt/tags/tag186.xml" ContentType="application/vnd.openxmlformats-officedocument.presentationml.tags+xml"/>
  <Override PartName="/ppt/slideLayouts/slideLayout441.xml" ContentType="application/vnd.openxmlformats-officedocument.presentationml.slideLayout+xml"/>
  <Override PartName="/ppt/tags/tag202.xml" ContentType="application/vnd.openxmlformats-officedocument.presentationml.tags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slideLayouts/slideLayout233.xml" ContentType="application/vnd.openxmlformats-officedocument.presentationml.slideLayout+xml"/>
  <Override PartName="/ppt/slideLayouts/slideLayout280.xml" ContentType="application/vnd.openxmlformats-officedocument.presentationml.slideLayout+xml"/>
  <Override PartName="/ppt/tags/tag71.xml" ContentType="application/vnd.openxmlformats-officedocument.presentationml.tags+xml"/>
  <Override PartName="/ppt/theme/theme15.xml" ContentType="application/vnd.openxmlformats-officedocument.theme+xml"/>
  <Override PartName="/ppt/slideLayouts/slideLayout378.xml" ContentType="application/vnd.openxmlformats-officedocument.presentationml.slideLayout+xml"/>
  <Override PartName="/ppt/tags/tag117.xml" ContentType="application/vnd.openxmlformats-officedocument.presentationml.tags+xml"/>
  <Override PartName="/ppt/tags/tag164.xml" ContentType="application/vnd.openxmlformats-officedocument.presentationml.tags+xml"/>
  <Override PartName="/ppt/slides/slide49.xml" ContentType="application/vnd.openxmlformats-officedocument.presentationml.slide+xml"/>
  <Override PartName="/ppt/theme/theme7.xml" ContentType="application/vnd.openxmlformats-officedocument.theme+xml"/>
  <Override PartName="/ppt/slideLayouts/slideLayout211.xml" ContentType="application/vnd.openxmlformats-officedocument.presentationml.slideLayout+xml"/>
  <Override PartName="/ppt/tags/tag142.xml" ContentType="application/vnd.openxmlformats-officedocument.presentationml.tags+xml"/>
  <Override PartName="/ppt/slideLayouts/slideLayout309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ags/tag120.xml" ContentType="application/vnd.openxmlformats-officedocument.presentationml.tags+xml"/>
  <Override PartName="/ppt/slideLayouts/slideLayout457.xml" ContentType="application/vnd.openxmlformats-officedocument.presentationml.slideLayout+xml"/>
  <Override PartName="/ppt/tags/tag218.xml" ContentType="application/vnd.openxmlformats-officedocument.presentationml.tags+xml"/>
  <Override PartName="/ppt/slides/slide2.xml" ContentType="application/vnd.openxmlformats-officedocument.presentationml.slide+xml"/>
  <Override PartName="/ppt/slides/slide52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249.xml" ContentType="application/vnd.openxmlformats-officedocument.presentationml.slideLayout+xml"/>
  <Override PartName="/ppt/tags/tag87.xml" ContentType="application/vnd.openxmlformats-officedocument.presentationml.tags+xml"/>
  <Override PartName="/ppt/slideLayouts/slideLayout296.xml" ContentType="application/vnd.openxmlformats-officedocument.presentationml.slideLayout+xml"/>
  <Override PartName="/ppt/slideLayouts/slideLayout312.xml" ContentType="application/vnd.openxmlformats-officedocument.presentationml.slideLayout+xml"/>
  <Override PartName="/ppt/notesSlides/notesSlide18.xml" ContentType="application/vnd.openxmlformats-officedocument.presentationml.notes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s/slide30.xml" ContentType="application/vnd.openxmlformats-officedocument.presentationml.slide+xml"/>
  <Override PartName="/ppt/tags/tag18.xml" ContentType="application/vnd.openxmlformats-officedocument.presentationml.tags+xml"/>
  <Override PartName="/ppt/slideLayouts/slideLayout227.xml" ContentType="application/vnd.openxmlformats-officedocument.presentationml.slideLayout+xml"/>
  <Override PartName="/ppt/slideLayouts/slideLayout274.xml" ContentType="application/vnd.openxmlformats-officedocument.presentationml.slideLayout+xml"/>
  <Override PartName="/ppt/tags/tag65.xml" ContentType="application/vnd.openxmlformats-officedocument.presentationml.tags+xml"/>
  <Override PartName="/ppt/tags/tag158.xml" ContentType="application/vnd.openxmlformats-officedocument.presentationml.tags+xml"/>
  <Override PartName="/ppt/slideLayouts/slideLayout413.xml" ContentType="application/vnd.openxmlformats-officedocument.presentationml.slideLayout+xml"/>
  <Override PartName="/ppt/slideLayouts/slideLayout460.xml" ContentType="application/vnd.openxmlformats-officedocument.presentationml.slideLayout+xml"/>
  <Override PartName="/ppt/tags/tag221.xml" ContentType="application/vnd.openxmlformats-officedocument.presentationml.tags+xml"/>
  <Override PartName="/ppt/slideMasters/slideMaster13.xml" ContentType="application/vnd.openxmlformats-officedocument.presentationml.slideMaster+xml"/>
  <Override PartName="/ppt/tags/tag43.xml" ContentType="application/vnd.openxmlformats-officedocument.presentationml.tags+xml"/>
  <Override PartName="/ppt/slideLayouts/slideLayout205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ags/tag90.xml" ContentType="application/vnd.openxmlformats-officedocument.presentationml.tags+xml"/>
  <Override PartName="/ppt/slideLayouts/slideLayout397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89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2.xml" ContentType="application/vnd.openxmlformats-officedocument.theme+xml"/>
  <Override PartName="/ppt/tags/tag136.xml" ContentType="application/vnd.openxmlformats-officedocument.presentationml.tags+xml"/>
  <Override PartName="/ppt/tags/tag183.xml" ContentType="application/vnd.openxmlformats-officedocument.presentationml.tags+xml"/>
  <Override PartName="/ppt/tags/tag21.xml" ContentType="application/vnd.openxmlformats-officedocument.presentationml.tags+xml"/>
  <Override PartName="/ppt/slideLayouts/slideLayout230.xml" ContentType="application/vnd.openxmlformats-officedocument.presentationml.slideLayout+xml"/>
  <Override PartName="/ppt/tags/tag114.xml" ContentType="application/vnd.openxmlformats-officedocument.presentationml.tags+xml"/>
  <Override PartName="/ppt/tags/tag161.xml" ContentType="application/vnd.openxmlformats-officedocument.presentationml.tags+xml"/>
  <Override PartName="/ppt/slideLayouts/slideLayout328.xml" ContentType="application/vnd.openxmlformats-officedocument.presentationml.slideLayout+xml"/>
  <Override PartName="/ppt/slideLayouts/slideLayout375.xml" ContentType="application/vnd.openxmlformats-officedocument.presentationml.slideLayout+xml"/>
  <Override PartName="/ppt/tags/tag7.xml" ContentType="application/vnd.openxmlformats-officedocument.presentationml.tags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92.xml" ContentType="application/vnd.openxmlformats-officedocument.presentationml.slideLayout+xml"/>
  <Override PartName="/ppt/slideLayouts/slideLayout268.xml" ContentType="application/vnd.openxmlformats-officedocument.presentationml.slideLayout+xml"/>
  <Override PartName="/ppt/tags/tag59.xml" ContentType="application/vnd.openxmlformats-officedocument.presentationml.tags+xml"/>
  <Override PartName="/ppt/slideLayouts/slideLayout331.xml" ContentType="application/vnd.openxmlformats-officedocument.presentationml.slideLayout+xml"/>
  <Override PartName="/ppt/tags/tag215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tags/tag37.xml" ContentType="application/vnd.openxmlformats-officedocument.presentationml.tags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ags/tag84.xml" ContentType="application/vnd.openxmlformats-officedocument.presentationml.tags+xml"/>
  <Override PartName="/ppt/tags/tag199.xml" ContentType="application/vnd.openxmlformats-officedocument.presentationml.tags+xml"/>
  <Override PartName="/ppt/slideLayouts/slideLayout407.xml" ContentType="application/vnd.openxmlformats-officedocument.presentationml.slideLayout+xml"/>
  <Override PartName="/ppt/slideLayouts/slideLayout454.xml" ContentType="application/vnd.openxmlformats-officedocument.presentationml.slideLayout+xml"/>
  <Override PartName="/ppt/theme/theme28.xml" ContentType="application/vnd.openxmlformats-officedocument.theme+xml"/>
  <Override PartName="/ppt/notesSlides/notesSlide15.xml" ContentType="application/vnd.openxmlformats-officedocument.presentationml.notesSlide+xml"/>
  <Override PartName="/ppt/slideLayouts/slideLayout101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93.xml" ContentType="application/vnd.openxmlformats-officedocument.presentationml.slideLayout+xml"/>
  <Override PartName="/ppt/tags/tag177.xml" ContentType="application/vnd.openxmlformats-officedocument.presentationml.tags+xml"/>
  <Override PartName="/ppt/slideLayouts/slideLayout432.xml" ContentType="application/vnd.openxmlformats-officedocument.presentationml.slideLayout+xml"/>
  <Override PartName="/ppt/tags/tag15.xml" ContentType="application/vnd.openxmlformats-officedocument.presentationml.tags+xml"/>
  <Override PartName="/ppt/slideLayouts/slideLayout224.xml" ContentType="application/vnd.openxmlformats-officedocument.presentationml.slideLayout+xml"/>
  <Override PartName="/ppt/slideLayouts/slideLayout271.xml" ContentType="application/vnd.openxmlformats-officedocument.presentationml.slideLayout+xml"/>
  <Override PartName="/ppt/tags/tag62.xml" ContentType="application/vnd.openxmlformats-officedocument.presentationml.tags+xml"/>
  <Override PartName="/ppt/slideLayouts/slideLayout369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ags/tag40.xml" ContentType="application/vnd.openxmlformats-officedocument.presentationml.tags+xml"/>
  <Override PartName="/ppt/tags/tag108.xml" ContentType="application/vnd.openxmlformats-officedocument.presentationml.tags+xml"/>
  <Override PartName="/ppt/tags/tag155.xml" ContentType="application/vnd.openxmlformats-officedocument.presentationml.tags+xml"/>
  <Override PartName="/ppt/slideLayouts/slideLayout347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4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ags/tag133.xml" ContentType="application/vnd.openxmlformats-officedocument.presentationml.tags+xml"/>
  <Override PartName="/ppt/tags/tag180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72.xml" ContentType="application/vnd.openxmlformats-officedocument.presentationml.slideLayout+xml"/>
  <Override PartName="/ppt/tags/tag209.xml" ContentType="application/vnd.openxmlformats-officedocument.presentationml.tags+xml"/>
  <Override PartName="/ppt/slides/slide18.xml" ContentType="application/vnd.openxmlformats-officedocument.presentationml.slide+xml"/>
  <Override PartName="/ppt/tags/tag4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ags/tag111.xml" ContentType="application/vnd.openxmlformats-officedocument.presentationml.tags+xml"/>
  <Override PartName="/ppt/slideLayouts/slideLayout303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287.xml" ContentType="application/vnd.openxmlformats-officedocument.presentationml.slideLayout+xml"/>
  <Override PartName="/ppt/tags/tag78.xml" ContentType="application/vnd.openxmlformats-officedocument.presentationml.tags+xml"/>
  <Override PartName="/ppt/tags/tag234.xml" ContentType="application/vnd.openxmlformats-officedocument.presentationml.tags+xml"/>
  <Override PartName="/ppt/slideMasters/slideMaster26.xml" ContentType="application/vnd.openxmlformats-officedocument.presentationml.slideMaster+xml"/>
  <Override PartName="/ppt/slideLayouts/slideLayout42.xml" ContentType="application/vnd.openxmlformats-officedocument.presentationml.slideLayout+xml"/>
  <Override PartName="/ppt/tags/tag56.xml" ContentType="application/vnd.openxmlformats-officedocument.presentationml.tags+xml"/>
  <Override PartName="/ppt/slideLayouts/slideLayout426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ags/tag149.xml" ContentType="application/vnd.openxmlformats-officedocument.presentationml.tags+xml"/>
  <Override PartName="/ppt/tags/tag196.xml" ContentType="application/vnd.openxmlformats-officedocument.presentationml.tags+xml"/>
  <Override PartName="/ppt/slideLayouts/slideLayout404.xml" ContentType="application/vnd.openxmlformats-officedocument.presentationml.slideLayout+xml"/>
  <Override PartName="/ppt/slideLayouts/slideLayout451.xml" ContentType="application/vnd.openxmlformats-officedocument.presentationml.slideLayout+xml"/>
  <Override PartName="/ppt/tags/tag212.xml" ContentType="application/vnd.openxmlformats-officedocument.presentationml.tags+xml"/>
  <Override PartName="/ppt/tags/tag34.xml" ContentType="application/vnd.openxmlformats-officedocument.presentationml.tags+xml"/>
  <Override PartName="/ppt/slideLayouts/slideLayout243.xml" ContentType="application/vnd.openxmlformats-officedocument.presentationml.slideLayout+xml"/>
  <Override PartName="/ppt/slideLayouts/slideLayout290.xml" ContentType="application/vnd.openxmlformats-officedocument.presentationml.slideLayout+xml"/>
  <Override PartName="/ppt/tags/tag81.xml" ContentType="application/vnd.openxmlformats-officedocument.presentationml.tags+xml"/>
  <Override PartName="/ppt/slideLayouts/slideLayout388.xml" ContentType="application/vnd.openxmlformats-officedocument.presentationml.slideLayout+xml"/>
  <Override PartName="/ppt/theme/theme25.xml" ContentType="application/vnd.openxmlformats-officedocument.theme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tags/tag127.xml" ContentType="application/vnd.openxmlformats-officedocument.presentationml.tags+xml"/>
  <Override PartName="/ppt/slideLayouts/slideLayout319.xml" ContentType="application/vnd.openxmlformats-officedocument.presentationml.slideLayout+xml"/>
  <Override PartName="/ppt/tags/tag174.xml" ContentType="application/vnd.openxmlformats-officedocument.presentationml.tags+xml"/>
  <Override PartName="/ppt/slideLayouts/slideLayout366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158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ags/tag105.xml" ContentType="application/vnd.openxmlformats-officedocument.presentationml.tags+xml"/>
  <Override PartName="/ppt/tags/tag152.xml" ContentType="application/vnd.openxmlformats-officedocument.presentationml.tags+xml"/>
  <Override PartName="/ppt/slideLayouts/slideLayout58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91.xml" ContentType="application/vnd.openxmlformats-officedocument.presentationml.slideLayout+xml"/>
  <Override PartName="/ppt/notesSlides/notesSlide3.xml" ContentType="application/vnd.openxmlformats-officedocument.presentationml.notesSlide+xml"/>
  <Override PartName="/ppt/tags/tag228.xml" ContentType="application/vnd.openxmlformats-officedocument.presentationml.tags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ags/tag130.xml" ContentType="application/vnd.openxmlformats-officedocument.presentationml.tags+xml"/>
  <Override PartName="/ppt/slideLayouts/slideLayout322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14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259.xml" ContentType="application/vnd.openxmlformats-officedocument.presentationml.slideLayout+xml"/>
  <Override PartName="/ppt/tags/tag97.xml" ContentType="application/vnd.openxmlformats-officedocument.presentationml.tags+xml"/>
  <Override PartName="/ppt/tags/tag206.xml" ContentType="application/vnd.openxmlformats-officedocument.presentationml.tags+xml"/>
  <Override PartName="/ppt/notesSlides/notesSlide28.xml" ContentType="application/vnd.openxmlformats-officedocument.presentationml.notesSlide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ags/tag28.xml" ContentType="application/vnd.openxmlformats-officedocument.presentationml.tags+xml"/>
  <Override PartName="/ppt/tags/tag75.xml" ContentType="application/vnd.openxmlformats-officedocument.presentationml.tags+xml"/>
  <Override PartName="/ppt/slideLayouts/slideLayout300.xml" ContentType="application/vnd.openxmlformats-officedocument.presentationml.slideLayout+xml"/>
  <Override PartName="/ppt/theme/theme19.xml" ContentType="application/vnd.openxmlformats-officedocument.theme+xml"/>
  <Override PartName="/ppt/slideLayouts/slideLayout445.xml" ContentType="application/vnd.openxmlformats-officedocument.presentationml.slideLayout+xml"/>
  <Override PartName="/ppt/tags/tag231.xml" ContentType="application/vnd.openxmlformats-officedocument.presentationml.tags+xml"/>
  <Override PartName="/ppt/slideMasters/slideMaster23.xml" ContentType="application/vnd.openxmlformats-officedocument.presentationml.slideMaster+xml"/>
  <Override PartName="/ppt/slides/slide40.xml" ContentType="application/vnd.openxmlformats-officedocument.presentationml.slide+xml"/>
  <Override PartName="/ppt/slideLayouts/slideLayout237.xml" ContentType="application/vnd.openxmlformats-officedocument.presentationml.slideLayout+xml"/>
  <Override PartName="/ppt/slideLayouts/slideLayout284.xml" ContentType="application/vnd.openxmlformats-officedocument.presentationml.slideLayout+xml"/>
  <Override PartName="/ppt/tags/tag168.xml" ContentType="application/vnd.openxmlformats-officedocument.presentationml.tags+xml"/>
  <Override PartName="/ppt/slideLayouts/slideLayout423.xml" ContentType="application/vnd.openxmlformats-officedocument.presentationml.slideLayout+xml"/>
  <Default Extension="vml" ContentType="application/vnd.openxmlformats-officedocument.vmlDrawing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  <Override PartName="/ppt/tags/tag53.xml" ContentType="application/vnd.openxmlformats-officedocument.presentationml.tags+xml"/>
  <Override PartName="/ppt/notesSlides/notesSlide31.xml" ContentType="application/vnd.openxmlformats-officedocument.presentationml.notesSlide+xml"/>
  <Override PartName="/ppt/tags/tag31.xml" ContentType="application/vnd.openxmlformats-officedocument.presentationml.tags+xml"/>
  <Override PartName="/ppt/slideLayouts/slideLayout99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ags/tag146.xml" ContentType="application/vnd.openxmlformats-officedocument.presentationml.tags+xml"/>
  <Override PartName="/ppt/slideLayouts/slideLayout338.xml" ContentType="application/vnd.openxmlformats-officedocument.presentationml.slideLayout+xml"/>
  <Override PartName="/ppt/tags/tag193.xml" ContentType="application/vnd.openxmlformats-officedocument.presentationml.tags+xml"/>
  <Override PartName="/ppt/theme/theme22.xml" ContentType="application/vnd.openxmlformats-officedocument.theme+xml"/>
  <Override PartName="/ppt/slideLayouts/slideLayout385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ags/tag124.xml" ContentType="application/vnd.openxmlformats-officedocument.presentationml.tags+xml"/>
  <Override PartName="/ppt/tags/tag171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ags/tag102.xml" ContentType="application/vnd.openxmlformats-officedocument.presentationml.tags+xml"/>
  <Override PartName="/ppt/slideLayouts/slideLayout341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133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278.xml" ContentType="application/vnd.openxmlformats-officedocument.presentationml.slideLayout+xml"/>
  <Override PartName="/ppt/tags/tag69.xml" ContentType="application/vnd.openxmlformats-officedocument.presentationml.tags+xml"/>
  <Override PartName="/ppt/slideLayouts/slideLayout417.xml" ContentType="application/vnd.openxmlformats-officedocument.presentationml.slideLayout+xml"/>
  <Override PartName="/ppt/slideLayouts/slideLayout464.xml" ContentType="application/vnd.openxmlformats-officedocument.presentationml.slideLayout+xml"/>
  <Override PartName="/ppt/tags/tag225.xml" ContentType="application/vnd.openxmlformats-officedocument.presentationml.tags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tags/tag47.xml" ContentType="application/vnd.openxmlformats-officedocument.presentationml.tags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ags/tag94.xml" ContentType="application/vnd.openxmlformats-officedocument.presentationml.tags+xml"/>
  <Override PartName="/ppt/tags/tag203.xml" ContentType="application/vnd.openxmlformats-officedocument.presentationml.tags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tags/tag187.xml" ContentType="application/vnd.openxmlformats-officedocument.presentationml.tags+xml"/>
  <Override PartName="/ppt/slideLayouts/slideLayout442.xml" ContentType="application/vnd.openxmlformats-officedocument.presentationml.slideLayout+xml"/>
  <Override PartName="/ppt/tags/tag25.xml" ContentType="application/vnd.openxmlformats-officedocument.presentationml.tags+xml"/>
  <Override PartName="/ppt/slideLayouts/slideLayout234.xml" ContentType="application/vnd.openxmlformats-officedocument.presentationml.slideLayout+xml"/>
  <Override PartName="/ppt/slideLayouts/slideLayout281.xml" ContentType="application/vnd.openxmlformats-officedocument.presentationml.slideLayout+xml"/>
  <Override PartName="/ppt/tags/tag72.xml" ContentType="application/vnd.openxmlformats-officedocument.presentationml.tags+xml"/>
  <Override PartName="/ppt/tags/tag118.xml" ContentType="application/vnd.openxmlformats-officedocument.presentationml.tags+xml"/>
  <Override PartName="/ppt/tags/tag165.xml" ContentType="application/vnd.openxmlformats-officedocument.presentationml.tags+xml"/>
  <Override PartName="/ppt/slideLayouts/slideLayout379.xml" ContentType="application/vnd.openxmlformats-officedocument.presentationml.slideLayout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tags/tag50.xml" ContentType="application/vnd.openxmlformats-officedocument.presentationml.tags+xml"/>
  <Override PartName="/ppt/slideLayouts/slideLayout357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ags/tag143.xml" ContentType="application/vnd.openxmlformats-officedocument.presentationml.tags+xml"/>
  <Override PartName="/ppt/tags/tag190.xml" ContentType="application/vnd.openxmlformats-officedocument.presentationml.tags+xml"/>
  <Override PartName="/ppt/slides/slide28.xml" ContentType="application/vnd.openxmlformats-officedocument.presentationml.slide+xml"/>
  <Override PartName="/ppt/slideLayouts/slideLayout49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82.xml" ContentType="application/vnd.openxmlformats-officedocument.presentationml.slideLayout+xml"/>
  <Override PartName="/ppt/tags/tag219.xml" ContentType="application/vnd.openxmlformats-officedocument.presentationml.tags+xml"/>
  <Override PartName="/ppt/slides/slide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ags/tag121.xml" ContentType="application/vnd.openxmlformats-officedocument.presentationml.tags+xml"/>
  <Override PartName="/ppt/slideLayouts/slideLayout313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458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53.xml" ContentType="application/vnd.openxmlformats-officedocument.presentationml.slide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ags/tag88.xml" ContentType="application/vnd.openxmlformats-officedocument.presentationml.tags+xml"/>
  <Override PartName="/ppt/slideLayouts/slideLayout297.xml" ContentType="application/vnd.openxmlformats-officedocument.presentationml.slideLayout+xml"/>
  <Override PartName="/ppt/slideLayouts/slideLayout436.xml" ContentType="application/vnd.openxmlformats-officedocument.presentationml.slideLayout+xml"/>
  <Default Extension="jpeg" ContentType="image/jpeg"/>
  <Override PartName="/ppt/slides/slide31.xml" ContentType="application/vnd.openxmlformats-officedocument.presentationml.slide+xml"/>
  <Override PartName="/ppt/slideLayouts/slideLayout52.xml" ContentType="application/vnd.openxmlformats-officedocument.presentationml.slideLayout+xml"/>
  <Override PartName="/ppt/tags/tag19.xml" ContentType="application/vnd.openxmlformats-officedocument.presentationml.tags+xml"/>
  <Override PartName="/ppt/slideLayouts/slideLayout228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ags/tag66.xml" ContentType="application/vnd.openxmlformats-officedocument.presentationml.tags+xml"/>
  <Override PartName="/ppt/tags/tag222.xml" ContentType="application/vnd.openxmlformats-officedocument.presentationml.tags+xml"/>
  <Override PartName="/ppt/slideMasters/slideMaster14.xml" ContentType="application/vnd.openxmlformats-officedocument.presentationml.slideMaster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ags/tag159.xml" ContentType="application/vnd.openxmlformats-officedocument.presentationml.tags+xml"/>
  <Override PartName="/ppt/slideLayouts/slideLayout414.xml" ContentType="application/vnd.openxmlformats-officedocument.presentationml.slideLayout+xml"/>
  <Override PartName="/ppt/slideLayouts/slideLayout461.xml" ContentType="application/vnd.openxmlformats-officedocument.presentationml.slideLayout+xml"/>
  <Override PartName="/ppt/notesSlides/notesSlide22.xml" ContentType="application/vnd.openxmlformats-officedocument.presentationml.notesSlide+xml"/>
  <Override PartName="/ppt/tags/tag44.xml" ContentType="application/vnd.openxmlformats-officedocument.presentationml.tags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ags/tag91.xml" ContentType="application/vnd.openxmlformats-officedocument.presentationml.tags+xml"/>
  <Override PartName="/ppt/tags/tag137.xml" ContentType="application/vnd.openxmlformats-officedocument.presentationml.tags+xml"/>
  <Override PartName="/ppt/tags/tag184.xml" ContentType="application/vnd.openxmlformats-officedocument.presentationml.tags+xml"/>
  <Override PartName="/ppt/tags/tag200.xml" ContentType="application/vnd.openxmlformats-officedocument.presentationml.tags+xml"/>
  <Override PartName="/ppt/slideLayouts/slideLayout398.xml" ContentType="application/vnd.openxmlformats-officedocument.presentationml.slideLayout+xml"/>
  <Override PartName="/ppt/tags/tag22.xml" ContentType="application/vnd.openxmlformats-officedocument.presentationml.tags+xml"/>
  <Override PartName="/ppt/slideLayouts/slideLayout231.xml" ContentType="application/vnd.openxmlformats-officedocument.presentationml.slideLayout+xml"/>
  <Override PartName="/ppt/theme/theme13.xml" ContentType="application/vnd.openxmlformats-officedocument.theme+xml"/>
  <Override PartName="/ppt/slideLayouts/slideLayout329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ags/tag115.xml" ContentType="application/vnd.openxmlformats-officedocument.presentationml.tags+xml"/>
  <Override PartName="/ppt/tags/tag162.xml" ContentType="application/vnd.openxmlformats-officedocument.presentationml.tags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tags/tag140.xml" ContentType="application/vnd.openxmlformats-officedocument.presentationml.tags+xml"/>
  <Override PartName="/ppt/slideLayouts/slideLayout35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455.xml" ContentType="application/vnd.openxmlformats-officedocument.presentationml.slideLayout+xml"/>
  <Override PartName="/ppt/tags/tag216.xml" ContentType="application/vnd.openxmlformats-officedocument.presentationml.tags+xml"/>
  <Override PartName="/ppt/slideLayouts/slideLayout71.xml" ContentType="application/vnd.openxmlformats-officedocument.presentationml.slideLayout+xml"/>
  <Override PartName="/ppt/slideLayouts/slideLayout294.xml" ContentType="application/vnd.openxmlformats-officedocument.presentationml.slideLayout+xml"/>
  <Override PartName="/ppt/tags/tag85.xml" ContentType="application/vnd.openxmlformats-officedocument.presentationml.tags+xml"/>
  <Override PartName="/ppt/slideLayouts/slideLayout310.xml" ContentType="application/vnd.openxmlformats-officedocument.presentationml.slideLayout+xml"/>
  <Override PartName="/ppt/theme/theme29.xml" ContentType="application/vnd.openxmlformats-officedocument.theme+xml"/>
  <Override PartName="/ppt/tags/tag16.xml" ContentType="application/vnd.openxmlformats-officedocument.presentationml.tags+xml"/>
  <Override PartName="/ppt/slideMasters/slideMaster8.xml" ContentType="application/vnd.openxmlformats-officedocument.presentationml.slideMaster+xml"/>
  <Override PartName="/ppt/slideLayouts/slideLayout225.xml" ContentType="application/vnd.openxmlformats-officedocument.presentationml.slideLayout+xml"/>
  <Override PartName="/ppt/tags/tag156.xml" ContentType="application/vnd.openxmlformats-officedocument.presentationml.tags+xml"/>
  <Override PartName="/ppt/slideLayouts/slideLayout411.xml" ContentType="application/vnd.openxmlformats-officedocument.presentationml.slideLayout+xml"/>
  <Override PartName="/ppt/tags/tag41.xml" ContentType="application/vnd.openxmlformats-officedocument.presentationml.tags+xml"/>
  <Override PartName="/ppt/slideLayouts/slideLayout250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326.xml" ContentType="application/vnd.openxmlformats-officedocument.presentationml.slideLayout+xml"/>
  <Override PartName="/ppt/tags/tag181.xml" ContentType="application/vnd.openxmlformats-officedocument.presentationml.tags+xml"/>
  <Override PartName="/ppt/slides/slide19.xml" ContentType="application/vnd.openxmlformats-officedocument.presentationml.slide+xml"/>
  <Override PartName="/ppt/slideLayouts/slideLayout165.xml" ContentType="application/vnd.openxmlformats-officedocument.presentationml.slideLayout+xml"/>
  <Override PartName="/ppt/tags/tag112.xml" ContentType="application/vnd.openxmlformats-officedocument.presentationml.tag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51.xml" ContentType="application/vnd.openxmlformats-officedocument.presentationml.slideLayout+xml"/>
  <Override PartName="/ppt/slides/slide44.xml" ContentType="application/vnd.openxmlformats-officedocument.presentationml.slide+xml"/>
  <Default Extension="emf" ContentType="image/x-emf"/>
  <Override PartName="/ppt/slideLayouts/slideLayout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266.xml" ContentType="application/vnd.openxmlformats-officedocument.presentationml.slideLayout+xml"/>
  <Override PartName="/ppt/tags/tag57.xml" ContentType="application/vnd.openxmlformats-officedocument.presentationml.tags+xml"/>
  <Override PartName="/ppt/tags/tag213.xml" ContentType="application/vnd.openxmlformats-officedocument.presentationml.tags+xml"/>
  <Override PartName="/ppt/slideLayouts/slideLayout121.xml" ContentType="application/vnd.openxmlformats-officedocument.presentationml.slideLayout+xml"/>
  <Override PartName="/ppt/tags/tag82.xml" ContentType="application/vnd.openxmlformats-officedocument.presentationml.tags+xml"/>
  <Override PartName="/ppt/tags/tag197.xml" ContentType="application/vnd.openxmlformats-officedocument.presentationml.tags+xml"/>
  <Override PartName="/ppt/theme/theme26.xml" ContentType="application/vnd.openxmlformats-officedocument.theme+xml"/>
  <Override PartName="/ppt/slideLayouts/slideLayout452.xml" ContentType="application/vnd.openxmlformats-officedocument.presentationml.slideLayout+xml"/>
  <Override PartName="/ppt/slideLayouts/slideLayout291.xml" ContentType="application/vnd.openxmlformats-officedocument.presentationml.slideLayout+xml"/>
  <Override PartName="/ppt/tags/tag128.xml" ContentType="application/vnd.openxmlformats-officedocument.presentationml.tags+xml"/>
  <Override PartName="/ppt/tags/tag13.xml" ContentType="application/vnd.openxmlformats-officedocument.presentationml.tags+xml"/>
  <Override PartName="/ppt/slideLayouts/slideLayout222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ags/tag153.xml" ContentType="application/vnd.openxmlformats-officedocument.presentationml.tags+xml"/>
  <Override PartName="/ppt/slideLayouts/slideLayout39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5" r:id="rId2"/>
    <p:sldMasterId id="2147483739" r:id="rId3"/>
    <p:sldMasterId id="2147483748" r:id="rId4"/>
    <p:sldMasterId id="2147483757" r:id="rId5"/>
    <p:sldMasterId id="2147483766" r:id="rId6"/>
    <p:sldMasterId id="2147483775" r:id="rId7"/>
    <p:sldMasterId id="2147483784" r:id="rId8"/>
    <p:sldMasterId id="2147483793" r:id="rId9"/>
    <p:sldMasterId id="2147483802" r:id="rId10"/>
    <p:sldMasterId id="2147483811" r:id="rId11"/>
    <p:sldMasterId id="2147483836" r:id="rId12"/>
    <p:sldMasterId id="2147484397" r:id="rId13"/>
    <p:sldMasterId id="2147484406" r:id="rId14"/>
    <p:sldMasterId id="2147484415" r:id="rId15"/>
    <p:sldMasterId id="2147484424" r:id="rId16"/>
    <p:sldMasterId id="2147484433" r:id="rId17"/>
    <p:sldMasterId id="2147484442" r:id="rId18"/>
    <p:sldMasterId id="2147484451" r:id="rId19"/>
    <p:sldMasterId id="2147484460" r:id="rId20"/>
    <p:sldMasterId id="2147484469" r:id="rId21"/>
    <p:sldMasterId id="2147484478" r:id="rId22"/>
    <p:sldMasterId id="2147484886" r:id="rId23"/>
    <p:sldMasterId id="2147484890" r:id="rId24"/>
    <p:sldMasterId id="2147484894" r:id="rId25"/>
    <p:sldMasterId id="2147484956" r:id="rId26"/>
    <p:sldMasterId id="2147484981" r:id="rId27"/>
    <p:sldMasterId id="2147485007" r:id="rId28"/>
  </p:sldMasterIdLst>
  <p:notesMasterIdLst>
    <p:notesMasterId r:id="rId87"/>
  </p:notesMasterIdLst>
  <p:handoutMasterIdLst>
    <p:handoutMasterId r:id="rId88"/>
  </p:handoutMasterIdLst>
  <p:sldIdLst>
    <p:sldId id="501" r:id="rId29"/>
    <p:sldId id="638" r:id="rId30"/>
    <p:sldId id="475" r:id="rId31"/>
    <p:sldId id="386" r:id="rId32"/>
    <p:sldId id="424" r:id="rId33"/>
    <p:sldId id="340" r:id="rId34"/>
    <p:sldId id="389" r:id="rId35"/>
    <p:sldId id="628" r:id="rId36"/>
    <p:sldId id="629" r:id="rId37"/>
    <p:sldId id="528" r:id="rId38"/>
    <p:sldId id="597" r:id="rId39"/>
    <p:sldId id="598" r:id="rId40"/>
    <p:sldId id="599" r:id="rId41"/>
    <p:sldId id="439" r:id="rId42"/>
    <p:sldId id="438" r:id="rId43"/>
    <p:sldId id="630" r:id="rId44"/>
    <p:sldId id="473" r:id="rId45"/>
    <p:sldId id="530" r:id="rId46"/>
    <p:sldId id="531" r:id="rId47"/>
    <p:sldId id="532" r:id="rId48"/>
    <p:sldId id="533" r:id="rId49"/>
    <p:sldId id="534" r:id="rId50"/>
    <p:sldId id="535" r:id="rId51"/>
    <p:sldId id="518" r:id="rId52"/>
    <p:sldId id="536" r:id="rId53"/>
    <p:sldId id="537" r:id="rId54"/>
    <p:sldId id="477" r:id="rId55"/>
    <p:sldId id="538" r:id="rId56"/>
    <p:sldId id="476" r:id="rId57"/>
    <p:sldId id="426" r:id="rId58"/>
    <p:sldId id="481" r:id="rId59"/>
    <p:sldId id="480" r:id="rId60"/>
    <p:sldId id="479" r:id="rId61"/>
    <p:sldId id="478" r:id="rId62"/>
    <p:sldId id="600" r:id="rId63"/>
    <p:sldId id="546" r:id="rId64"/>
    <p:sldId id="602" r:id="rId65"/>
    <p:sldId id="603" r:id="rId66"/>
    <p:sldId id="604" r:id="rId67"/>
    <p:sldId id="605" r:id="rId68"/>
    <p:sldId id="606" r:id="rId69"/>
    <p:sldId id="417" r:id="rId70"/>
    <p:sldId id="591" r:id="rId71"/>
    <p:sldId id="588" r:id="rId72"/>
    <p:sldId id="592" r:id="rId73"/>
    <p:sldId id="593" r:id="rId74"/>
    <p:sldId id="594" r:id="rId75"/>
    <p:sldId id="595" r:id="rId76"/>
    <p:sldId id="596" r:id="rId77"/>
    <p:sldId id="589" r:id="rId78"/>
    <p:sldId id="459" r:id="rId79"/>
    <p:sldId id="590" r:id="rId80"/>
    <p:sldId id="458" r:id="rId81"/>
    <p:sldId id="466" r:id="rId82"/>
    <p:sldId id="634" r:id="rId83"/>
    <p:sldId id="631" r:id="rId84"/>
    <p:sldId id="636" r:id="rId85"/>
    <p:sldId id="635" r:id="rId86"/>
  </p:sldIdLst>
  <p:sldSz cx="12192000" cy="6858000"/>
  <p:notesSz cx="6797675" cy="9798050"/>
  <p:custDataLst>
    <p:tags r:id="rId8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56085DC5-45CE-42BB-A206-7827B300143A}">
          <p14:sldIdLst>
            <p14:sldId id="501"/>
            <p14:sldId id="475"/>
            <p14:sldId id="386"/>
            <p14:sldId id="424"/>
            <p14:sldId id="340"/>
            <p14:sldId id="389"/>
            <p14:sldId id="628"/>
            <p14:sldId id="629"/>
            <p14:sldId id="528"/>
            <p14:sldId id="597"/>
            <p14:sldId id="598"/>
            <p14:sldId id="599"/>
            <p14:sldId id="439"/>
            <p14:sldId id="438"/>
            <p14:sldId id="630"/>
            <p14:sldId id="473"/>
            <p14:sldId id="530"/>
            <p14:sldId id="531"/>
            <p14:sldId id="532"/>
            <p14:sldId id="533"/>
            <p14:sldId id="534"/>
            <p14:sldId id="535"/>
            <p14:sldId id="518"/>
            <p14:sldId id="536"/>
            <p14:sldId id="537"/>
            <p14:sldId id="477"/>
            <p14:sldId id="538"/>
            <p14:sldId id="476"/>
            <p14:sldId id="426"/>
            <p14:sldId id="481"/>
            <p14:sldId id="480"/>
            <p14:sldId id="479"/>
            <p14:sldId id="478"/>
            <p14:sldId id="600"/>
            <p14:sldId id="546"/>
            <p14:sldId id="602"/>
            <p14:sldId id="603"/>
            <p14:sldId id="604"/>
            <p14:sldId id="605"/>
            <p14:sldId id="606"/>
            <p14:sldId id="417"/>
            <p14:sldId id="591"/>
            <p14:sldId id="588"/>
            <p14:sldId id="592"/>
            <p14:sldId id="593"/>
            <p14:sldId id="594"/>
            <p14:sldId id="595"/>
            <p14:sldId id="596"/>
            <p14:sldId id="589"/>
            <p14:sldId id="459"/>
            <p14:sldId id="590"/>
            <p14:sldId id="458"/>
            <p14:sldId id="466"/>
            <p14:sldId id="601"/>
            <p14:sldId id="577"/>
            <p14:sldId id="575"/>
            <p14:sldId id="578"/>
            <p14:sldId id="579"/>
            <p14:sldId id="580"/>
            <p14:sldId id="581"/>
            <p14:sldId id="582"/>
            <p14:sldId id="583"/>
            <p14:sldId id="545"/>
            <p14:sldId id="457"/>
            <p14:sldId id="607"/>
            <p14:sldId id="613"/>
            <p14:sldId id="608"/>
            <p14:sldId id="612"/>
            <p14:sldId id="614"/>
            <p14:sldId id="539"/>
            <p14:sldId id="540"/>
            <p14:sldId id="541"/>
            <p14:sldId id="542"/>
            <p14:sldId id="547"/>
            <p14:sldId id="549"/>
            <p14:sldId id="347"/>
            <p14:sldId id="507"/>
            <p14:sldId id="483"/>
            <p14:sldId id="486"/>
            <p14:sldId id="505"/>
            <p14:sldId id="503"/>
            <p14:sldId id="504"/>
            <p14:sldId id="550"/>
            <p14:sldId id="551"/>
            <p14:sldId id="615"/>
            <p14:sldId id="552"/>
            <p14:sldId id="553"/>
            <p14:sldId id="554"/>
            <p14:sldId id="616"/>
            <p14:sldId id="617"/>
            <p14:sldId id="618"/>
            <p14:sldId id="619"/>
            <p14:sldId id="620"/>
            <p14:sldId id="621"/>
            <p14:sldId id="622"/>
            <p14:sldId id="623"/>
            <p14:sldId id="555"/>
            <p14:sldId id="556"/>
            <p14:sldId id="624"/>
            <p14:sldId id="557"/>
            <p14:sldId id="484"/>
            <p14:sldId id="625"/>
            <p14:sldId id="558"/>
            <p14:sldId id="559"/>
            <p14:sldId id="560"/>
            <p14:sldId id="485"/>
            <p14:sldId id="561"/>
            <p14:sldId id="562"/>
            <p14:sldId id="563"/>
            <p14:sldId id="487"/>
            <p14:sldId id="568"/>
            <p14:sldId id="572"/>
            <p14:sldId id="573"/>
            <p14:sldId id="488"/>
            <p14:sldId id="626"/>
            <p14:sldId id="627"/>
            <p14:sldId id="565"/>
            <p14:sldId id="566"/>
            <p14:sldId id="564"/>
            <p14:sldId id="567"/>
            <p14:sldId id="569"/>
            <p14:sldId id="570"/>
            <p14:sldId id="571"/>
            <p14:sldId id="490"/>
            <p14:sldId id="574"/>
            <p14:sldId id="632"/>
            <p14:sldId id="633"/>
            <p14:sldId id="634"/>
            <p14:sldId id="631"/>
            <p14:sldId id="636"/>
            <p14:sldId id="635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userDrawn="1">
          <p15:clr>
            <a:srgbClr val="A4A3A4"/>
          </p15:clr>
        </p15:guide>
        <p15:guide id="2" pos="14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2D3494"/>
    <a:srgbClr val="EB2049"/>
    <a:srgbClr val="D1E7F6"/>
    <a:srgbClr val="2F3696"/>
    <a:srgbClr val="408671"/>
    <a:srgbClr val="A84A20"/>
    <a:srgbClr val="853A1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82" autoAdjust="0"/>
    <p:restoredTop sz="96305" autoAdjust="0"/>
  </p:normalViewPr>
  <p:slideViewPr>
    <p:cSldViewPr snapToGrid="0" showGuides="1">
      <p:cViewPr>
        <p:scale>
          <a:sx n="66" d="100"/>
          <a:sy n="66" d="100"/>
        </p:scale>
        <p:origin x="-744" y="-72"/>
      </p:cViewPr>
      <p:guideLst>
        <p:guide orient="horz"/>
        <p:guide pos="14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11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6.xml"/><Relationship Id="rId42" Type="http://schemas.openxmlformats.org/officeDocument/2006/relationships/slide" Target="slides/slide14.xml"/><Relationship Id="rId47" Type="http://schemas.openxmlformats.org/officeDocument/2006/relationships/slide" Target="slides/slide19.xml"/><Relationship Id="rId50" Type="http://schemas.openxmlformats.org/officeDocument/2006/relationships/slide" Target="slides/slide22.xml"/><Relationship Id="rId55" Type="http://schemas.openxmlformats.org/officeDocument/2006/relationships/slide" Target="slides/slide27.xml"/><Relationship Id="rId63" Type="http://schemas.openxmlformats.org/officeDocument/2006/relationships/slide" Target="slides/slide35.xml"/><Relationship Id="rId68" Type="http://schemas.openxmlformats.org/officeDocument/2006/relationships/slide" Target="slides/slide40.xml"/><Relationship Id="rId76" Type="http://schemas.openxmlformats.org/officeDocument/2006/relationships/slide" Target="slides/slide48.xml"/><Relationship Id="rId84" Type="http://schemas.openxmlformats.org/officeDocument/2006/relationships/slide" Target="slides/slide56.xml"/><Relationship Id="rId89" Type="http://schemas.openxmlformats.org/officeDocument/2006/relationships/tags" Target="tags/tag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3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4.xml"/><Relationship Id="rId37" Type="http://schemas.openxmlformats.org/officeDocument/2006/relationships/slide" Target="slides/slide9.xml"/><Relationship Id="rId40" Type="http://schemas.openxmlformats.org/officeDocument/2006/relationships/slide" Target="slides/slide12.xml"/><Relationship Id="rId45" Type="http://schemas.openxmlformats.org/officeDocument/2006/relationships/slide" Target="slides/slide17.xml"/><Relationship Id="rId53" Type="http://schemas.openxmlformats.org/officeDocument/2006/relationships/slide" Target="slides/slide25.xml"/><Relationship Id="rId58" Type="http://schemas.openxmlformats.org/officeDocument/2006/relationships/slide" Target="slides/slide30.xml"/><Relationship Id="rId66" Type="http://schemas.openxmlformats.org/officeDocument/2006/relationships/slide" Target="slides/slide38.xml"/><Relationship Id="rId74" Type="http://schemas.openxmlformats.org/officeDocument/2006/relationships/slide" Target="slides/slide46.xml"/><Relationship Id="rId79" Type="http://schemas.openxmlformats.org/officeDocument/2006/relationships/slide" Target="slides/slide51.xml"/><Relationship Id="rId87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3.xml"/><Relationship Id="rId82" Type="http://schemas.openxmlformats.org/officeDocument/2006/relationships/slide" Target="slides/slide54.xml"/><Relationship Id="rId90" Type="http://schemas.openxmlformats.org/officeDocument/2006/relationships/presProps" Target="presProp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2.xml"/><Relationship Id="rId35" Type="http://schemas.openxmlformats.org/officeDocument/2006/relationships/slide" Target="slides/slide7.xml"/><Relationship Id="rId43" Type="http://schemas.openxmlformats.org/officeDocument/2006/relationships/slide" Target="slides/slide15.xml"/><Relationship Id="rId48" Type="http://schemas.openxmlformats.org/officeDocument/2006/relationships/slide" Target="slides/slide20.xml"/><Relationship Id="rId56" Type="http://schemas.openxmlformats.org/officeDocument/2006/relationships/slide" Target="slides/slide28.xml"/><Relationship Id="rId64" Type="http://schemas.openxmlformats.org/officeDocument/2006/relationships/slide" Target="slides/slide36.xml"/><Relationship Id="rId69" Type="http://schemas.openxmlformats.org/officeDocument/2006/relationships/slide" Target="slides/slide41.xml"/><Relationship Id="rId77" Type="http://schemas.openxmlformats.org/officeDocument/2006/relationships/slide" Target="slides/slide4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3.xml"/><Relationship Id="rId72" Type="http://schemas.openxmlformats.org/officeDocument/2006/relationships/slide" Target="slides/slide44.xml"/><Relationship Id="rId80" Type="http://schemas.openxmlformats.org/officeDocument/2006/relationships/slide" Target="slides/slide52.xml"/><Relationship Id="rId85" Type="http://schemas.openxmlformats.org/officeDocument/2006/relationships/slide" Target="slides/slide57.xml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5.xml"/><Relationship Id="rId38" Type="http://schemas.openxmlformats.org/officeDocument/2006/relationships/slide" Target="slides/slide10.xml"/><Relationship Id="rId46" Type="http://schemas.openxmlformats.org/officeDocument/2006/relationships/slide" Target="slides/slide18.xml"/><Relationship Id="rId59" Type="http://schemas.openxmlformats.org/officeDocument/2006/relationships/slide" Target="slides/slide31.xml"/><Relationship Id="rId67" Type="http://schemas.openxmlformats.org/officeDocument/2006/relationships/slide" Target="slides/slide39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3.xml"/><Relationship Id="rId54" Type="http://schemas.openxmlformats.org/officeDocument/2006/relationships/slide" Target="slides/slide26.xml"/><Relationship Id="rId62" Type="http://schemas.openxmlformats.org/officeDocument/2006/relationships/slide" Target="slides/slide34.xml"/><Relationship Id="rId70" Type="http://schemas.openxmlformats.org/officeDocument/2006/relationships/slide" Target="slides/slide42.xml"/><Relationship Id="rId75" Type="http://schemas.openxmlformats.org/officeDocument/2006/relationships/slide" Target="slides/slide47.xml"/><Relationship Id="rId83" Type="http://schemas.openxmlformats.org/officeDocument/2006/relationships/slide" Target="slides/slide55.xml"/><Relationship Id="rId88" Type="http://schemas.openxmlformats.org/officeDocument/2006/relationships/handoutMaster" Target="handoutMasters/handout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8.xml"/><Relationship Id="rId49" Type="http://schemas.openxmlformats.org/officeDocument/2006/relationships/slide" Target="slides/slide21.xml"/><Relationship Id="rId57" Type="http://schemas.openxmlformats.org/officeDocument/2006/relationships/slide" Target="slides/slide2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3.xml"/><Relationship Id="rId44" Type="http://schemas.openxmlformats.org/officeDocument/2006/relationships/slide" Target="slides/slide16.xml"/><Relationship Id="rId52" Type="http://schemas.openxmlformats.org/officeDocument/2006/relationships/slide" Target="slides/slide24.xml"/><Relationship Id="rId60" Type="http://schemas.openxmlformats.org/officeDocument/2006/relationships/slide" Target="slides/slide32.xml"/><Relationship Id="rId65" Type="http://schemas.openxmlformats.org/officeDocument/2006/relationships/slide" Target="slides/slide37.xml"/><Relationship Id="rId73" Type="http://schemas.openxmlformats.org/officeDocument/2006/relationships/slide" Target="slides/slide45.xml"/><Relationship Id="rId78" Type="http://schemas.openxmlformats.org/officeDocument/2006/relationships/slide" Target="slides/slide50.xml"/><Relationship Id="rId81" Type="http://schemas.openxmlformats.org/officeDocument/2006/relationships/slide" Target="slides/slide53.xml"/><Relationship Id="rId86" Type="http://schemas.openxmlformats.org/officeDocument/2006/relationships/slide" Target="slides/slide5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0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0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0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0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1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1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1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1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1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1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1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emf"/></Relationships>
</file>

<file path=ppt/drawings/_rels/vmlDrawing1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emf"/></Relationships>
</file>

<file path=ppt/drawings/_rels/vmlDrawing1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emf"/></Relationships>
</file>

<file path=ppt/drawings/_rels/vmlDrawing2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0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0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0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0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0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6"/>
            <a:ext cx="2944958" cy="4919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098" y="6"/>
            <a:ext cx="2944958" cy="4919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AE2B7-847C-436E-B842-CCE949DEAD1B}" type="datetimeFigureOut">
              <a:rPr lang="ru-RU" smtClean="0"/>
              <a:pPr/>
              <a:t>26.04.2019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06116"/>
            <a:ext cx="2944958" cy="4919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098" y="9306116"/>
            <a:ext cx="2944958" cy="4919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3470D6-A7D1-4BA7-BEF6-5D40279B2C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867665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16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16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4B29EE-4036-4DBD-AC34-D813A099D36A}" type="datetimeFigureOut">
              <a:rPr lang="ru-RU" smtClean="0"/>
              <a:pPr/>
              <a:t>26.04.2019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1963" y="1225550"/>
            <a:ext cx="5873750" cy="33051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317"/>
            <a:ext cx="5438140" cy="385798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06447"/>
            <a:ext cx="2945659" cy="4916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06447"/>
            <a:ext cx="2945659" cy="4916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6D8710-C1F7-456F-ACD4-57F616EF49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01551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30300"/>
            <a:ext cx="5426075" cy="30527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88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77DC141-41C0-4EEF-A082-6A7039E4C5F3}" type="slidenum">
              <a:rPr lang="ru-RU" altLang="ru-RU">
                <a:solidFill>
                  <a:srgbClr val="000000"/>
                </a:solidFill>
                <a:latin typeface="Calibri" pitchFamily="34" charset="0"/>
              </a:rPr>
              <a:pPr/>
              <a:t>2</a:t>
            </a:fld>
            <a:endParaRPr lang="ru-RU" alt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61963" y="1225550"/>
            <a:ext cx="5873750" cy="33051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87106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61963" y="1225550"/>
            <a:ext cx="5873750" cy="33051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286856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61963" y="1225550"/>
            <a:ext cx="5873750" cy="33051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94346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61963" y="1225550"/>
            <a:ext cx="5873750" cy="33051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31612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60375" y="1225550"/>
            <a:ext cx="5876925" cy="33067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77832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60375" y="1225550"/>
            <a:ext cx="5876925" cy="33067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32404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61963" y="1225550"/>
            <a:ext cx="5873750" cy="33051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919370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61963" y="1225550"/>
            <a:ext cx="5873750" cy="33051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963748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61963" y="1225550"/>
            <a:ext cx="5873750" cy="33051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982588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61963" y="1225550"/>
            <a:ext cx="5873750" cy="33051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97205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42888" y="725488"/>
            <a:ext cx="6443662" cy="36258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537523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61963" y="1225550"/>
            <a:ext cx="5873750" cy="33051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955099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61963" y="1225550"/>
            <a:ext cx="5873750" cy="33051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029927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61963" y="1225550"/>
            <a:ext cx="5873750" cy="33051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711862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61963" y="1225550"/>
            <a:ext cx="5873750" cy="33051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79658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61963" y="1225550"/>
            <a:ext cx="5873750" cy="33051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634165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61963" y="1225550"/>
            <a:ext cx="5873750" cy="33051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34165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61963" y="1225550"/>
            <a:ext cx="5873750" cy="33051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34165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61963" y="1225550"/>
            <a:ext cx="5873750" cy="33051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34165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61963" y="1225550"/>
            <a:ext cx="5873750" cy="33051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34165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61963" y="1225550"/>
            <a:ext cx="5873750" cy="33051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3416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61963" y="1225550"/>
            <a:ext cx="5873750" cy="33051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926760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61963" y="1225550"/>
            <a:ext cx="5873750" cy="33051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34165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61963" y="1225550"/>
            <a:ext cx="5873750" cy="33051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640124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61963" y="1225550"/>
            <a:ext cx="5873750" cy="33051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/>
              <a:pPr/>
              <a:t>53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021102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61963" y="1225550"/>
            <a:ext cx="5873750" cy="33051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/>
              <a:pPr/>
              <a:t>54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827314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5413" y="1130300"/>
            <a:ext cx="4070350" cy="30527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88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77DC141-41C0-4EEF-A082-6A7039E4C5F3}" type="slidenum">
              <a:rPr lang="ru-RU" altLang="ru-RU">
                <a:solidFill>
                  <a:srgbClr val="000000"/>
                </a:solidFill>
                <a:latin typeface="Calibri" pitchFamily="34" charset="0"/>
              </a:rPr>
              <a:pPr/>
              <a:t>57</a:t>
            </a:fld>
            <a:endParaRPr lang="ru-RU" alt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61963" y="1225550"/>
            <a:ext cx="5873750" cy="33051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3864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61963" y="1225550"/>
            <a:ext cx="5873750" cy="33051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73566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61963" y="1225550"/>
            <a:ext cx="5873750" cy="33051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59548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61963" y="1225550"/>
            <a:ext cx="5873750" cy="33051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57330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61963" y="1225550"/>
            <a:ext cx="5873750" cy="33051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2084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45e7b886d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4938" y="735013"/>
            <a:ext cx="6527800" cy="36734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7" name="Google Shape;707;g45e7b886d4_0_0:notes"/>
          <p:cNvSpPr txBox="1">
            <a:spLocks noGrp="1"/>
          </p:cNvSpPr>
          <p:nvPr>
            <p:ph type="body" idx="1"/>
          </p:nvPr>
        </p:nvSpPr>
        <p:spPr>
          <a:xfrm>
            <a:off x="679768" y="4654074"/>
            <a:ext cx="5438140" cy="4409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47665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slideMaster" Target="../slideMasters/slideMaster11.xml"/><Relationship Id="rId4" Type="http://schemas.openxmlformats.org/officeDocument/2006/relationships/tags" Target="../tags/tag41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slideMaster" Target="../slideMasters/slideMaster11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5" Type="http://schemas.openxmlformats.org/officeDocument/2006/relationships/slideMaster" Target="../slideMasters/slideMaster12.xml"/><Relationship Id="rId4" Type="http://schemas.openxmlformats.org/officeDocument/2006/relationships/tags" Target="../tags/tag51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7" Type="http://schemas.openxmlformats.org/officeDocument/2006/relationships/slideMaster" Target="../slideMasters/slideMaster12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slideMaster" Target="../slideMasters/slideMaster12.xml"/><Relationship Id="rId4" Type="http://schemas.openxmlformats.org/officeDocument/2006/relationships/tags" Target="../tags/tag61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7" Type="http://schemas.openxmlformats.org/officeDocument/2006/relationships/slideMaster" Target="../slideMasters/slideMaster12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5" Type="http://schemas.openxmlformats.org/officeDocument/2006/relationships/slideMaster" Target="../slideMasters/slideMaster12.xml"/><Relationship Id="rId4" Type="http://schemas.openxmlformats.org/officeDocument/2006/relationships/tags" Target="../tags/tag71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7" Type="http://schemas.openxmlformats.org/officeDocument/2006/relationships/slideMaster" Target="../slideMasters/slideMaster12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5" Type="http://schemas.openxmlformats.org/officeDocument/2006/relationships/slideMaster" Target="../slideMasters/slideMaster12.xml"/><Relationship Id="rId4" Type="http://schemas.openxmlformats.org/officeDocument/2006/relationships/tags" Target="../tags/tag81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7" Type="http://schemas.openxmlformats.org/officeDocument/2006/relationships/slideMaster" Target="../slideMasters/slideMaster12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4" Type="http://schemas.openxmlformats.org/officeDocument/2006/relationships/tags" Target="../tags/tag8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5" Type="http://schemas.openxmlformats.org/officeDocument/2006/relationships/slideMaster" Target="../slideMasters/slideMaster12.xml"/><Relationship Id="rId4" Type="http://schemas.openxmlformats.org/officeDocument/2006/relationships/tags" Target="../tags/tag91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tags" Target="../tags/tag94.xml"/><Relationship Id="rId7" Type="http://schemas.openxmlformats.org/officeDocument/2006/relationships/slideMaster" Target="../slideMasters/slideMaster12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5" Type="http://schemas.openxmlformats.org/officeDocument/2006/relationships/tags" Target="../tags/tag96.xml"/><Relationship Id="rId4" Type="http://schemas.openxmlformats.org/officeDocument/2006/relationships/tags" Target="../tags/tag9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5" Type="http://schemas.openxmlformats.org/officeDocument/2006/relationships/slideMaster" Target="../slideMasters/slideMaster12.xml"/><Relationship Id="rId4" Type="http://schemas.openxmlformats.org/officeDocument/2006/relationships/tags" Target="../tags/tag101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7" Type="http://schemas.openxmlformats.org/officeDocument/2006/relationships/slideMaster" Target="../slideMasters/slideMaster12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tags" Target="../tags/tag10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5" Type="http://schemas.openxmlformats.org/officeDocument/2006/relationships/slideMaster" Target="../slideMasters/slideMaster12.xml"/><Relationship Id="rId4" Type="http://schemas.openxmlformats.org/officeDocument/2006/relationships/tags" Target="../tags/tag111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tags" Target="../tags/tag114.xml"/><Relationship Id="rId7" Type="http://schemas.openxmlformats.org/officeDocument/2006/relationships/slideMaster" Target="../slideMasters/slideMaster12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tags" Target="../tags/tag11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5" Type="http://schemas.openxmlformats.org/officeDocument/2006/relationships/slideMaster" Target="../slideMasters/slideMaster12.xml"/><Relationship Id="rId4" Type="http://schemas.openxmlformats.org/officeDocument/2006/relationships/tags" Target="../tags/tag121.xml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7" Type="http://schemas.openxmlformats.org/officeDocument/2006/relationships/slideMaster" Target="../slideMasters/slideMaster12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tags" Target="../tags/tag127.xml"/><Relationship Id="rId5" Type="http://schemas.openxmlformats.org/officeDocument/2006/relationships/tags" Target="../tags/tag126.xml"/><Relationship Id="rId4" Type="http://schemas.openxmlformats.org/officeDocument/2006/relationships/tags" Target="../tags/tag12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5" Type="http://schemas.openxmlformats.org/officeDocument/2006/relationships/slideMaster" Target="../slideMasters/slideMaster12.xml"/><Relationship Id="rId4" Type="http://schemas.openxmlformats.org/officeDocument/2006/relationships/tags" Target="../tags/tag131.xml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tags" Target="../tags/tag134.xml"/><Relationship Id="rId7" Type="http://schemas.openxmlformats.org/officeDocument/2006/relationships/slideMaster" Target="../slideMasters/slideMaster12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tags" Target="../tags/tag137.xml"/><Relationship Id="rId5" Type="http://schemas.openxmlformats.org/officeDocument/2006/relationships/tags" Target="../tags/tag136.xml"/><Relationship Id="rId4" Type="http://schemas.openxmlformats.org/officeDocument/2006/relationships/tags" Target="../tags/tag13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3.xml.rels><?xml version="1.0" encoding="UTF-8" standalone="yes"?>
<Relationships xmlns="http://schemas.openxmlformats.org/package/2006/relationships"><Relationship Id="rId3" Type="http://schemas.openxmlformats.org/officeDocument/2006/relationships/tags" Target="../tags/tag140.xml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5" Type="http://schemas.openxmlformats.org/officeDocument/2006/relationships/slideMaster" Target="../slideMasters/slideMaster12.xml"/><Relationship Id="rId4" Type="http://schemas.openxmlformats.org/officeDocument/2006/relationships/tags" Target="../tags/tag141.xml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tags" Target="../tags/tag144.xml"/><Relationship Id="rId7" Type="http://schemas.openxmlformats.org/officeDocument/2006/relationships/slideMaster" Target="../slideMasters/slideMaster12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tags" Target="../tags/tag147.xml"/><Relationship Id="rId5" Type="http://schemas.openxmlformats.org/officeDocument/2006/relationships/tags" Target="../tags/tag146.xml"/><Relationship Id="rId4" Type="http://schemas.openxmlformats.org/officeDocument/2006/relationships/tags" Target="../tags/tag14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2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8.xml.rels><?xml version="1.0" encoding="UTF-8" standalone="yes"?>
<Relationships xmlns="http://schemas.openxmlformats.org/package/2006/relationships"><Relationship Id="rId3" Type="http://schemas.openxmlformats.org/officeDocument/2006/relationships/tags" Target="../tags/tag150.xml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5" Type="http://schemas.openxmlformats.org/officeDocument/2006/relationships/slideMaster" Target="../slideMasters/slideMaster12.xml"/><Relationship Id="rId4" Type="http://schemas.openxmlformats.org/officeDocument/2006/relationships/tags" Target="../tags/tag151.xml"/></Relationships>
</file>

<file path=ppt/slideLayouts/_rels/slideLayout289.xml.rels><?xml version="1.0" encoding="UTF-8" standalone="yes"?>
<Relationships xmlns="http://schemas.openxmlformats.org/package/2006/relationships"><Relationship Id="rId3" Type="http://schemas.openxmlformats.org/officeDocument/2006/relationships/tags" Target="../tags/tag154.xml"/><Relationship Id="rId7" Type="http://schemas.openxmlformats.org/officeDocument/2006/relationships/slideMaster" Target="../slideMasters/slideMaster12.xml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6" Type="http://schemas.openxmlformats.org/officeDocument/2006/relationships/tags" Target="../tags/tag157.xml"/><Relationship Id="rId5" Type="http://schemas.openxmlformats.org/officeDocument/2006/relationships/tags" Target="../tags/tag156.xml"/><Relationship Id="rId4" Type="http://schemas.openxmlformats.org/officeDocument/2006/relationships/tags" Target="../tags/tag15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2.bin"/><Relationship Id="rId2" Type="http://schemas.openxmlformats.org/officeDocument/2006/relationships/slideMaster" Target="../slideMasters/slideMaster13.xml"/><Relationship Id="rId1" Type="http://schemas.openxmlformats.org/officeDocument/2006/relationships/vmlDrawing" Target="../drawings/vmlDrawing82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2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Master" Target="../slideMasters/slideMaster13.xml"/><Relationship Id="rId1" Type="http://schemas.openxmlformats.org/officeDocument/2006/relationships/vmlDrawing" Target="../drawings/vmlDrawing83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29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159.xml"/><Relationship Id="rId1" Type="http://schemas.openxmlformats.org/officeDocument/2006/relationships/vmlDrawing" Target="../drawings/vmlDrawing84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84.bin"/></Relationships>
</file>

<file path=ppt/slideLayouts/_rels/slideLayout29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160.xml"/><Relationship Id="rId1" Type="http://schemas.openxmlformats.org/officeDocument/2006/relationships/vmlDrawing" Target="../drawings/vmlDrawing85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85.bin"/></Relationships>
</file>

<file path=ppt/slideLayouts/_rels/slideLayout29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161.xml"/><Relationship Id="rId1" Type="http://schemas.openxmlformats.org/officeDocument/2006/relationships/vmlDrawing" Target="../drawings/vmlDrawing86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86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3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7.bin"/><Relationship Id="rId2" Type="http://schemas.openxmlformats.org/officeDocument/2006/relationships/slideMaster" Target="../slideMasters/slideMaster13.xml"/><Relationship Id="rId1" Type="http://schemas.openxmlformats.org/officeDocument/2006/relationships/vmlDrawing" Target="../drawings/vmlDrawing87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8.bin"/><Relationship Id="rId2" Type="http://schemas.openxmlformats.org/officeDocument/2006/relationships/slideMaster" Target="../slideMasters/slideMaster13.xml"/><Relationship Id="rId1" Type="http://schemas.openxmlformats.org/officeDocument/2006/relationships/vmlDrawing" Target="../drawings/vmlDrawing88.vml"/><Relationship Id="rId5" Type="http://schemas.openxmlformats.org/officeDocument/2006/relationships/image" Target="../media/image8.png"/><Relationship Id="rId4" Type="http://schemas.openxmlformats.org/officeDocument/2006/relationships/image" Target="../media/image3.emf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9.bin"/><Relationship Id="rId2" Type="http://schemas.openxmlformats.org/officeDocument/2006/relationships/slideMaster" Target="../slideMasters/slideMaster13.xml"/><Relationship Id="rId1" Type="http://schemas.openxmlformats.org/officeDocument/2006/relationships/vmlDrawing" Target="../drawings/vmlDrawing89.vml"/></Relationships>
</file>

<file path=ppt/slideLayouts/_rels/slideLayout3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1.bin"/><Relationship Id="rId2" Type="http://schemas.openxmlformats.org/officeDocument/2006/relationships/slideMaster" Target="../slideMasters/slideMaster14.xml"/><Relationship Id="rId1" Type="http://schemas.openxmlformats.org/officeDocument/2006/relationships/vmlDrawing" Target="../drawings/vmlDrawing91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2.bin"/><Relationship Id="rId2" Type="http://schemas.openxmlformats.org/officeDocument/2006/relationships/slideMaster" Target="../slideMasters/slideMaster14.xml"/><Relationship Id="rId1" Type="http://schemas.openxmlformats.org/officeDocument/2006/relationships/vmlDrawing" Target="../drawings/vmlDrawing92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0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63.xml"/><Relationship Id="rId1" Type="http://schemas.openxmlformats.org/officeDocument/2006/relationships/vmlDrawing" Target="../drawings/vmlDrawing93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93.bin"/></Relationships>
</file>

<file path=ppt/slideLayouts/_rels/slideLayout30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64.xml"/><Relationship Id="rId1" Type="http://schemas.openxmlformats.org/officeDocument/2006/relationships/vmlDrawing" Target="../drawings/vmlDrawing94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94.bin"/></Relationships>
</file>

<file path=ppt/slideLayouts/_rels/slideLayout30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65.xml"/><Relationship Id="rId1" Type="http://schemas.openxmlformats.org/officeDocument/2006/relationships/vmlDrawing" Target="../drawings/vmlDrawing95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95.bin"/></Relationships>
</file>

<file path=ppt/slideLayouts/_rels/slideLayout3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6.bin"/><Relationship Id="rId2" Type="http://schemas.openxmlformats.org/officeDocument/2006/relationships/slideMaster" Target="../slideMasters/slideMaster14.xml"/><Relationship Id="rId1" Type="http://schemas.openxmlformats.org/officeDocument/2006/relationships/vmlDrawing" Target="../drawings/vmlDrawing96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7.bin"/><Relationship Id="rId2" Type="http://schemas.openxmlformats.org/officeDocument/2006/relationships/slideMaster" Target="../slideMasters/slideMaster14.xml"/><Relationship Id="rId1" Type="http://schemas.openxmlformats.org/officeDocument/2006/relationships/vmlDrawing" Target="../drawings/vmlDrawing97.vml"/><Relationship Id="rId5" Type="http://schemas.openxmlformats.org/officeDocument/2006/relationships/image" Target="../media/image8.png"/><Relationship Id="rId4" Type="http://schemas.openxmlformats.org/officeDocument/2006/relationships/image" Target="../media/image3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8.bin"/><Relationship Id="rId2" Type="http://schemas.openxmlformats.org/officeDocument/2006/relationships/slideMaster" Target="../slideMasters/slideMaster14.xml"/><Relationship Id="rId1" Type="http://schemas.openxmlformats.org/officeDocument/2006/relationships/vmlDrawing" Target="../drawings/vmlDrawing98.vml"/></Relationships>
</file>

<file path=ppt/slideLayouts/_rels/slideLayout3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0.bin"/><Relationship Id="rId2" Type="http://schemas.openxmlformats.org/officeDocument/2006/relationships/slideMaster" Target="../slideMasters/slideMaster15.xml"/><Relationship Id="rId1" Type="http://schemas.openxmlformats.org/officeDocument/2006/relationships/vmlDrawing" Target="../drawings/vmlDrawing100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1.bin"/><Relationship Id="rId2" Type="http://schemas.openxmlformats.org/officeDocument/2006/relationships/slideMaster" Target="../slideMasters/slideMaster15.xml"/><Relationship Id="rId1" Type="http://schemas.openxmlformats.org/officeDocument/2006/relationships/vmlDrawing" Target="../drawings/vmlDrawing101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67.xml"/><Relationship Id="rId1" Type="http://schemas.openxmlformats.org/officeDocument/2006/relationships/vmlDrawing" Target="../drawings/vmlDrawing102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02.bin"/></Relationships>
</file>

<file path=ppt/slideLayouts/_rels/slideLayout3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68.xml"/><Relationship Id="rId1" Type="http://schemas.openxmlformats.org/officeDocument/2006/relationships/vmlDrawing" Target="../drawings/vmlDrawing103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03.bin"/></Relationships>
</file>

<file path=ppt/slideLayouts/_rels/slideLayout3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69.xml"/><Relationship Id="rId1" Type="http://schemas.openxmlformats.org/officeDocument/2006/relationships/vmlDrawing" Target="../drawings/vmlDrawing104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04.bin"/></Relationships>
</file>

<file path=ppt/slideLayouts/_rels/slideLayout3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5.bin"/><Relationship Id="rId2" Type="http://schemas.openxmlformats.org/officeDocument/2006/relationships/slideMaster" Target="../slideMasters/slideMaster15.xml"/><Relationship Id="rId1" Type="http://schemas.openxmlformats.org/officeDocument/2006/relationships/vmlDrawing" Target="../drawings/vmlDrawing105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6.bin"/><Relationship Id="rId2" Type="http://schemas.openxmlformats.org/officeDocument/2006/relationships/slideMaster" Target="../slideMasters/slideMaster15.xml"/><Relationship Id="rId1" Type="http://schemas.openxmlformats.org/officeDocument/2006/relationships/vmlDrawing" Target="../drawings/vmlDrawing106.vml"/><Relationship Id="rId5" Type="http://schemas.openxmlformats.org/officeDocument/2006/relationships/image" Target="../media/image8.png"/><Relationship Id="rId4" Type="http://schemas.openxmlformats.org/officeDocument/2006/relationships/image" Target="../media/image3.emf"/></Relationships>
</file>

<file path=ppt/slideLayouts/_rels/slideLayout3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7.bin"/><Relationship Id="rId2" Type="http://schemas.openxmlformats.org/officeDocument/2006/relationships/slideMaster" Target="../slideMasters/slideMaster15.xml"/><Relationship Id="rId1" Type="http://schemas.openxmlformats.org/officeDocument/2006/relationships/vmlDrawing" Target="../drawings/vmlDrawing107.vml"/></Relationships>
</file>

<file path=ppt/slideLayouts/_rels/slideLayout3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9.bin"/><Relationship Id="rId2" Type="http://schemas.openxmlformats.org/officeDocument/2006/relationships/slideMaster" Target="../slideMasters/slideMaster16.xml"/><Relationship Id="rId1" Type="http://schemas.openxmlformats.org/officeDocument/2006/relationships/vmlDrawing" Target="../drawings/vmlDrawing109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0.bin"/><Relationship Id="rId2" Type="http://schemas.openxmlformats.org/officeDocument/2006/relationships/slideMaster" Target="../slideMasters/slideMaster16.xml"/><Relationship Id="rId1" Type="http://schemas.openxmlformats.org/officeDocument/2006/relationships/vmlDrawing" Target="../drawings/vmlDrawing110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2" Type="http://schemas.openxmlformats.org/officeDocument/2006/relationships/tags" Target="../tags/tag171.xml"/><Relationship Id="rId1" Type="http://schemas.openxmlformats.org/officeDocument/2006/relationships/vmlDrawing" Target="../drawings/vmlDrawing111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11.bin"/></Relationships>
</file>

<file path=ppt/slideLayouts/_rels/slideLayout3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2" Type="http://schemas.openxmlformats.org/officeDocument/2006/relationships/tags" Target="../tags/tag172.xml"/><Relationship Id="rId1" Type="http://schemas.openxmlformats.org/officeDocument/2006/relationships/vmlDrawing" Target="../drawings/vmlDrawing112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12.bin"/></Relationships>
</file>

<file path=ppt/slideLayouts/_rels/slideLayout3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2" Type="http://schemas.openxmlformats.org/officeDocument/2006/relationships/tags" Target="../tags/tag173.xml"/><Relationship Id="rId1" Type="http://schemas.openxmlformats.org/officeDocument/2006/relationships/vmlDrawing" Target="../drawings/vmlDrawing113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13.bin"/></Relationships>
</file>

<file path=ppt/slideLayouts/_rels/slideLayout3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4.bin"/><Relationship Id="rId2" Type="http://schemas.openxmlformats.org/officeDocument/2006/relationships/slideMaster" Target="../slideMasters/slideMaster16.xml"/><Relationship Id="rId1" Type="http://schemas.openxmlformats.org/officeDocument/2006/relationships/vmlDrawing" Target="../drawings/vmlDrawing114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5.bin"/><Relationship Id="rId2" Type="http://schemas.openxmlformats.org/officeDocument/2006/relationships/slideMaster" Target="../slideMasters/slideMaster16.xml"/><Relationship Id="rId1" Type="http://schemas.openxmlformats.org/officeDocument/2006/relationships/vmlDrawing" Target="../drawings/vmlDrawing115.vml"/><Relationship Id="rId5" Type="http://schemas.openxmlformats.org/officeDocument/2006/relationships/image" Target="../media/image8.png"/><Relationship Id="rId4" Type="http://schemas.openxmlformats.org/officeDocument/2006/relationships/image" Target="../media/image3.emf"/></Relationships>
</file>

<file path=ppt/slideLayouts/_rels/slideLayout3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6.bin"/><Relationship Id="rId2" Type="http://schemas.openxmlformats.org/officeDocument/2006/relationships/slideMaster" Target="../slideMasters/slideMaster16.xml"/><Relationship Id="rId1" Type="http://schemas.openxmlformats.org/officeDocument/2006/relationships/vmlDrawing" Target="../drawings/vmlDrawing116.vml"/></Relationships>
</file>

<file path=ppt/slideLayouts/_rels/slideLayout3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8.bin"/><Relationship Id="rId2" Type="http://schemas.openxmlformats.org/officeDocument/2006/relationships/slideMaster" Target="../slideMasters/slideMaster17.xml"/><Relationship Id="rId1" Type="http://schemas.openxmlformats.org/officeDocument/2006/relationships/vmlDrawing" Target="../drawings/vmlDrawing118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9.bin"/><Relationship Id="rId2" Type="http://schemas.openxmlformats.org/officeDocument/2006/relationships/slideMaster" Target="../slideMasters/slideMaster17.xml"/><Relationship Id="rId1" Type="http://schemas.openxmlformats.org/officeDocument/2006/relationships/vmlDrawing" Target="../drawings/vmlDrawing119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175.xml"/><Relationship Id="rId1" Type="http://schemas.openxmlformats.org/officeDocument/2006/relationships/vmlDrawing" Target="../drawings/vmlDrawing120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20.bin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2.bin"/></Relationships>
</file>

<file path=ppt/slideLayouts/_rels/slideLayout3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176.xml"/><Relationship Id="rId1" Type="http://schemas.openxmlformats.org/officeDocument/2006/relationships/vmlDrawing" Target="../drawings/vmlDrawing121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21.bin"/></Relationships>
</file>

<file path=ppt/slideLayouts/_rels/slideLayout3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177.xml"/><Relationship Id="rId1" Type="http://schemas.openxmlformats.org/officeDocument/2006/relationships/vmlDrawing" Target="../drawings/vmlDrawing122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22.bin"/></Relationships>
</file>

<file path=ppt/slideLayouts/_rels/slideLayout3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3.bin"/><Relationship Id="rId2" Type="http://schemas.openxmlformats.org/officeDocument/2006/relationships/slideMaster" Target="../slideMasters/slideMaster17.xml"/><Relationship Id="rId1" Type="http://schemas.openxmlformats.org/officeDocument/2006/relationships/vmlDrawing" Target="../drawings/vmlDrawing123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4.bin"/><Relationship Id="rId2" Type="http://schemas.openxmlformats.org/officeDocument/2006/relationships/slideMaster" Target="../slideMasters/slideMaster17.xml"/><Relationship Id="rId1" Type="http://schemas.openxmlformats.org/officeDocument/2006/relationships/vmlDrawing" Target="../drawings/vmlDrawing124.vml"/><Relationship Id="rId5" Type="http://schemas.openxmlformats.org/officeDocument/2006/relationships/image" Target="../media/image8.png"/><Relationship Id="rId4" Type="http://schemas.openxmlformats.org/officeDocument/2006/relationships/image" Target="../media/image3.emf"/></Relationships>
</file>

<file path=ppt/slideLayouts/_rels/slideLayout3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5.bin"/><Relationship Id="rId2" Type="http://schemas.openxmlformats.org/officeDocument/2006/relationships/slideMaster" Target="../slideMasters/slideMaster17.xml"/><Relationship Id="rId1" Type="http://schemas.openxmlformats.org/officeDocument/2006/relationships/vmlDrawing" Target="../drawings/vmlDrawing125.vml"/></Relationships>
</file>

<file path=ppt/slideLayouts/_rels/slideLayout3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7.bin"/><Relationship Id="rId2" Type="http://schemas.openxmlformats.org/officeDocument/2006/relationships/slideMaster" Target="../slideMasters/slideMaster18.xml"/><Relationship Id="rId1" Type="http://schemas.openxmlformats.org/officeDocument/2006/relationships/vmlDrawing" Target="../drawings/vmlDrawing127.vml"/><Relationship Id="rId5" Type="http://schemas.openxmlformats.org/officeDocument/2006/relationships/image" Target="../media/image8.png"/><Relationship Id="rId4" Type="http://schemas.openxmlformats.org/officeDocument/2006/relationships/image" Target="../media/image3.emf"/></Relationships>
</file>

<file path=ppt/slideLayouts/_rels/slideLayout3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8.bin"/><Relationship Id="rId2" Type="http://schemas.openxmlformats.org/officeDocument/2006/relationships/slideMaster" Target="../slideMasters/slideMaster18.xml"/><Relationship Id="rId1" Type="http://schemas.openxmlformats.org/officeDocument/2006/relationships/vmlDrawing" Target="../drawings/vmlDrawing128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9.bin"/><Relationship Id="rId2" Type="http://schemas.openxmlformats.org/officeDocument/2006/relationships/slideMaster" Target="../slideMasters/slideMaster18.xml"/><Relationship Id="rId1" Type="http://schemas.openxmlformats.org/officeDocument/2006/relationships/vmlDrawing" Target="../drawings/vmlDrawing129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8.xml"/><Relationship Id="rId2" Type="http://schemas.openxmlformats.org/officeDocument/2006/relationships/tags" Target="../tags/tag179.xml"/><Relationship Id="rId1" Type="http://schemas.openxmlformats.org/officeDocument/2006/relationships/vmlDrawing" Target="../drawings/vmlDrawing130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30.bin"/></Relationships>
</file>

<file path=ppt/slideLayouts/_rels/slideLayout3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8.xml"/><Relationship Id="rId2" Type="http://schemas.openxmlformats.org/officeDocument/2006/relationships/tags" Target="../tags/tag180.xml"/><Relationship Id="rId1" Type="http://schemas.openxmlformats.org/officeDocument/2006/relationships/vmlDrawing" Target="../drawings/vmlDrawing131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31.bin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3.bin"/></Relationships>
</file>

<file path=ppt/slideLayouts/_rels/slideLayout3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8.xml"/><Relationship Id="rId2" Type="http://schemas.openxmlformats.org/officeDocument/2006/relationships/tags" Target="../tags/tag181.xml"/><Relationship Id="rId1" Type="http://schemas.openxmlformats.org/officeDocument/2006/relationships/vmlDrawing" Target="../drawings/vmlDrawing132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32.bin"/></Relationships>
</file>

<file path=ppt/slideLayouts/_rels/slideLayout3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3.bin"/><Relationship Id="rId2" Type="http://schemas.openxmlformats.org/officeDocument/2006/relationships/slideMaster" Target="../slideMasters/slideMaster18.xml"/><Relationship Id="rId1" Type="http://schemas.openxmlformats.org/officeDocument/2006/relationships/vmlDrawing" Target="../drawings/vmlDrawing133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4.bin"/><Relationship Id="rId2" Type="http://schemas.openxmlformats.org/officeDocument/2006/relationships/slideMaster" Target="../slideMasters/slideMaster18.xml"/><Relationship Id="rId1" Type="http://schemas.openxmlformats.org/officeDocument/2006/relationships/vmlDrawing" Target="../drawings/vmlDrawing134.vml"/></Relationships>
</file>

<file path=ppt/slideLayouts/_rels/slideLayout3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6.bin"/><Relationship Id="rId2" Type="http://schemas.openxmlformats.org/officeDocument/2006/relationships/slideMaster" Target="../slideMasters/slideMaster19.xml"/><Relationship Id="rId1" Type="http://schemas.openxmlformats.org/officeDocument/2006/relationships/vmlDrawing" Target="../drawings/vmlDrawing136.vml"/><Relationship Id="rId5" Type="http://schemas.openxmlformats.org/officeDocument/2006/relationships/image" Target="../media/image8.png"/><Relationship Id="rId4" Type="http://schemas.openxmlformats.org/officeDocument/2006/relationships/image" Target="../media/image3.emf"/></Relationships>
</file>

<file path=ppt/slideLayouts/_rels/slideLayout3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7.bin"/><Relationship Id="rId2" Type="http://schemas.openxmlformats.org/officeDocument/2006/relationships/slideMaster" Target="../slideMasters/slideMaster19.xml"/><Relationship Id="rId1" Type="http://schemas.openxmlformats.org/officeDocument/2006/relationships/vmlDrawing" Target="../drawings/vmlDrawing137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8.bin"/><Relationship Id="rId2" Type="http://schemas.openxmlformats.org/officeDocument/2006/relationships/slideMaster" Target="../slideMasters/slideMaster19.xml"/><Relationship Id="rId1" Type="http://schemas.openxmlformats.org/officeDocument/2006/relationships/vmlDrawing" Target="../drawings/vmlDrawing138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9.xml"/><Relationship Id="rId2" Type="http://schemas.openxmlformats.org/officeDocument/2006/relationships/tags" Target="../tags/tag183.xml"/><Relationship Id="rId1" Type="http://schemas.openxmlformats.org/officeDocument/2006/relationships/vmlDrawing" Target="../drawings/vmlDrawing139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39.bin"/></Relationships>
</file>

<file path=ppt/slideLayouts/_rels/slideLayout3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9.xml"/><Relationship Id="rId2" Type="http://schemas.openxmlformats.org/officeDocument/2006/relationships/tags" Target="../tags/tag184.xml"/><Relationship Id="rId1" Type="http://schemas.openxmlformats.org/officeDocument/2006/relationships/vmlDrawing" Target="../drawings/vmlDrawing140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40.bin"/></Relationships>
</file>

<file path=ppt/slideLayouts/_rels/slideLayout3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9.xml"/><Relationship Id="rId2" Type="http://schemas.openxmlformats.org/officeDocument/2006/relationships/tags" Target="../tags/tag185.xml"/><Relationship Id="rId1" Type="http://schemas.openxmlformats.org/officeDocument/2006/relationships/vmlDrawing" Target="../drawings/vmlDrawing141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41.bin"/></Relationships>
</file>

<file path=ppt/slideLayouts/_rels/slideLayout3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2.bin"/><Relationship Id="rId2" Type="http://schemas.openxmlformats.org/officeDocument/2006/relationships/slideMaster" Target="../slideMasters/slideMaster19.xml"/><Relationship Id="rId1" Type="http://schemas.openxmlformats.org/officeDocument/2006/relationships/vmlDrawing" Target="../drawings/vmlDrawing142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9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4.bin"/></Relationships>
</file>

<file path=ppt/slideLayouts/_rels/slideLayout3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3.bin"/><Relationship Id="rId2" Type="http://schemas.openxmlformats.org/officeDocument/2006/relationships/slideMaster" Target="../slideMasters/slideMaster19.xml"/><Relationship Id="rId1" Type="http://schemas.openxmlformats.org/officeDocument/2006/relationships/vmlDrawing" Target="../drawings/vmlDrawing143.vml"/></Relationships>
</file>

<file path=ppt/slideLayouts/_rels/slideLayout3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5.bin"/><Relationship Id="rId2" Type="http://schemas.openxmlformats.org/officeDocument/2006/relationships/slideMaster" Target="../slideMasters/slideMaster20.xml"/><Relationship Id="rId1" Type="http://schemas.openxmlformats.org/officeDocument/2006/relationships/vmlDrawing" Target="../drawings/vmlDrawing145.vml"/><Relationship Id="rId5" Type="http://schemas.openxmlformats.org/officeDocument/2006/relationships/image" Target="../media/image8.png"/><Relationship Id="rId4" Type="http://schemas.openxmlformats.org/officeDocument/2006/relationships/image" Target="../media/image3.emf"/></Relationships>
</file>

<file path=ppt/slideLayouts/_rels/slideLayout3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6.bin"/><Relationship Id="rId2" Type="http://schemas.openxmlformats.org/officeDocument/2006/relationships/slideMaster" Target="../slideMasters/slideMaster20.xml"/><Relationship Id="rId1" Type="http://schemas.openxmlformats.org/officeDocument/2006/relationships/vmlDrawing" Target="../drawings/vmlDrawing146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7.bin"/><Relationship Id="rId2" Type="http://schemas.openxmlformats.org/officeDocument/2006/relationships/slideMaster" Target="../slideMasters/slideMaster20.xml"/><Relationship Id="rId1" Type="http://schemas.openxmlformats.org/officeDocument/2006/relationships/vmlDrawing" Target="../drawings/vmlDrawing147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187.xml"/><Relationship Id="rId1" Type="http://schemas.openxmlformats.org/officeDocument/2006/relationships/vmlDrawing" Target="../drawings/vmlDrawing148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48.bin"/></Relationships>
</file>

<file path=ppt/slideLayouts/_rels/slideLayout3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188.xml"/><Relationship Id="rId1" Type="http://schemas.openxmlformats.org/officeDocument/2006/relationships/vmlDrawing" Target="../drawings/vmlDrawing149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49.bin"/></Relationships>
</file>

<file path=ppt/slideLayouts/_rels/slideLayout3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189.xml"/><Relationship Id="rId1" Type="http://schemas.openxmlformats.org/officeDocument/2006/relationships/vmlDrawing" Target="../drawings/vmlDrawing150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0.bin"/></Relationships>
</file>

<file path=ppt/slideLayouts/_rels/slideLayout3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1.bin"/><Relationship Id="rId2" Type="http://schemas.openxmlformats.org/officeDocument/2006/relationships/slideMaster" Target="../slideMasters/slideMaster20.xml"/><Relationship Id="rId1" Type="http://schemas.openxmlformats.org/officeDocument/2006/relationships/vmlDrawing" Target="../drawings/vmlDrawing151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2.bin"/><Relationship Id="rId2" Type="http://schemas.openxmlformats.org/officeDocument/2006/relationships/slideMaster" Target="../slideMasters/slideMaster20.xml"/><Relationship Id="rId1" Type="http://schemas.openxmlformats.org/officeDocument/2006/relationships/vmlDrawing" Target="../drawings/vmlDrawing152.vml"/></Relationships>
</file>

<file path=ppt/slideLayouts/_rels/slideLayout3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4.bin"/><Relationship Id="rId2" Type="http://schemas.openxmlformats.org/officeDocument/2006/relationships/slideMaster" Target="../slideMasters/slideMaster21.xml"/><Relationship Id="rId1" Type="http://schemas.openxmlformats.org/officeDocument/2006/relationships/vmlDrawing" Target="../drawings/vmlDrawing154.vml"/><Relationship Id="rId5" Type="http://schemas.openxmlformats.org/officeDocument/2006/relationships/image" Target="../media/image8.png"/><Relationship Id="rId4" Type="http://schemas.openxmlformats.org/officeDocument/2006/relationships/image" Target="../media/image3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5.bin"/><Relationship Id="rId2" Type="http://schemas.openxmlformats.org/officeDocument/2006/relationships/slideMaster" Target="../slideMasters/slideMaster21.xml"/><Relationship Id="rId1" Type="http://schemas.openxmlformats.org/officeDocument/2006/relationships/vmlDrawing" Target="../drawings/vmlDrawing155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6.bin"/><Relationship Id="rId2" Type="http://schemas.openxmlformats.org/officeDocument/2006/relationships/slideMaster" Target="../slideMasters/slideMaster21.xml"/><Relationship Id="rId1" Type="http://schemas.openxmlformats.org/officeDocument/2006/relationships/vmlDrawing" Target="../drawings/vmlDrawing156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1.xml"/><Relationship Id="rId2" Type="http://schemas.openxmlformats.org/officeDocument/2006/relationships/tags" Target="../tags/tag191.xml"/><Relationship Id="rId1" Type="http://schemas.openxmlformats.org/officeDocument/2006/relationships/vmlDrawing" Target="../drawings/vmlDrawing157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7.bin"/></Relationships>
</file>

<file path=ppt/slideLayouts/_rels/slideLayout3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1.xml"/><Relationship Id="rId2" Type="http://schemas.openxmlformats.org/officeDocument/2006/relationships/tags" Target="../tags/tag192.xml"/><Relationship Id="rId1" Type="http://schemas.openxmlformats.org/officeDocument/2006/relationships/vmlDrawing" Target="../drawings/vmlDrawing158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8.bin"/></Relationships>
</file>

<file path=ppt/slideLayouts/_rels/slideLayout3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1.xml"/><Relationship Id="rId2" Type="http://schemas.openxmlformats.org/officeDocument/2006/relationships/tags" Target="../tags/tag193.xml"/><Relationship Id="rId1" Type="http://schemas.openxmlformats.org/officeDocument/2006/relationships/vmlDrawing" Target="../drawings/vmlDrawing159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9.bin"/></Relationships>
</file>

<file path=ppt/slideLayouts/_rels/slideLayout3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0.bin"/><Relationship Id="rId2" Type="http://schemas.openxmlformats.org/officeDocument/2006/relationships/slideMaster" Target="../slideMasters/slideMaster21.xml"/><Relationship Id="rId1" Type="http://schemas.openxmlformats.org/officeDocument/2006/relationships/vmlDrawing" Target="../drawings/vmlDrawing160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1.bin"/><Relationship Id="rId2" Type="http://schemas.openxmlformats.org/officeDocument/2006/relationships/slideMaster" Target="../slideMasters/slideMaster21.xml"/><Relationship Id="rId1" Type="http://schemas.openxmlformats.org/officeDocument/2006/relationships/vmlDrawing" Target="../drawings/vmlDrawing161.vml"/></Relationships>
</file>

<file path=ppt/slideLayouts/_rels/slideLayout3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3.bin"/><Relationship Id="rId2" Type="http://schemas.openxmlformats.org/officeDocument/2006/relationships/slideMaster" Target="../slideMasters/slideMaster22.xml"/><Relationship Id="rId1" Type="http://schemas.openxmlformats.org/officeDocument/2006/relationships/vmlDrawing" Target="../drawings/vmlDrawing163.vml"/><Relationship Id="rId5" Type="http://schemas.openxmlformats.org/officeDocument/2006/relationships/image" Target="../media/image8.png"/><Relationship Id="rId4" Type="http://schemas.openxmlformats.org/officeDocument/2006/relationships/image" Target="../media/image3.emf"/></Relationships>
</file>

<file path=ppt/slideLayouts/_rels/slideLayout3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4.bin"/><Relationship Id="rId2" Type="http://schemas.openxmlformats.org/officeDocument/2006/relationships/slideMaster" Target="../slideMasters/slideMaster22.xml"/><Relationship Id="rId1" Type="http://schemas.openxmlformats.org/officeDocument/2006/relationships/vmlDrawing" Target="../drawings/vmlDrawing164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5.bin"/><Relationship Id="rId2" Type="http://schemas.openxmlformats.org/officeDocument/2006/relationships/slideMaster" Target="../slideMasters/slideMaster22.xml"/><Relationship Id="rId1" Type="http://schemas.openxmlformats.org/officeDocument/2006/relationships/vmlDrawing" Target="../drawings/vmlDrawing165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8.png"/><Relationship Id="rId4" Type="http://schemas.openxmlformats.org/officeDocument/2006/relationships/image" Target="../media/image3.emf"/></Relationships>
</file>

<file path=ppt/slideLayouts/_rels/slideLayout3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2.xml"/><Relationship Id="rId2" Type="http://schemas.openxmlformats.org/officeDocument/2006/relationships/tags" Target="../tags/tag195.xml"/><Relationship Id="rId1" Type="http://schemas.openxmlformats.org/officeDocument/2006/relationships/vmlDrawing" Target="../drawings/vmlDrawing166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66.bin"/></Relationships>
</file>

<file path=ppt/slideLayouts/_rels/slideLayout3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2.xml"/><Relationship Id="rId2" Type="http://schemas.openxmlformats.org/officeDocument/2006/relationships/tags" Target="../tags/tag196.xml"/><Relationship Id="rId1" Type="http://schemas.openxmlformats.org/officeDocument/2006/relationships/vmlDrawing" Target="../drawings/vmlDrawing167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67.bin"/></Relationships>
</file>

<file path=ppt/slideLayouts/_rels/slideLayout3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2.xml"/><Relationship Id="rId2" Type="http://schemas.openxmlformats.org/officeDocument/2006/relationships/tags" Target="../tags/tag197.xml"/><Relationship Id="rId1" Type="http://schemas.openxmlformats.org/officeDocument/2006/relationships/vmlDrawing" Target="../drawings/vmlDrawing168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68.bin"/></Relationships>
</file>

<file path=ppt/slideLayouts/_rels/slideLayout3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9.bin"/><Relationship Id="rId2" Type="http://schemas.openxmlformats.org/officeDocument/2006/relationships/slideMaster" Target="../slideMasters/slideMaster22.xml"/><Relationship Id="rId1" Type="http://schemas.openxmlformats.org/officeDocument/2006/relationships/vmlDrawing" Target="../drawings/vmlDrawing169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0.bin"/><Relationship Id="rId2" Type="http://schemas.openxmlformats.org/officeDocument/2006/relationships/slideMaster" Target="../slideMasters/slideMaster22.xml"/><Relationship Id="rId1" Type="http://schemas.openxmlformats.org/officeDocument/2006/relationships/vmlDrawing" Target="../drawings/vmlDrawing170.vml"/></Relationships>
</file>

<file path=ppt/slideLayouts/_rels/slideLayout3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2.bin"/><Relationship Id="rId2" Type="http://schemas.openxmlformats.org/officeDocument/2006/relationships/slideMaster" Target="../slideMasters/slideMaster23.xml"/><Relationship Id="rId1" Type="http://schemas.openxmlformats.org/officeDocument/2006/relationships/vmlDrawing" Target="../drawings/vmlDrawing172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3.bin"/><Relationship Id="rId2" Type="http://schemas.openxmlformats.org/officeDocument/2006/relationships/slideMaster" Target="../slideMasters/slideMaster23.xml"/><Relationship Id="rId1" Type="http://schemas.openxmlformats.org/officeDocument/2006/relationships/vmlDrawing" Target="../drawings/vmlDrawing173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3.xml"/><Relationship Id="rId2" Type="http://schemas.openxmlformats.org/officeDocument/2006/relationships/tags" Target="../tags/tag199.xml"/><Relationship Id="rId1" Type="http://schemas.openxmlformats.org/officeDocument/2006/relationships/vmlDrawing" Target="../drawings/vmlDrawing174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74.bin"/></Relationships>
</file>

<file path=ppt/slideLayouts/_rels/slideLayout3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6.bin"/><Relationship Id="rId2" Type="http://schemas.openxmlformats.org/officeDocument/2006/relationships/slideMaster" Target="../slideMasters/slideMaster24.xml"/><Relationship Id="rId1" Type="http://schemas.openxmlformats.org/officeDocument/2006/relationships/vmlDrawing" Target="../drawings/vmlDrawing176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7.bin"/><Relationship Id="rId2" Type="http://schemas.openxmlformats.org/officeDocument/2006/relationships/slideMaster" Target="../slideMasters/slideMaster24.xml"/><Relationship Id="rId1" Type="http://schemas.openxmlformats.org/officeDocument/2006/relationships/vmlDrawing" Target="../drawings/vmlDrawing177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7.vml"/></Relationships>
</file>

<file path=ppt/slideLayouts/_rels/slideLayout3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4.xml"/><Relationship Id="rId2" Type="http://schemas.openxmlformats.org/officeDocument/2006/relationships/tags" Target="../tags/tag201.xml"/><Relationship Id="rId1" Type="http://schemas.openxmlformats.org/officeDocument/2006/relationships/vmlDrawing" Target="../drawings/vmlDrawing178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78.bin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6.xml"/></Relationships>
</file>

<file path=ppt/slideLayouts/_rels/slideLayout3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6.xml"/></Relationships>
</file>

<file path=ppt/slideLayouts/_rels/slideLayout3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6.xml"/></Relationships>
</file>

<file path=ppt/slideLayouts/_rels/slideLayout3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5.bin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6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1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1.bin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4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7.xml"/></Relationships>
</file>

<file path=ppt/slideLayouts/_rels/slideLayout4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7.xml"/></Relationships>
</file>

<file path=ppt/slideLayouts/_rels/slideLayout4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7.xml"/></Relationships>
</file>

<file path=ppt/slideLayouts/_rels/slideLayout4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7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2.bin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7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7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3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3.bin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8.xml"/></Relationships>
</file>

<file path=ppt/slideLayouts/_rels/slideLayout4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8.xml"/></Relationships>
</file>

<file path=ppt/slideLayouts/_rels/slideLayout4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8.xml"/></Relationships>
</file>

<file path=ppt/slideLayouts/_rels/slideLayout4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8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8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8.png"/><Relationship Id="rId4" Type="http://schemas.openxmlformats.org/officeDocument/2006/relationships/image" Target="../media/image3.emf"/></Relationships>
</file>

<file path=ppt/slideLayouts/_rels/slideLayout4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8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26.v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5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0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6.bin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6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1.bin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7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2.bin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8.png"/><Relationship Id="rId4" Type="http://schemas.openxmlformats.org/officeDocument/2006/relationships/image" Target="../media/image3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35.v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Master" Target="../slideMasters/slideMaster6.xml"/><Relationship Id="rId1" Type="http://schemas.openxmlformats.org/officeDocument/2006/relationships/vmlDrawing" Target="../drawings/vmlDrawing37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Master" Target="../slideMasters/slideMaster6.xml"/><Relationship Id="rId1" Type="http://schemas.openxmlformats.org/officeDocument/2006/relationships/vmlDrawing" Target="../drawings/vmlDrawing38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9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9.bin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0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0.bin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1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1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Master" Target="../slideMasters/slideMaster6.xml"/><Relationship Id="rId1" Type="http://schemas.openxmlformats.org/officeDocument/2006/relationships/vmlDrawing" Target="../drawings/vmlDrawing42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Master" Target="../slideMasters/slideMaster6.xml"/><Relationship Id="rId1" Type="http://schemas.openxmlformats.org/officeDocument/2006/relationships/vmlDrawing" Target="../drawings/vmlDrawing43.vml"/><Relationship Id="rId5" Type="http://schemas.openxmlformats.org/officeDocument/2006/relationships/image" Target="../media/image8.png"/><Relationship Id="rId4" Type="http://schemas.openxmlformats.org/officeDocument/2006/relationships/image" Target="../media/image3.emf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Master" Target="../slideMasters/slideMaster6.xml"/><Relationship Id="rId1" Type="http://schemas.openxmlformats.org/officeDocument/2006/relationships/vmlDrawing" Target="../drawings/vmlDrawing44.v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Master" Target="../slideMasters/slideMaster7.xml"/><Relationship Id="rId1" Type="http://schemas.openxmlformats.org/officeDocument/2006/relationships/vmlDrawing" Target="../drawings/vmlDrawing46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Master" Target="../slideMasters/slideMaster7.xml"/><Relationship Id="rId1" Type="http://schemas.openxmlformats.org/officeDocument/2006/relationships/vmlDrawing" Target="../drawings/vmlDrawing47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3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8.bin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4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9.bin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5.xml"/><Relationship Id="rId1" Type="http://schemas.openxmlformats.org/officeDocument/2006/relationships/vmlDrawing" Target="../drawings/vmlDrawing50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50.bin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Master" Target="../slideMasters/slideMaster7.xml"/><Relationship Id="rId1" Type="http://schemas.openxmlformats.org/officeDocument/2006/relationships/vmlDrawing" Target="../drawings/vmlDrawing51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Master" Target="../slideMasters/slideMaster7.xml"/><Relationship Id="rId1" Type="http://schemas.openxmlformats.org/officeDocument/2006/relationships/vmlDrawing" Target="../drawings/vmlDrawing52.vml"/><Relationship Id="rId5" Type="http://schemas.openxmlformats.org/officeDocument/2006/relationships/image" Target="../media/image8.png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8.png"/><Relationship Id="rId4" Type="http://schemas.openxmlformats.org/officeDocument/2006/relationships/image" Target="../media/image3.emf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Master" Target="../slideMasters/slideMaster7.xml"/><Relationship Id="rId1" Type="http://schemas.openxmlformats.org/officeDocument/2006/relationships/vmlDrawing" Target="../drawings/vmlDrawing53.v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2" Type="http://schemas.openxmlformats.org/officeDocument/2006/relationships/slideMaster" Target="../slideMasters/slideMaster8.xml"/><Relationship Id="rId1" Type="http://schemas.openxmlformats.org/officeDocument/2006/relationships/vmlDrawing" Target="../drawings/vmlDrawing55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2" Type="http://schemas.openxmlformats.org/officeDocument/2006/relationships/slideMaster" Target="../slideMasters/slideMaster8.xml"/><Relationship Id="rId1" Type="http://schemas.openxmlformats.org/officeDocument/2006/relationships/vmlDrawing" Target="../drawings/vmlDrawing56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27.xml"/><Relationship Id="rId1" Type="http://schemas.openxmlformats.org/officeDocument/2006/relationships/vmlDrawing" Target="../drawings/vmlDrawing57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57.bin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28.xml"/><Relationship Id="rId1" Type="http://schemas.openxmlformats.org/officeDocument/2006/relationships/vmlDrawing" Target="../drawings/vmlDrawing58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58.bin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29.xml"/><Relationship Id="rId1" Type="http://schemas.openxmlformats.org/officeDocument/2006/relationships/vmlDrawing" Target="../drawings/vmlDrawing59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59.bin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0.bin"/><Relationship Id="rId2" Type="http://schemas.openxmlformats.org/officeDocument/2006/relationships/slideMaster" Target="../slideMasters/slideMaster8.xml"/><Relationship Id="rId1" Type="http://schemas.openxmlformats.org/officeDocument/2006/relationships/vmlDrawing" Target="../drawings/vmlDrawing60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1.bin"/><Relationship Id="rId2" Type="http://schemas.openxmlformats.org/officeDocument/2006/relationships/slideMaster" Target="../slideMasters/slideMaster8.xml"/><Relationship Id="rId1" Type="http://schemas.openxmlformats.org/officeDocument/2006/relationships/vmlDrawing" Target="../drawings/vmlDrawing61.vml"/><Relationship Id="rId5" Type="http://schemas.openxmlformats.org/officeDocument/2006/relationships/image" Target="../media/image8.png"/><Relationship Id="rId4" Type="http://schemas.openxmlformats.org/officeDocument/2006/relationships/image" Target="../media/image3.emf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2" Type="http://schemas.openxmlformats.org/officeDocument/2006/relationships/slideMaster" Target="../slideMasters/slideMaster8.xml"/><Relationship Id="rId1" Type="http://schemas.openxmlformats.org/officeDocument/2006/relationships/vmlDrawing" Target="../drawings/vmlDrawing62.v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4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64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5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65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31.xml"/><Relationship Id="rId1" Type="http://schemas.openxmlformats.org/officeDocument/2006/relationships/vmlDrawing" Target="../drawings/vmlDrawing66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66.bin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32.xml"/><Relationship Id="rId1" Type="http://schemas.openxmlformats.org/officeDocument/2006/relationships/vmlDrawing" Target="../drawings/vmlDrawing67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67.bin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33.xml"/><Relationship Id="rId1" Type="http://schemas.openxmlformats.org/officeDocument/2006/relationships/vmlDrawing" Target="../drawings/vmlDrawing68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68.bin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9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69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0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70.vml"/><Relationship Id="rId5" Type="http://schemas.openxmlformats.org/officeDocument/2006/relationships/image" Target="../media/image8.png"/><Relationship Id="rId4" Type="http://schemas.openxmlformats.org/officeDocument/2006/relationships/image" Target="../media/image3.emf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1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71.v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3.bin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73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4.bin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74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35.xml"/><Relationship Id="rId1" Type="http://schemas.openxmlformats.org/officeDocument/2006/relationships/vmlDrawing" Target="../drawings/vmlDrawing75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75.bin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36.xml"/><Relationship Id="rId1" Type="http://schemas.openxmlformats.org/officeDocument/2006/relationships/vmlDrawing" Target="../drawings/vmlDrawing76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76.bin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37.xml"/><Relationship Id="rId1" Type="http://schemas.openxmlformats.org/officeDocument/2006/relationships/vmlDrawing" Target="../drawings/vmlDrawing77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77.bin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8.bin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78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9.bin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79.vml"/><Relationship Id="rId5" Type="http://schemas.openxmlformats.org/officeDocument/2006/relationships/image" Target="../media/image8.png"/><Relationship Id="rId4" Type="http://schemas.openxmlformats.org/officeDocument/2006/relationships/image" Target="../media/image3.emf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0.bin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80.v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3962921598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36574" name="think-cell Slide" r:id="rId3" imgW="416" imgH="416" progId="">
              <p:embed/>
            </p:oleObj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334433" y="1052736"/>
            <a:ext cx="11520000" cy="4896544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buClr>
                <a:srgbClr val="2D3494"/>
              </a:buClr>
              <a:defRPr sz="140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spcBef>
                <a:spcPts val="600"/>
              </a:spcBef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00169"/>
            <a:ext cx="11520000" cy="288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Примечания:</a:t>
            </a:r>
            <a:r>
              <a:rPr lang="ru-RU" dirty="0"/>
              <a:t> </a:t>
            </a:r>
            <a:r>
              <a:rPr lang="ru-RU" dirty="0" smtClean="0"/>
              <a:t>1 –</a:t>
            </a:r>
            <a:br>
              <a:rPr lang="ru-RU" dirty="0" smtClean="0"/>
            </a:br>
            <a:r>
              <a:rPr lang="ru-RU" dirty="0" smtClean="0"/>
              <a:t>Источники: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 rot="16200000">
            <a:off x="2136293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1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13682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Белый слайд с лого и заголовком">
  <p:cSld name="Белый слайд с лого и заголовком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2" name="Google Shape;322;p4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3" name="Google Shape;323;p4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24" name="Google Shape;324;p42"/>
          <p:cNvSpPr/>
          <p:nvPr/>
        </p:nvSpPr>
        <p:spPr>
          <a:xfrm>
            <a:off x="380960" y="6286520"/>
            <a:ext cx="4191200" cy="500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42"/>
          <p:cNvSpPr/>
          <p:nvPr/>
        </p:nvSpPr>
        <p:spPr>
          <a:xfrm>
            <a:off x="0" y="0"/>
            <a:ext cx="12192000" cy="14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42"/>
          <p:cNvSpPr txBox="1">
            <a:spLocks noGrp="1"/>
          </p:cNvSpPr>
          <p:nvPr>
            <p:ph type="ctrTitle"/>
          </p:nvPr>
        </p:nvSpPr>
        <p:spPr>
          <a:xfrm>
            <a:off x="914400" y="4003703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393"/>
              </a:buClr>
              <a:buSzPts val="2800"/>
              <a:buFont typeface="Calibri"/>
              <a:buNone/>
              <a:defRPr sz="3733" b="0" i="0" u="none" strike="noStrike" cap="none">
                <a:solidFill>
                  <a:srgbClr val="2C33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pic>
        <p:nvPicPr>
          <p:cNvPr id="327" name="Google Shape;327;p42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2143120" y="1619242"/>
            <a:ext cx="7905765" cy="18622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44279279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без лого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528"/>
            <a:ext cx="103632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5686686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три лого вниз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999343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РУ лого вниз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286622"/>
            <a:ext cx="3333773" cy="5026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12" y="6269265"/>
            <a:ext cx="2095515" cy="493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11351692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без л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096019"/>
            <a:ext cx="4191029" cy="714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910461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слайд с лого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286622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914400" y="4003706"/>
            <a:ext cx="10363200" cy="1470025"/>
          </a:xfrm>
        </p:spPr>
        <p:txBody>
          <a:bodyPr anchor="t"/>
          <a:lstStyle>
            <a:lvl1pPr algn="ctr">
              <a:defRPr>
                <a:solidFill>
                  <a:srgbClr val="2C3393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20" y="1619242"/>
            <a:ext cx="7905765" cy="1862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91370937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пустой с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85712" y="6262809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sz="half" idx="1"/>
          </p:nvPr>
        </p:nvSpPr>
        <p:spPr>
          <a:xfrm>
            <a:off x="253920" y="215858"/>
            <a:ext cx="11684160" cy="597541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3495196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9031772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>
            <a:norm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37" y="1535117"/>
            <a:ext cx="5389033" cy="639763"/>
          </a:xfrm>
        </p:spPr>
        <p:txBody>
          <a:bodyPr anchor="b">
            <a:norm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437" y="2174875"/>
            <a:ext cx="5389033" cy="3951288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302336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857368"/>
            <a:ext cx="5200648" cy="4268799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2" y="1857368"/>
            <a:ext cx="5105397" cy="4268799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2681250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4508604"/>
            <a:ext cx="5295899" cy="1617663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3" y="4508604"/>
            <a:ext cx="5238787" cy="1617663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624419" y="1785931"/>
            <a:ext cx="5281081" cy="242889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6381753" y="1785931"/>
            <a:ext cx="5238787" cy="242889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34344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иний с лого РУ и заголовками" type="title">
  <p:cSld name="Синий с лого РУ и заголовками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3"/>
          <p:cNvSpPr/>
          <p:nvPr/>
        </p:nvSpPr>
        <p:spPr>
          <a:xfrm>
            <a:off x="0" y="-24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43"/>
          <p:cNvSpPr txBox="1">
            <a:spLocks noGrp="1"/>
          </p:cNvSpPr>
          <p:nvPr>
            <p:ph type="ctrTitle"/>
          </p:nvPr>
        </p:nvSpPr>
        <p:spPr>
          <a:xfrm>
            <a:off x="914400" y="3549644"/>
            <a:ext cx="10363200" cy="13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3733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331" name="Google Shape;331;p43"/>
          <p:cNvSpPr txBox="1">
            <a:spLocks noGrp="1"/>
          </p:cNvSpPr>
          <p:nvPr>
            <p:ph type="subTitle" idx="1"/>
          </p:nvPr>
        </p:nvSpPr>
        <p:spPr>
          <a:xfrm>
            <a:off x="1828800" y="4953011"/>
            <a:ext cx="8534400" cy="10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969696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69696"/>
              </a:buClr>
              <a:buSzPts val="1800"/>
              <a:buFont typeface="Arial"/>
              <a:buNone/>
              <a:defRPr sz="24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969696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969696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969696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969696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2" name="Google Shape;332;p4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3" name="Google Shape;333;p4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4" name="Google Shape;334;p4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335" name="Google Shape;335;p43" descr="D:\Masha\черная пятница\!Фирменные стили и логотипы\!Российский учебник\презентация\для перезентации РУ\РУ-белый.png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2333599" y="1196697"/>
            <a:ext cx="7524804" cy="17941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76711692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761964" y="3071811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761964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333733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761964" y="5357826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761964" y="407194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3333733" y="407194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6477005" y="3071811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6477005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9048773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6477005" y="5357826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6477005" y="407194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9048773" y="407194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8981062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624417" y="2071678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24417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624417" y="4357795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624417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  <p:custDataLst>
              <p:tags r:id="rId3"/>
            </p:custDataLst>
          </p:nvPr>
        </p:nvSpPr>
        <p:spPr>
          <a:xfrm>
            <a:off x="6286501" y="2071678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 hasCustomPrompt="1"/>
          </p:nvPr>
        </p:nvSpPr>
        <p:spPr>
          <a:xfrm>
            <a:off x="628650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  <p:custDataLst>
              <p:tags r:id="rId4"/>
            </p:custDataLst>
          </p:nvPr>
        </p:nvSpPr>
        <p:spPr>
          <a:xfrm>
            <a:off x="6286501" y="4357795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 hasCustomPrompt="1"/>
          </p:nvPr>
        </p:nvSpPr>
        <p:spPr>
          <a:xfrm>
            <a:off x="628650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1801828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блока с заголовками и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2133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4344784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2133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8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8209567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2133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80000" y="2000240"/>
            <a:ext cx="3648000" cy="3240000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344784" y="2000240"/>
            <a:ext cx="3648000" cy="3240000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20"/>
            <p:custDataLst>
              <p:tags r:id="rId3"/>
            </p:custDataLst>
          </p:nvPr>
        </p:nvSpPr>
        <p:spPr>
          <a:xfrm>
            <a:off x="8209567" y="2000240"/>
            <a:ext cx="3648000" cy="3240000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1"/>
            <p:custDataLst>
              <p:tags r:id="rId4"/>
            </p:custDataLst>
          </p:nvPr>
        </p:nvSpPr>
        <p:spPr>
          <a:xfrm>
            <a:off x="480000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867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  <p:custDataLst>
              <p:tags r:id="rId5"/>
            </p:custDataLst>
          </p:nvPr>
        </p:nvSpPr>
        <p:spPr>
          <a:xfrm>
            <a:off x="4344784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867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3"/>
            <p:custDataLst>
              <p:tags r:id="rId6"/>
            </p:custDataLst>
          </p:nvPr>
        </p:nvSpPr>
        <p:spPr>
          <a:xfrm>
            <a:off x="8209567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867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35106133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594712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8"/>
          </p:nvPr>
        </p:nvSpPr>
        <p:spPr>
          <a:xfrm>
            <a:off x="594709" y="2143124"/>
            <a:ext cx="5238787" cy="3983047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9054347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(2+1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594712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594709" y="2143219"/>
            <a:ext cx="5238787" cy="1643075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594712" y="3925895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9" name="Содержимое 2"/>
          <p:cNvSpPr>
            <a:spLocks noGrp="1"/>
          </p:cNvSpPr>
          <p:nvPr>
            <p:ph sz="half" idx="20"/>
          </p:nvPr>
        </p:nvSpPr>
        <p:spPr>
          <a:xfrm>
            <a:off x="594709" y="4429236"/>
            <a:ext cx="5238787" cy="1714511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1835635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(1+2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24420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4417" y="2143116"/>
            <a:ext cx="5238787" cy="4000528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6286501" y="2143219"/>
            <a:ext cx="5238787" cy="1643075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286556" y="3929067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20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4429236"/>
            <a:ext cx="5238787" cy="1714511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4345032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1857368"/>
            <a:ext cx="6815667" cy="4268799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857368"/>
            <a:ext cx="4011084" cy="426879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8236372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702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1643051"/>
            <a:ext cx="7315200" cy="3084524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440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609600" y="214291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/>
          <a:p>
            <a:pPr defTabSz="1219170">
              <a:spcBef>
                <a:spcPct val="0"/>
              </a:spcBef>
              <a:defRPr/>
            </a:pPr>
            <a:r>
              <a:rPr lang="ru-RU" sz="3733" dirty="0" smtClean="0">
                <a:solidFill>
                  <a:srgbClr val="FFFFFF"/>
                </a:solidFill>
              </a:rPr>
              <a:t>Образец заголовка</a:t>
            </a:r>
            <a:endParaRPr lang="ru-RU" sz="3733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789348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социальными сет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23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01" y="605330"/>
            <a:ext cx="7524803" cy="1794149"/>
          </a:xfrm>
          <a:prstGeom prst="rect">
            <a:avLst/>
          </a:prstGeom>
          <a:noFill/>
        </p:spPr>
      </p:pic>
      <p:sp>
        <p:nvSpPr>
          <p:cNvPr id="40" name="Прямоугольник 39"/>
          <p:cNvSpPr/>
          <p:nvPr userDrawn="1"/>
        </p:nvSpPr>
        <p:spPr>
          <a:xfrm>
            <a:off x="0" y="5473728"/>
            <a:ext cx="12192000" cy="1098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3126277" y="5814568"/>
            <a:ext cx="6621024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2133" dirty="0" err="1" smtClean="0">
                <a:solidFill>
                  <a:srgbClr val="515151"/>
                </a:solidFill>
              </a:rPr>
              <a:t>ros.uchebnik</a:t>
            </a:r>
            <a:r>
              <a:rPr lang="ru-RU" sz="2133" dirty="0" smtClean="0">
                <a:solidFill>
                  <a:srgbClr val="515151"/>
                </a:solidFill>
              </a:rPr>
              <a:t>	</a:t>
            </a:r>
            <a:r>
              <a:rPr lang="en-US" sz="2133" dirty="0" err="1" smtClean="0">
                <a:solidFill>
                  <a:srgbClr val="515151"/>
                </a:solidFill>
              </a:rPr>
              <a:t>rosuchebnik</a:t>
            </a:r>
            <a:r>
              <a:rPr lang="ru-RU" sz="2133" dirty="0" smtClean="0">
                <a:solidFill>
                  <a:srgbClr val="515151"/>
                </a:solidFill>
              </a:rPr>
              <a:t>	</a:t>
            </a:r>
            <a:r>
              <a:rPr lang="en-US" sz="2133" dirty="0" err="1" smtClean="0">
                <a:solidFill>
                  <a:srgbClr val="515151"/>
                </a:solidFill>
              </a:rPr>
              <a:t>rosuchebnik</a:t>
            </a:r>
            <a:endParaRPr lang="ru-RU" sz="2133" dirty="0">
              <a:solidFill>
                <a:srgbClr val="515151"/>
              </a:solidFill>
            </a:endParaRPr>
          </a:p>
        </p:txBody>
      </p:sp>
      <p:pic>
        <p:nvPicPr>
          <p:cNvPr id="42" name="Picture 2" descr="C:\Users\zgonnik.m\Desktop\00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9439" y="5765833"/>
            <a:ext cx="535524" cy="535524"/>
          </a:xfrm>
          <a:prstGeom prst="rect">
            <a:avLst/>
          </a:prstGeom>
          <a:noFill/>
        </p:spPr>
      </p:pic>
      <p:pic>
        <p:nvPicPr>
          <p:cNvPr id="43" name="Picture 3" descr="C:\Users\zgonnik.m\Desktop\002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4955" y="5765833"/>
            <a:ext cx="535524" cy="535524"/>
          </a:xfrm>
          <a:prstGeom prst="rect">
            <a:avLst/>
          </a:prstGeom>
          <a:noFill/>
        </p:spPr>
      </p:pic>
      <p:pic>
        <p:nvPicPr>
          <p:cNvPr id="44" name="Picture 4" descr="C:\Users\zgonnik.m\Desktop\003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9155" y="5765833"/>
            <a:ext cx="535524" cy="535524"/>
          </a:xfrm>
          <a:prstGeom prst="rect">
            <a:avLst/>
          </a:prstGeom>
          <a:noFill/>
        </p:spPr>
      </p:pic>
      <p:sp>
        <p:nvSpPr>
          <p:cNvPr id="14" name="Заголовок 1"/>
          <p:cNvSpPr>
            <a:spLocks noGrp="1"/>
          </p:cNvSpPr>
          <p:nvPr>
            <p:ph type="ctrTitle"/>
          </p:nvPr>
        </p:nvSpPr>
        <p:spPr>
          <a:xfrm>
            <a:off x="914400" y="2857497"/>
            <a:ext cx="10363200" cy="1308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260965"/>
            <a:ext cx="8534400" cy="1047757"/>
          </a:xfrm>
        </p:spPr>
        <p:txBody>
          <a:bodyPr>
            <a:normAutofit/>
          </a:bodyPr>
          <a:lstStyle>
            <a:lvl1pPr marL="0" indent="0" algn="ctr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10322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с лого РУ и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-24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3549645"/>
            <a:ext cx="10363200" cy="1308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953127"/>
            <a:ext cx="8534400" cy="1047757"/>
          </a:xfrm>
        </p:spPr>
        <p:txBody>
          <a:bodyPr>
            <a:normAutofit/>
          </a:bodyPr>
          <a:lstStyle>
            <a:lvl1pPr marL="0" indent="0" algn="ctr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9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01" y="1196697"/>
            <a:ext cx="7524803" cy="17941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47446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иний с лого издательств">
  <p:cSld name="Синий с лого издательств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4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9" name="Google Shape;339;p4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0" name="Google Shape;340;p4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41" name="Google Shape;341;p44"/>
          <p:cNvSpPr/>
          <p:nvPr/>
        </p:nvSpPr>
        <p:spPr>
          <a:xfrm>
            <a:off x="0" y="5473728"/>
            <a:ext cx="12192000" cy="109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2" name="Google Shape;342;p44" descr="D:\Masha\черная пятница\!Фирменные стили и логотипы\!Российский учебник\презентация\для перезентации РУ\РУ-белый.png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1227602" y="1196697"/>
            <a:ext cx="9659732" cy="2303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44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3905235" y="5668580"/>
            <a:ext cx="4089440" cy="6952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03526830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лого издатель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5473728"/>
            <a:ext cx="12192000" cy="1098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pic>
        <p:nvPicPr>
          <p:cNvPr id="10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7601" y="1196697"/>
            <a:ext cx="9659731" cy="2303183"/>
          </a:xfrm>
          <a:prstGeom prst="rect">
            <a:avLst/>
          </a:prstGeom>
          <a:noFill/>
        </p:spPr>
      </p:pic>
      <p:pic>
        <p:nvPicPr>
          <p:cNvPr id="12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5275" y="5668580"/>
            <a:ext cx="4089441" cy="6952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8700637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лого издательств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27564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13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01" y="848750"/>
            <a:ext cx="7524803" cy="1794149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 userDrawn="1"/>
        </p:nvSpPr>
        <p:spPr>
          <a:xfrm>
            <a:off x="0" y="5473728"/>
            <a:ext cx="12192000" cy="1098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pic>
        <p:nvPicPr>
          <p:cNvPr id="1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5275" y="5668580"/>
            <a:ext cx="4089441" cy="695205"/>
          </a:xfrm>
          <a:prstGeom prst="rect">
            <a:avLst/>
          </a:prstGeom>
          <a:noFill/>
        </p:spPr>
      </p:pic>
      <p:sp>
        <p:nvSpPr>
          <p:cNvPr id="16" name="Заголовок 1"/>
          <p:cNvSpPr>
            <a:spLocks noGrp="1"/>
          </p:cNvSpPr>
          <p:nvPr>
            <p:ph type="ctrTitle"/>
          </p:nvPr>
        </p:nvSpPr>
        <p:spPr>
          <a:xfrm>
            <a:off x="914400" y="2952747"/>
            <a:ext cx="10363200" cy="1308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356230"/>
            <a:ext cx="8534400" cy="1047757"/>
          </a:xfrm>
        </p:spPr>
        <p:txBody>
          <a:bodyPr>
            <a:normAutofit/>
          </a:bodyPr>
          <a:lstStyle>
            <a:lvl1pPr marL="0" indent="0" algn="ctr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6800520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пустой с лого 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pic>
        <p:nvPicPr>
          <p:cNvPr id="5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1673" y="2163220"/>
            <a:ext cx="9808659" cy="27872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7685989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6667041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без лого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542"/>
            <a:ext cx="103632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879169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три лого вниз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312590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РУ лого вниз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286636"/>
            <a:ext cx="3333773" cy="5026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12" y="6269279"/>
            <a:ext cx="2095515" cy="493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57849667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без л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096019"/>
            <a:ext cx="4191029" cy="714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2705894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слайд с лого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286636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914400" y="4003706"/>
            <a:ext cx="10363200" cy="1470025"/>
          </a:xfrm>
        </p:spPr>
        <p:txBody>
          <a:bodyPr anchor="t"/>
          <a:lstStyle>
            <a:lvl1pPr algn="ctr">
              <a:defRPr>
                <a:solidFill>
                  <a:srgbClr val="2C3393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20" y="1619242"/>
            <a:ext cx="7905765" cy="1862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49303396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пустой с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85712" y="6262823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sz="half" idx="1"/>
          </p:nvPr>
        </p:nvSpPr>
        <p:spPr>
          <a:xfrm>
            <a:off x="253920" y="215858"/>
            <a:ext cx="11684160" cy="597541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51629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иний с лого издательств и заголовком">
  <p:cSld name="Синий с лого издательств и заголовком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5"/>
          <p:cNvSpPr/>
          <p:nvPr/>
        </p:nvSpPr>
        <p:spPr>
          <a:xfrm>
            <a:off x="0" y="27564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4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7" name="Google Shape;347;p4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8" name="Google Shape;348;p4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349" name="Google Shape;349;p45" descr="D:\Masha\черная пятница\!Фирменные стили и логотипы\!Российский учебник\презентация\для перезентации РУ\РУ-белый.png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2333599" y="848750"/>
            <a:ext cx="7524804" cy="1794149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45"/>
          <p:cNvSpPr/>
          <p:nvPr/>
        </p:nvSpPr>
        <p:spPr>
          <a:xfrm>
            <a:off x="0" y="5473728"/>
            <a:ext cx="12192000" cy="109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1" name="Google Shape;351;p45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3905235" y="5668580"/>
            <a:ext cx="4089440" cy="695205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45"/>
          <p:cNvSpPr txBox="1">
            <a:spLocks noGrp="1"/>
          </p:cNvSpPr>
          <p:nvPr>
            <p:ph type="ctrTitle"/>
          </p:nvPr>
        </p:nvSpPr>
        <p:spPr>
          <a:xfrm>
            <a:off x="914400" y="2952747"/>
            <a:ext cx="10363200" cy="13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3733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353" name="Google Shape;353;p45"/>
          <p:cNvSpPr txBox="1">
            <a:spLocks noGrp="1"/>
          </p:cNvSpPr>
          <p:nvPr>
            <p:ph type="subTitle" idx="1"/>
          </p:nvPr>
        </p:nvSpPr>
        <p:spPr>
          <a:xfrm>
            <a:off x="1828800" y="4356113"/>
            <a:ext cx="8534400" cy="10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969696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69696"/>
              </a:buClr>
              <a:buSzPts val="1800"/>
              <a:buFont typeface="Arial"/>
              <a:buNone/>
              <a:defRPr sz="24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969696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969696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969696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969696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12172802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665906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>
            <a:norm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46" y="1535117"/>
            <a:ext cx="5389033" cy="639763"/>
          </a:xfrm>
        </p:spPr>
        <p:txBody>
          <a:bodyPr anchor="b">
            <a:norm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446" y="2174875"/>
            <a:ext cx="5389033" cy="3951288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073493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857368"/>
            <a:ext cx="5200648" cy="4268799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2" y="1857368"/>
            <a:ext cx="5105397" cy="4268799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7537796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4508618"/>
            <a:ext cx="5295899" cy="1617663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3" y="4508618"/>
            <a:ext cx="5238787" cy="1617663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624419" y="1785931"/>
            <a:ext cx="5281081" cy="242889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6381753" y="1785931"/>
            <a:ext cx="5238787" cy="242889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2058325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761964" y="3071811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761964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333733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761964" y="5357826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761964" y="407194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3333733" y="407194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6477005" y="3071811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6477005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9048773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6477005" y="5357826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6477005" y="407194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9048773" y="407194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2392761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624417" y="2071678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24417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624417" y="4357809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624417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  <p:custDataLst>
              <p:tags r:id="rId3"/>
            </p:custDataLst>
          </p:nvPr>
        </p:nvSpPr>
        <p:spPr>
          <a:xfrm>
            <a:off x="6286501" y="2071678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 hasCustomPrompt="1"/>
          </p:nvPr>
        </p:nvSpPr>
        <p:spPr>
          <a:xfrm>
            <a:off x="628650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  <p:custDataLst>
              <p:tags r:id="rId4"/>
            </p:custDataLst>
          </p:nvPr>
        </p:nvSpPr>
        <p:spPr>
          <a:xfrm>
            <a:off x="6286501" y="4357809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 hasCustomPrompt="1"/>
          </p:nvPr>
        </p:nvSpPr>
        <p:spPr>
          <a:xfrm>
            <a:off x="628650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7115565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блока с заголовками и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2133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4344784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2133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8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8209567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2133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80000" y="2000240"/>
            <a:ext cx="3648000" cy="3240000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344784" y="2000240"/>
            <a:ext cx="3648000" cy="3240000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20"/>
            <p:custDataLst>
              <p:tags r:id="rId3"/>
            </p:custDataLst>
          </p:nvPr>
        </p:nvSpPr>
        <p:spPr>
          <a:xfrm>
            <a:off x="8209567" y="2000240"/>
            <a:ext cx="3648000" cy="3240000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1"/>
            <p:custDataLst>
              <p:tags r:id="rId4"/>
            </p:custDataLst>
          </p:nvPr>
        </p:nvSpPr>
        <p:spPr>
          <a:xfrm>
            <a:off x="480000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867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  <p:custDataLst>
              <p:tags r:id="rId5"/>
            </p:custDataLst>
          </p:nvPr>
        </p:nvSpPr>
        <p:spPr>
          <a:xfrm>
            <a:off x="4344784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867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3"/>
            <p:custDataLst>
              <p:tags r:id="rId6"/>
            </p:custDataLst>
          </p:nvPr>
        </p:nvSpPr>
        <p:spPr>
          <a:xfrm>
            <a:off x="8209567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867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67459951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594712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8"/>
          </p:nvPr>
        </p:nvSpPr>
        <p:spPr>
          <a:xfrm>
            <a:off x="594709" y="2143124"/>
            <a:ext cx="5238787" cy="3983047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3369081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(2+1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594712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594709" y="2143233"/>
            <a:ext cx="5238787" cy="1643075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594712" y="3925895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9" name="Содержимое 2"/>
          <p:cNvSpPr>
            <a:spLocks noGrp="1"/>
          </p:cNvSpPr>
          <p:nvPr>
            <p:ph sz="half" idx="20"/>
          </p:nvPr>
        </p:nvSpPr>
        <p:spPr>
          <a:xfrm>
            <a:off x="594709" y="4429250"/>
            <a:ext cx="5238787" cy="1714511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3306089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(1+2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24420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4417" y="2143116"/>
            <a:ext cx="5238787" cy="4000528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6286501" y="2143233"/>
            <a:ext cx="5238787" cy="1643075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286556" y="3929067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20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4429250"/>
            <a:ext cx="5238787" cy="1714511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705722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иний пустой с лого РУ">
  <p:cSld name="Синий пустой с лого РУ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6" name="Google Shape;356;p46" descr="D:\Masha\черная пятница\!Фирменные стили и логотипы\!Российский учебник\презентация\для перезентации РУ\для-перезентации-РУ-01.png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1191671" y="2163220"/>
            <a:ext cx="9808660" cy="27872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82354759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1857368"/>
            <a:ext cx="6815667" cy="4268799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857368"/>
            <a:ext cx="4011084" cy="426879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9417493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716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1643051"/>
            <a:ext cx="7315200" cy="3084524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454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609600" y="214291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/>
          <a:p>
            <a:pPr defTabSz="1219170">
              <a:spcBef>
                <a:spcPct val="0"/>
              </a:spcBef>
              <a:defRPr/>
            </a:pPr>
            <a:r>
              <a:rPr lang="ru-RU" sz="3733" dirty="0" smtClean="0">
                <a:solidFill>
                  <a:srgbClr val="FFFFFF"/>
                </a:solidFill>
              </a:rPr>
              <a:t>Образец заголовка</a:t>
            </a:r>
            <a:endParaRPr lang="ru-RU" sz="3733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1065838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социальными сет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23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01" y="605330"/>
            <a:ext cx="7524803" cy="1794149"/>
          </a:xfrm>
          <a:prstGeom prst="rect">
            <a:avLst/>
          </a:prstGeom>
          <a:noFill/>
        </p:spPr>
      </p:pic>
      <p:sp>
        <p:nvSpPr>
          <p:cNvPr id="40" name="Прямоугольник 39"/>
          <p:cNvSpPr/>
          <p:nvPr userDrawn="1"/>
        </p:nvSpPr>
        <p:spPr>
          <a:xfrm>
            <a:off x="0" y="5473728"/>
            <a:ext cx="12192000" cy="1098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3126277" y="5814575"/>
            <a:ext cx="6621024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2133" dirty="0" err="1" smtClean="0">
                <a:solidFill>
                  <a:srgbClr val="515151"/>
                </a:solidFill>
              </a:rPr>
              <a:t>ros.uchebnik</a:t>
            </a:r>
            <a:r>
              <a:rPr lang="ru-RU" sz="2133" dirty="0" smtClean="0">
                <a:solidFill>
                  <a:srgbClr val="515151"/>
                </a:solidFill>
              </a:rPr>
              <a:t>	</a:t>
            </a:r>
            <a:r>
              <a:rPr lang="en-US" sz="2133" dirty="0" err="1" smtClean="0">
                <a:solidFill>
                  <a:srgbClr val="515151"/>
                </a:solidFill>
              </a:rPr>
              <a:t>rosuchebnik</a:t>
            </a:r>
            <a:r>
              <a:rPr lang="ru-RU" sz="2133" dirty="0" smtClean="0">
                <a:solidFill>
                  <a:srgbClr val="515151"/>
                </a:solidFill>
              </a:rPr>
              <a:t>	</a:t>
            </a:r>
            <a:r>
              <a:rPr lang="en-US" sz="2133" dirty="0" err="1" smtClean="0">
                <a:solidFill>
                  <a:srgbClr val="515151"/>
                </a:solidFill>
              </a:rPr>
              <a:t>rosuchebnik</a:t>
            </a:r>
            <a:endParaRPr lang="ru-RU" sz="2133" dirty="0">
              <a:solidFill>
                <a:srgbClr val="515151"/>
              </a:solidFill>
            </a:endParaRPr>
          </a:p>
        </p:txBody>
      </p:sp>
      <p:pic>
        <p:nvPicPr>
          <p:cNvPr id="42" name="Picture 2" descr="C:\Users\zgonnik.m\Desktop\00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9439" y="5765833"/>
            <a:ext cx="535524" cy="535524"/>
          </a:xfrm>
          <a:prstGeom prst="rect">
            <a:avLst/>
          </a:prstGeom>
          <a:noFill/>
        </p:spPr>
      </p:pic>
      <p:pic>
        <p:nvPicPr>
          <p:cNvPr id="43" name="Picture 3" descr="C:\Users\zgonnik.m\Desktop\002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4955" y="5765833"/>
            <a:ext cx="535524" cy="535524"/>
          </a:xfrm>
          <a:prstGeom prst="rect">
            <a:avLst/>
          </a:prstGeom>
          <a:noFill/>
        </p:spPr>
      </p:pic>
      <p:pic>
        <p:nvPicPr>
          <p:cNvPr id="44" name="Picture 4" descr="C:\Users\zgonnik.m\Desktop\003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9155" y="5765833"/>
            <a:ext cx="535524" cy="535524"/>
          </a:xfrm>
          <a:prstGeom prst="rect">
            <a:avLst/>
          </a:prstGeom>
          <a:noFill/>
        </p:spPr>
      </p:pic>
      <p:sp>
        <p:nvSpPr>
          <p:cNvPr id="14" name="Заголовок 1"/>
          <p:cNvSpPr>
            <a:spLocks noGrp="1"/>
          </p:cNvSpPr>
          <p:nvPr>
            <p:ph type="ctrTitle"/>
          </p:nvPr>
        </p:nvSpPr>
        <p:spPr>
          <a:xfrm>
            <a:off x="914400" y="2857497"/>
            <a:ext cx="10363200" cy="1308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260979"/>
            <a:ext cx="8534400" cy="1047757"/>
          </a:xfrm>
        </p:spPr>
        <p:txBody>
          <a:bodyPr>
            <a:normAutofit/>
          </a:bodyPr>
          <a:lstStyle>
            <a:lvl1pPr marL="0" indent="0" algn="ctr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5634788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иний пустой">
  <p:cSld name="1_Синий пустой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240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061589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иний с лого издатель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5473728"/>
            <a:ext cx="12192000" cy="1098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pic>
        <p:nvPicPr>
          <p:cNvPr id="10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7601" y="1196697"/>
            <a:ext cx="9659731" cy="2303183"/>
          </a:xfrm>
          <a:prstGeom prst="rect">
            <a:avLst/>
          </a:prstGeom>
          <a:noFill/>
        </p:spPr>
      </p:pic>
      <p:pic>
        <p:nvPicPr>
          <p:cNvPr id="12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5275" y="5668648"/>
            <a:ext cx="4089441" cy="6952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3398599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иний с лого издательств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27564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13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01" y="848750"/>
            <a:ext cx="7524803" cy="1794149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 userDrawn="1"/>
        </p:nvSpPr>
        <p:spPr>
          <a:xfrm>
            <a:off x="0" y="5473728"/>
            <a:ext cx="12192000" cy="1098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pic>
        <p:nvPicPr>
          <p:cNvPr id="1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5275" y="5668648"/>
            <a:ext cx="4089441" cy="695205"/>
          </a:xfrm>
          <a:prstGeom prst="rect">
            <a:avLst/>
          </a:prstGeom>
          <a:noFill/>
        </p:spPr>
      </p:pic>
      <p:sp>
        <p:nvSpPr>
          <p:cNvPr id="16" name="Заголовок 1"/>
          <p:cNvSpPr>
            <a:spLocks noGrp="1"/>
          </p:cNvSpPr>
          <p:nvPr>
            <p:ph type="ctrTitle"/>
          </p:nvPr>
        </p:nvSpPr>
        <p:spPr>
          <a:xfrm>
            <a:off x="914400" y="2952747"/>
            <a:ext cx="10363200" cy="1308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356298"/>
            <a:ext cx="8534400" cy="1047757"/>
          </a:xfrm>
        </p:spPr>
        <p:txBody>
          <a:bodyPr>
            <a:normAutofit/>
          </a:bodyPr>
          <a:lstStyle>
            <a:lvl1pPr marL="0" indent="0" algn="ctr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9900654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иний пустой с лого 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pic>
        <p:nvPicPr>
          <p:cNvPr id="5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1673" y="2163220"/>
            <a:ext cx="9808659" cy="27872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7145070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ини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809365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Белый слайд с лого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286704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914400" y="4003706"/>
            <a:ext cx="10363200" cy="1470025"/>
          </a:xfrm>
        </p:spPr>
        <p:txBody>
          <a:bodyPr anchor="t"/>
          <a:lstStyle>
            <a:lvl1pPr algn="ctr">
              <a:defRPr>
                <a:solidFill>
                  <a:srgbClr val="2C3393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20" y="1619242"/>
            <a:ext cx="7905765" cy="1862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27294753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Белый пустой с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85712" y="6262891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sz="half" idx="1"/>
          </p:nvPr>
        </p:nvSpPr>
        <p:spPr>
          <a:xfrm>
            <a:off x="253920" y="215858"/>
            <a:ext cx="11684160" cy="597541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47067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иний без лого с заголовками">
  <p:cSld name="Синий без лого с заголовками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47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3733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360" name="Google Shape;360;p47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969696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69696"/>
              </a:buClr>
              <a:buSzPts val="1800"/>
              <a:buFont typeface="Arial"/>
              <a:buNone/>
              <a:defRPr sz="24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969696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969696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969696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969696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1" name="Google Shape;361;p4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2" name="Google Shape;362;p4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3" name="Google Shape;363;p4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7045396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857368"/>
            <a:ext cx="5200648" cy="4268799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2" y="1857368"/>
            <a:ext cx="5105397" cy="4268799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2064958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4508686"/>
            <a:ext cx="5295899" cy="1617663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3" y="4508686"/>
            <a:ext cx="5238787" cy="1617663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624419" y="1785931"/>
            <a:ext cx="5281081" cy="242889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6381753" y="1785931"/>
            <a:ext cx="5238787" cy="242889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4086895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761964" y="3071811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761964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333733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761964" y="5357826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761964" y="407194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3333733" y="407194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6477005" y="3071811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6477005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9048773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6477005" y="5357826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6477005" y="407194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9048773" y="407194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062010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624417" y="2071678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24417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624417" y="4357877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624417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  <p:custDataLst>
              <p:tags r:id="rId3"/>
            </p:custDataLst>
          </p:nvPr>
        </p:nvSpPr>
        <p:spPr>
          <a:xfrm>
            <a:off x="6286501" y="2071678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 hasCustomPrompt="1"/>
          </p:nvPr>
        </p:nvSpPr>
        <p:spPr>
          <a:xfrm>
            <a:off x="628650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  <p:custDataLst>
              <p:tags r:id="rId4"/>
            </p:custDataLst>
          </p:nvPr>
        </p:nvSpPr>
        <p:spPr>
          <a:xfrm>
            <a:off x="6286501" y="4357877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 hasCustomPrompt="1"/>
          </p:nvPr>
        </p:nvSpPr>
        <p:spPr>
          <a:xfrm>
            <a:off x="628650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5229818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ри блока с заголовками и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2133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4344784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2133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8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8209567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2133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80000" y="2000240"/>
            <a:ext cx="3648000" cy="3240000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344784" y="2000240"/>
            <a:ext cx="3648000" cy="3240000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20"/>
            <p:custDataLst>
              <p:tags r:id="rId3"/>
            </p:custDataLst>
          </p:nvPr>
        </p:nvSpPr>
        <p:spPr>
          <a:xfrm>
            <a:off x="8209567" y="2000240"/>
            <a:ext cx="3648000" cy="3240000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1"/>
            <p:custDataLst>
              <p:tags r:id="rId4"/>
            </p:custDataLst>
          </p:nvPr>
        </p:nvSpPr>
        <p:spPr>
          <a:xfrm>
            <a:off x="480000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867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  <p:custDataLst>
              <p:tags r:id="rId5"/>
            </p:custDataLst>
          </p:nvPr>
        </p:nvSpPr>
        <p:spPr>
          <a:xfrm>
            <a:off x="4344784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867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3"/>
            <p:custDataLst>
              <p:tags r:id="rId6"/>
            </p:custDataLst>
          </p:nvPr>
        </p:nvSpPr>
        <p:spPr>
          <a:xfrm>
            <a:off x="8209567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867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61777618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594712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8"/>
          </p:nvPr>
        </p:nvSpPr>
        <p:spPr>
          <a:xfrm>
            <a:off x="594709" y="2143124"/>
            <a:ext cx="5238787" cy="3983047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0532680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ри (2+1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594712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594709" y="2143301"/>
            <a:ext cx="5238787" cy="1643075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594712" y="3925895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9" name="Содержимое 2"/>
          <p:cNvSpPr>
            <a:spLocks noGrp="1"/>
          </p:cNvSpPr>
          <p:nvPr>
            <p:ph sz="half" idx="20"/>
          </p:nvPr>
        </p:nvSpPr>
        <p:spPr>
          <a:xfrm>
            <a:off x="594709" y="4429318"/>
            <a:ext cx="5238787" cy="1714511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833535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ри (1+2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24420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4417" y="2143116"/>
            <a:ext cx="5238787" cy="4000528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6286501" y="2143301"/>
            <a:ext cx="5238787" cy="1643075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286556" y="3929067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20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4429318"/>
            <a:ext cx="5238787" cy="1714511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3384133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с подписью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1857368"/>
            <a:ext cx="6815667" cy="4268799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857368"/>
            <a:ext cx="4011084" cy="426879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7753916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иний с социальными сет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23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01" y="605330"/>
            <a:ext cx="7524803" cy="1794149"/>
          </a:xfrm>
          <a:prstGeom prst="rect">
            <a:avLst/>
          </a:prstGeom>
          <a:noFill/>
        </p:spPr>
      </p:pic>
      <p:sp>
        <p:nvSpPr>
          <p:cNvPr id="40" name="Прямоугольник 39"/>
          <p:cNvSpPr/>
          <p:nvPr userDrawn="1"/>
        </p:nvSpPr>
        <p:spPr>
          <a:xfrm>
            <a:off x="0" y="5473728"/>
            <a:ext cx="12192000" cy="1098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3126277" y="5814609"/>
            <a:ext cx="6621024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2133" dirty="0" err="1" smtClean="0">
                <a:solidFill>
                  <a:srgbClr val="515151"/>
                </a:solidFill>
              </a:rPr>
              <a:t>ros.uchebnik</a:t>
            </a:r>
            <a:r>
              <a:rPr lang="ru-RU" sz="2133" dirty="0" smtClean="0">
                <a:solidFill>
                  <a:srgbClr val="515151"/>
                </a:solidFill>
              </a:rPr>
              <a:t>	</a:t>
            </a:r>
            <a:r>
              <a:rPr lang="en-US" sz="2133" dirty="0" err="1" smtClean="0">
                <a:solidFill>
                  <a:srgbClr val="515151"/>
                </a:solidFill>
              </a:rPr>
              <a:t>rosuchebnik</a:t>
            </a:r>
            <a:r>
              <a:rPr lang="ru-RU" sz="2133" dirty="0" smtClean="0">
                <a:solidFill>
                  <a:srgbClr val="515151"/>
                </a:solidFill>
              </a:rPr>
              <a:t>	</a:t>
            </a:r>
            <a:r>
              <a:rPr lang="en-US" sz="2133" dirty="0" err="1" smtClean="0">
                <a:solidFill>
                  <a:srgbClr val="515151"/>
                </a:solidFill>
              </a:rPr>
              <a:t>rosuchebnik</a:t>
            </a:r>
            <a:endParaRPr lang="ru-RU" sz="2133" dirty="0">
              <a:solidFill>
                <a:srgbClr val="515151"/>
              </a:solidFill>
            </a:endParaRPr>
          </a:p>
        </p:txBody>
      </p:sp>
      <p:pic>
        <p:nvPicPr>
          <p:cNvPr id="42" name="Picture 2" descr="C:\Users\zgonnik.m\Desktop\00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9439" y="5765833"/>
            <a:ext cx="535524" cy="535524"/>
          </a:xfrm>
          <a:prstGeom prst="rect">
            <a:avLst/>
          </a:prstGeom>
          <a:noFill/>
        </p:spPr>
      </p:pic>
      <p:pic>
        <p:nvPicPr>
          <p:cNvPr id="43" name="Picture 3" descr="C:\Users\zgonnik.m\Desktop\002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4955" y="5765833"/>
            <a:ext cx="535524" cy="535524"/>
          </a:xfrm>
          <a:prstGeom prst="rect">
            <a:avLst/>
          </a:prstGeom>
          <a:noFill/>
        </p:spPr>
      </p:pic>
      <p:pic>
        <p:nvPicPr>
          <p:cNvPr id="44" name="Picture 4" descr="C:\Users\zgonnik.m\Desktop\003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9155" y="5765833"/>
            <a:ext cx="535524" cy="535524"/>
          </a:xfrm>
          <a:prstGeom prst="rect">
            <a:avLst/>
          </a:prstGeom>
          <a:noFill/>
        </p:spPr>
      </p:pic>
      <p:sp>
        <p:nvSpPr>
          <p:cNvPr id="14" name="Заголовок 1"/>
          <p:cNvSpPr>
            <a:spLocks noGrp="1"/>
          </p:cNvSpPr>
          <p:nvPr>
            <p:ph type="ctrTitle"/>
          </p:nvPr>
        </p:nvSpPr>
        <p:spPr>
          <a:xfrm>
            <a:off x="914400" y="2857497"/>
            <a:ext cx="10363200" cy="1308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261047"/>
            <a:ext cx="8534400" cy="1047757"/>
          </a:xfrm>
        </p:spPr>
        <p:txBody>
          <a:bodyPr>
            <a:normAutofit/>
          </a:bodyPr>
          <a:lstStyle>
            <a:lvl1pPr marL="0" indent="0" algn="ctr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18189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 (РУ лого внизу)">
  <p:cSld name="Заголовок и объект (РУ лого внизу)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8"/>
          <p:cNvSpPr txBox="1">
            <a:spLocks noGrp="1"/>
          </p:cNvSpPr>
          <p:nvPr>
            <p:ph type="title"/>
          </p:nvPr>
        </p:nvSpPr>
        <p:spPr>
          <a:xfrm>
            <a:off x="609600" y="214291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3733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366" name="Google Shape;366;p4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507987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7" name="Google Shape;367;p4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8" name="Google Shape;368;p4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9" name="Google Shape;369;p4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70" name="Google Shape;370;p48"/>
          <p:cNvSpPr/>
          <p:nvPr/>
        </p:nvSpPr>
        <p:spPr>
          <a:xfrm>
            <a:off x="380960" y="6286520"/>
            <a:ext cx="3333600" cy="5028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1" name="Google Shape;371;p48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476212" y="6269279"/>
            <a:ext cx="2095515" cy="4936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4668078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иний с лого издатель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5715016"/>
            <a:ext cx="12192000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07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985" y="5870930"/>
            <a:ext cx="4381531" cy="558645"/>
          </a:xfrm>
          <a:prstGeom prst="rect">
            <a:avLst/>
          </a:prstGeom>
          <a:noFill/>
        </p:spPr>
      </p:pic>
      <p:pic>
        <p:nvPicPr>
          <p:cNvPr id="11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1172" y="2286171"/>
            <a:ext cx="10189661" cy="21716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6135812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иний пустой с лого 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1673" y="2410100"/>
            <a:ext cx="9808659" cy="2090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5883275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ини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152938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слайд с лого и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3714757"/>
            <a:ext cx="109728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644"/>
            <a:ext cx="4191029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097" y="1214422"/>
            <a:ext cx="8667811" cy="157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3708598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пустой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3714757"/>
            <a:ext cx="109728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644"/>
            <a:ext cx="4191029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576868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857368"/>
            <a:ext cx="5200648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2" y="1857368"/>
            <a:ext cx="5105397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0541478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4508679"/>
            <a:ext cx="5200648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3" y="4508679"/>
            <a:ext cx="5238787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571461" y="1785926"/>
            <a:ext cx="5238787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6381753" y="1785926"/>
            <a:ext cx="5238787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1462316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761964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761964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333730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761964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761964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3333730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6477005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6477005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9048773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6477005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6477005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9048773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1885841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7621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47621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7621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47621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  <p:custDataLst>
              <p:tags r:id="rId3"/>
            </p:custDataLst>
          </p:nvPr>
        </p:nvSpPr>
        <p:spPr>
          <a:xfrm>
            <a:off x="628650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 hasCustomPrompt="1"/>
          </p:nvPr>
        </p:nvSpPr>
        <p:spPr>
          <a:xfrm>
            <a:off x="628650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  <p:custDataLst>
              <p:tags r:id="rId4"/>
            </p:custDataLst>
          </p:nvPr>
        </p:nvSpPr>
        <p:spPr>
          <a:xfrm>
            <a:off x="628650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 hasCustomPrompt="1"/>
          </p:nvPr>
        </p:nvSpPr>
        <p:spPr>
          <a:xfrm>
            <a:off x="628650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7688440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ри блока с заголовками и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4344784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8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8209567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80000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344784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20"/>
            <p:custDataLst>
              <p:tags r:id="rId3"/>
            </p:custDataLst>
          </p:nvPr>
        </p:nvSpPr>
        <p:spPr>
          <a:xfrm>
            <a:off x="8209567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1"/>
            <p:custDataLst>
              <p:tags r:id="rId4"/>
            </p:custDataLst>
          </p:nvPr>
        </p:nvSpPr>
        <p:spPr>
          <a:xfrm>
            <a:off x="480000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  <p:custDataLst>
              <p:tags r:id="rId5"/>
            </p:custDataLst>
          </p:nvPr>
        </p:nvSpPr>
        <p:spPr>
          <a:xfrm>
            <a:off x="4344784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3"/>
            <p:custDataLst>
              <p:tags r:id="rId6"/>
            </p:custDataLst>
          </p:nvPr>
        </p:nvSpPr>
        <p:spPr>
          <a:xfrm>
            <a:off x="8209567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4324615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 без лого">
  <p:cSld name="Заголовок и объект без лого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9"/>
          <p:cNvSpPr txBox="1">
            <a:spLocks noGrp="1"/>
          </p:cNvSpPr>
          <p:nvPr>
            <p:ph type="title"/>
          </p:nvPr>
        </p:nvSpPr>
        <p:spPr>
          <a:xfrm>
            <a:off x="609600" y="214291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3733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374" name="Google Shape;374;p49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507987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5" name="Google Shape;375;p4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6" name="Google Shape;376;p4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7" name="Google Shape;377;p4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78" name="Google Shape;378;p49"/>
          <p:cNvSpPr/>
          <p:nvPr/>
        </p:nvSpPr>
        <p:spPr>
          <a:xfrm>
            <a:off x="380960" y="6096019"/>
            <a:ext cx="4191200" cy="7144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204498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Текст 12"/>
          <p:cNvSpPr>
            <a:spLocks noGrp="1"/>
          </p:cNvSpPr>
          <p:nvPr>
            <p:ph type="body" sz="quarter" idx="14"/>
          </p:nvPr>
        </p:nvSpPr>
        <p:spPr>
          <a:xfrm>
            <a:off x="334440" y="1785926"/>
            <a:ext cx="5568951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 i="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12"/>
          <p:cNvSpPr>
            <a:spLocks noGrp="1"/>
          </p:cNvSpPr>
          <p:nvPr>
            <p:ph type="body" sz="quarter" idx="15"/>
          </p:nvPr>
        </p:nvSpPr>
        <p:spPr>
          <a:xfrm>
            <a:off x="6288636" y="1785926"/>
            <a:ext cx="5568951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718908" y="1630368"/>
            <a:ext cx="48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0" name="Текст 10"/>
          <p:cNvSpPr>
            <a:spLocks noGrp="1"/>
          </p:cNvSpPr>
          <p:nvPr>
            <p:ph type="body" sz="quarter" idx="13" hasCustomPrompt="1"/>
          </p:nvPr>
        </p:nvSpPr>
        <p:spPr>
          <a:xfrm>
            <a:off x="6673092" y="1639878"/>
            <a:ext cx="48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5453355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ри (2+1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6671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666713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66716" y="385762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9" name="Содержимое 2"/>
          <p:cNvSpPr>
            <a:spLocks noGrp="1"/>
          </p:cNvSpPr>
          <p:nvPr>
            <p:ph sz="half" idx="20"/>
          </p:nvPr>
        </p:nvSpPr>
        <p:spPr>
          <a:xfrm>
            <a:off x="666713" y="4357873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6899985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ри (1+2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6671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66713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6286501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286556" y="385762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20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4357873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585830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ъект с подписью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1857368"/>
            <a:ext cx="6815667" cy="42687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857368"/>
            <a:ext cx="4011084" cy="42687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462578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Белый пустой с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823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sz="half" idx="1"/>
          </p:nvPr>
        </p:nvSpPr>
        <p:spPr>
          <a:xfrm>
            <a:off x="253920" y="215862"/>
            <a:ext cx="11684160" cy="64628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0435423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Синий с лого издатель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5715016"/>
            <a:ext cx="12192000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07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985" y="5870934"/>
            <a:ext cx="4381531" cy="558645"/>
          </a:xfrm>
          <a:prstGeom prst="rect">
            <a:avLst/>
          </a:prstGeom>
          <a:noFill/>
        </p:spPr>
      </p:pic>
      <p:pic>
        <p:nvPicPr>
          <p:cNvPr id="11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1172" y="2286175"/>
            <a:ext cx="10189661" cy="21716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7737808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Синий пустой с лого 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1673" y="2410100"/>
            <a:ext cx="9808659" cy="2090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8193343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Сини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8342689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Белый слайд с лого и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3714757"/>
            <a:ext cx="109728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644"/>
            <a:ext cx="4191029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097" y="1214422"/>
            <a:ext cx="8667811" cy="157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00061959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Белый пустой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3714757"/>
            <a:ext cx="109728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644"/>
            <a:ext cx="4191029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14021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0"/>
          <p:cNvSpPr txBox="1">
            <a:spLocks noGrp="1"/>
          </p:cNvSpPr>
          <p:nvPr>
            <p:ph type="title"/>
          </p:nvPr>
        </p:nvSpPr>
        <p:spPr>
          <a:xfrm>
            <a:off x="609600" y="214291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3733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381" name="Google Shape;381;p5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23323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23323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2" name="Google Shape;382;p50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23323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23323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3" name="Google Shape;383;p5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4" name="Google Shape;384;p5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5" name="Google Shape;385;p5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7757885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857368"/>
            <a:ext cx="5200648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2" y="1857368"/>
            <a:ext cx="5105397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1633961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4508683"/>
            <a:ext cx="5200648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3" y="4508683"/>
            <a:ext cx="5238787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571461" y="1785926"/>
            <a:ext cx="5238787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6381753" y="1785926"/>
            <a:ext cx="5238787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6583259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761964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761964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333730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761964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761964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3333730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6477005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6477005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9048773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6477005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6477005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9048773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4673017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7621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47621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7621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47621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  <p:custDataLst>
              <p:tags r:id="rId3"/>
            </p:custDataLst>
          </p:nvPr>
        </p:nvSpPr>
        <p:spPr>
          <a:xfrm>
            <a:off x="628650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 hasCustomPrompt="1"/>
          </p:nvPr>
        </p:nvSpPr>
        <p:spPr>
          <a:xfrm>
            <a:off x="628650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  <p:custDataLst>
              <p:tags r:id="rId4"/>
            </p:custDataLst>
          </p:nvPr>
        </p:nvSpPr>
        <p:spPr>
          <a:xfrm>
            <a:off x="628650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 hasCustomPrompt="1"/>
          </p:nvPr>
        </p:nvSpPr>
        <p:spPr>
          <a:xfrm>
            <a:off x="628650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3651914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ри блока с заголовками и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4344784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8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8209567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80000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344784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20"/>
            <p:custDataLst>
              <p:tags r:id="rId3"/>
            </p:custDataLst>
          </p:nvPr>
        </p:nvSpPr>
        <p:spPr>
          <a:xfrm>
            <a:off x="8209567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1"/>
            <p:custDataLst>
              <p:tags r:id="rId4"/>
            </p:custDataLst>
          </p:nvPr>
        </p:nvSpPr>
        <p:spPr>
          <a:xfrm>
            <a:off x="480000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  <p:custDataLst>
              <p:tags r:id="rId5"/>
            </p:custDataLst>
          </p:nvPr>
        </p:nvSpPr>
        <p:spPr>
          <a:xfrm>
            <a:off x="4344784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3"/>
            <p:custDataLst>
              <p:tags r:id="rId6"/>
            </p:custDataLst>
          </p:nvPr>
        </p:nvSpPr>
        <p:spPr>
          <a:xfrm>
            <a:off x="8209567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70348414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Текст 12"/>
          <p:cNvSpPr>
            <a:spLocks noGrp="1"/>
          </p:cNvSpPr>
          <p:nvPr>
            <p:ph type="body" sz="quarter" idx="14"/>
          </p:nvPr>
        </p:nvSpPr>
        <p:spPr>
          <a:xfrm>
            <a:off x="334440" y="1785926"/>
            <a:ext cx="5568951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 i="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12"/>
          <p:cNvSpPr>
            <a:spLocks noGrp="1"/>
          </p:cNvSpPr>
          <p:nvPr>
            <p:ph type="body" sz="quarter" idx="15"/>
          </p:nvPr>
        </p:nvSpPr>
        <p:spPr>
          <a:xfrm>
            <a:off x="6288636" y="1785926"/>
            <a:ext cx="5568951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718908" y="1630368"/>
            <a:ext cx="48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0" name="Текст 10"/>
          <p:cNvSpPr>
            <a:spLocks noGrp="1"/>
          </p:cNvSpPr>
          <p:nvPr>
            <p:ph type="body" sz="quarter" idx="13" hasCustomPrompt="1"/>
          </p:nvPr>
        </p:nvSpPr>
        <p:spPr>
          <a:xfrm>
            <a:off x="6673092" y="1639878"/>
            <a:ext cx="48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7303419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ри (2+1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6671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666713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66716" y="385762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9" name="Содержимое 2"/>
          <p:cNvSpPr>
            <a:spLocks noGrp="1"/>
          </p:cNvSpPr>
          <p:nvPr>
            <p:ph sz="half" idx="20"/>
          </p:nvPr>
        </p:nvSpPr>
        <p:spPr>
          <a:xfrm>
            <a:off x="666713" y="4357877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4471717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ри (1+2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6671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66713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6286501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286556" y="385762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20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4357877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1258668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Объект с подписью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1857368"/>
            <a:ext cx="6815667" cy="42687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857368"/>
            <a:ext cx="4011084" cy="42687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601033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Белый пустой с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827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sz="half" idx="1"/>
          </p:nvPr>
        </p:nvSpPr>
        <p:spPr>
          <a:xfrm>
            <a:off x="253920" y="215862"/>
            <a:ext cx="11684160" cy="64628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025748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1"/>
          <p:cNvSpPr txBox="1">
            <a:spLocks noGrp="1"/>
          </p:cNvSpPr>
          <p:nvPr>
            <p:ph type="title"/>
          </p:nvPr>
        </p:nvSpPr>
        <p:spPr>
          <a:xfrm>
            <a:off x="609600" y="214291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3733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388" name="Google Shape;388;p51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8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609585" marR="0" lvl="0" indent="-304792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304792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30479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9" name="Google Shape;389;p51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800" cy="3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23323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23323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0" name="Google Shape;390;p51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2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609585" marR="0" lvl="0" indent="-304792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304792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30479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1" name="Google Shape;391;p51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200" cy="3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23323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23323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2" name="Google Shape;392;p5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3" name="Google Shape;393;p5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4" name="Google Shape;394;p5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2095737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Синий с лого издатель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5715016"/>
            <a:ext cx="12192000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07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985" y="5870894"/>
            <a:ext cx="4381531" cy="558645"/>
          </a:xfrm>
          <a:prstGeom prst="rect">
            <a:avLst/>
          </a:prstGeom>
          <a:noFill/>
        </p:spPr>
      </p:pic>
      <p:pic>
        <p:nvPicPr>
          <p:cNvPr id="11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1172" y="2286135"/>
            <a:ext cx="10189661" cy="21716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1572778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Синий пустой с лого 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1673" y="2410100"/>
            <a:ext cx="9808659" cy="2090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5951127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Сини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741787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Белый слайд с лого и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3714757"/>
            <a:ext cx="109728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644"/>
            <a:ext cx="4191029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097" y="1214422"/>
            <a:ext cx="8667811" cy="157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10011225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Белый пустой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3714757"/>
            <a:ext cx="109728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644"/>
            <a:ext cx="4191029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7364663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857368"/>
            <a:ext cx="5200648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2" y="1857368"/>
            <a:ext cx="5105397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2893148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4508643"/>
            <a:ext cx="5200648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3" y="4508643"/>
            <a:ext cx="5238787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571461" y="1785926"/>
            <a:ext cx="5238787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6381753" y="1785926"/>
            <a:ext cx="5238787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6616007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761964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761964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333730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761964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761964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3333730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6477005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6477005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9048773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6477005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6477005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9048773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0860124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7621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47621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7621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47621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  <p:custDataLst>
              <p:tags r:id="rId3"/>
            </p:custDataLst>
          </p:nvPr>
        </p:nvSpPr>
        <p:spPr>
          <a:xfrm>
            <a:off x="628650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 hasCustomPrompt="1"/>
          </p:nvPr>
        </p:nvSpPr>
        <p:spPr>
          <a:xfrm>
            <a:off x="628650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  <p:custDataLst>
              <p:tags r:id="rId4"/>
            </p:custDataLst>
          </p:nvPr>
        </p:nvSpPr>
        <p:spPr>
          <a:xfrm>
            <a:off x="628650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 hasCustomPrompt="1"/>
          </p:nvPr>
        </p:nvSpPr>
        <p:spPr>
          <a:xfrm>
            <a:off x="628650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8707109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ри блока с заголовками и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4344784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8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8209567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80000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344784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20"/>
            <p:custDataLst>
              <p:tags r:id="rId3"/>
            </p:custDataLst>
          </p:nvPr>
        </p:nvSpPr>
        <p:spPr>
          <a:xfrm>
            <a:off x="8209567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1"/>
            <p:custDataLst>
              <p:tags r:id="rId4"/>
            </p:custDataLst>
          </p:nvPr>
        </p:nvSpPr>
        <p:spPr>
          <a:xfrm>
            <a:off x="480000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  <p:custDataLst>
              <p:tags r:id="rId5"/>
            </p:custDataLst>
          </p:nvPr>
        </p:nvSpPr>
        <p:spPr>
          <a:xfrm>
            <a:off x="4344784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3"/>
            <p:custDataLst>
              <p:tags r:id="rId6"/>
            </p:custDataLst>
          </p:nvPr>
        </p:nvSpPr>
        <p:spPr>
          <a:xfrm>
            <a:off x="8209567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3234444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856963326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92836" name="think-cell Slide" r:id="rId3" imgW="416" imgH="416" progId="">
              <p:embed/>
            </p:oleObj>
          </a:graphicData>
        </a:graphic>
      </p:graphicFrame>
      <p:sp>
        <p:nvSpPr>
          <p:cNvPr id="12" name="Прямоугольник 11"/>
          <p:cNvSpPr/>
          <p:nvPr userDrawn="1"/>
        </p:nvSpPr>
        <p:spPr>
          <a:xfrm rot="16200000">
            <a:off x="2136293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81998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колонки текста">
  <p:cSld name="2 колонки текста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7" name="Google Shape;397;p5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8" name="Google Shape;398;p5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99" name="Google Shape;399;p52"/>
          <p:cNvSpPr txBox="1">
            <a:spLocks noGrp="1"/>
          </p:cNvSpPr>
          <p:nvPr>
            <p:ph type="body" idx="1"/>
          </p:nvPr>
        </p:nvSpPr>
        <p:spPr>
          <a:xfrm>
            <a:off x="609600" y="1857365"/>
            <a:ext cx="5200800" cy="42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30479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304792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52"/>
          <p:cNvSpPr txBox="1">
            <a:spLocks noGrp="1"/>
          </p:cNvSpPr>
          <p:nvPr>
            <p:ph type="body" idx="2"/>
          </p:nvPr>
        </p:nvSpPr>
        <p:spPr>
          <a:xfrm>
            <a:off x="6381752" y="1857365"/>
            <a:ext cx="5105200" cy="42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30479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304792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1" name="Google Shape;401;p52"/>
          <p:cNvSpPr txBox="1">
            <a:spLocks noGrp="1"/>
          </p:cNvSpPr>
          <p:nvPr>
            <p:ph type="title"/>
          </p:nvPr>
        </p:nvSpPr>
        <p:spPr>
          <a:xfrm>
            <a:off x="609600" y="214291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3733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59963958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Текст 12"/>
          <p:cNvSpPr>
            <a:spLocks noGrp="1"/>
          </p:cNvSpPr>
          <p:nvPr>
            <p:ph type="body" sz="quarter" idx="14"/>
          </p:nvPr>
        </p:nvSpPr>
        <p:spPr>
          <a:xfrm>
            <a:off x="334440" y="1785926"/>
            <a:ext cx="5568951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 i="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12"/>
          <p:cNvSpPr>
            <a:spLocks noGrp="1"/>
          </p:cNvSpPr>
          <p:nvPr>
            <p:ph type="body" sz="quarter" idx="15"/>
          </p:nvPr>
        </p:nvSpPr>
        <p:spPr>
          <a:xfrm>
            <a:off x="6288636" y="1785926"/>
            <a:ext cx="5568951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718908" y="1630368"/>
            <a:ext cx="48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0" name="Текст 10"/>
          <p:cNvSpPr>
            <a:spLocks noGrp="1"/>
          </p:cNvSpPr>
          <p:nvPr>
            <p:ph type="body" sz="quarter" idx="13" hasCustomPrompt="1"/>
          </p:nvPr>
        </p:nvSpPr>
        <p:spPr>
          <a:xfrm>
            <a:off x="6673092" y="1639878"/>
            <a:ext cx="48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3706736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ри (2+1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6671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666713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66716" y="385762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9" name="Содержимое 2"/>
          <p:cNvSpPr>
            <a:spLocks noGrp="1"/>
          </p:cNvSpPr>
          <p:nvPr>
            <p:ph sz="half" idx="20"/>
          </p:nvPr>
        </p:nvSpPr>
        <p:spPr>
          <a:xfrm>
            <a:off x="666713" y="4357837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4268666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ри (1+2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6671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66713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6286501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286556" y="385762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20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4357837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9790329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Объект с подписью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1857368"/>
            <a:ext cx="6815667" cy="42687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857368"/>
            <a:ext cx="4011084" cy="42687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9099284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Белый пустой с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787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sz="half" idx="1"/>
          </p:nvPr>
        </p:nvSpPr>
        <p:spPr>
          <a:xfrm>
            <a:off x="253920" y="215862"/>
            <a:ext cx="11684160" cy="64628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1745060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Синий с лого издатель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5715016"/>
            <a:ext cx="12192000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07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985" y="5870902"/>
            <a:ext cx="4381531" cy="558645"/>
          </a:xfrm>
          <a:prstGeom prst="rect">
            <a:avLst/>
          </a:prstGeom>
          <a:noFill/>
        </p:spPr>
      </p:pic>
      <p:pic>
        <p:nvPicPr>
          <p:cNvPr id="11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1172" y="2286143"/>
            <a:ext cx="10189661" cy="21716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4138672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Синий пустой с лого 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1673" y="2410100"/>
            <a:ext cx="9808659" cy="2090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321378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Сини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581805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Белый слайд с лого и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3714757"/>
            <a:ext cx="109728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644"/>
            <a:ext cx="4191029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097" y="1214422"/>
            <a:ext cx="8667811" cy="157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88076276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Белый пустой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3714757"/>
            <a:ext cx="109728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644"/>
            <a:ext cx="4191029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185599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рисунка с подписями">
  <p:cSld name="два рисунка с подписями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4" name="Google Shape;404;p5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5" name="Google Shape;405;p5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06" name="Google Shape;406;p53"/>
          <p:cNvSpPr txBox="1">
            <a:spLocks noGrp="1"/>
          </p:cNvSpPr>
          <p:nvPr>
            <p:ph type="body" idx="1"/>
          </p:nvPr>
        </p:nvSpPr>
        <p:spPr>
          <a:xfrm>
            <a:off x="609600" y="4508501"/>
            <a:ext cx="5296000" cy="1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30479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304792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7" name="Google Shape;407;p53"/>
          <p:cNvSpPr txBox="1">
            <a:spLocks noGrp="1"/>
          </p:cNvSpPr>
          <p:nvPr>
            <p:ph type="body" idx="2"/>
          </p:nvPr>
        </p:nvSpPr>
        <p:spPr>
          <a:xfrm>
            <a:off x="6381752" y="4508501"/>
            <a:ext cx="5238800" cy="1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30479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304792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8" name="Google Shape;408;p53"/>
          <p:cNvSpPr txBox="1">
            <a:spLocks noGrp="1"/>
          </p:cNvSpPr>
          <p:nvPr>
            <p:ph type="title"/>
          </p:nvPr>
        </p:nvSpPr>
        <p:spPr>
          <a:xfrm>
            <a:off x="609600" y="214291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3733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409" name="Google Shape;409;p53"/>
          <p:cNvSpPr>
            <a:spLocks noGrp="1"/>
          </p:cNvSpPr>
          <p:nvPr>
            <p:ph type="pic" idx="3"/>
          </p:nvPr>
        </p:nvSpPr>
        <p:spPr>
          <a:xfrm>
            <a:off x="624417" y="1785927"/>
            <a:ext cx="5281200" cy="24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0" name="Google Shape;410;p53"/>
          <p:cNvSpPr>
            <a:spLocks noGrp="1"/>
          </p:cNvSpPr>
          <p:nvPr>
            <p:ph type="pic" idx="4"/>
          </p:nvPr>
        </p:nvSpPr>
        <p:spPr>
          <a:xfrm>
            <a:off x="6381752" y="1785927"/>
            <a:ext cx="5238800" cy="24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177222991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857368"/>
            <a:ext cx="5200648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2" y="1857368"/>
            <a:ext cx="5105397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6601294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4508651"/>
            <a:ext cx="5200648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3" y="4508651"/>
            <a:ext cx="5238787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571461" y="1785926"/>
            <a:ext cx="5238787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6381753" y="1785926"/>
            <a:ext cx="5238787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0476745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761964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761964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333730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761964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761964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3333730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6477005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6477005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9048773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6477005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6477005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9048773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1175338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7621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47621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7621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47621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  <p:custDataLst>
              <p:tags r:id="rId3"/>
            </p:custDataLst>
          </p:nvPr>
        </p:nvSpPr>
        <p:spPr>
          <a:xfrm>
            <a:off x="628650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 hasCustomPrompt="1"/>
          </p:nvPr>
        </p:nvSpPr>
        <p:spPr>
          <a:xfrm>
            <a:off x="628650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  <p:custDataLst>
              <p:tags r:id="rId4"/>
            </p:custDataLst>
          </p:nvPr>
        </p:nvSpPr>
        <p:spPr>
          <a:xfrm>
            <a:off x="628650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 hasCustomPrompt="1"/>
          </p:nvPr>
        </p:nvSpPr>
        <p:spPr>
          <a:xfrm>
            <a:off x="628650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6623934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ри блока с заголовками и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4344784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8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8209567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80000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344784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20"/>
            <p:custDataLst>
              <p:tags r:id="rId3"/>
            </p:custDataLst>
          </p:nvPr>
        </p:nvSpPr>
        <p:spPr>
          <a:xfrm>
            <a:off x="8209567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1"/>
            <p:custDataLst>
              <p:tags r:id="rId4"/>
            </p:custDataLst>
          </p:nvPr>
        </p:nvSpPr>
        <p:spPr>
          <a:xfrm>
            <a:off x="480000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  <p:custDataLst>
              <p:tags r:id="rId5"/>
            </p:custDataLst>
          </p:nvPr>
        </p:nvSpPr>
        <p:spPr>
          <a:xfrm>
            <a:off x="4344784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3"/>
            <p:custDataLst>
              <p:tags r:id="rId6"/>
            </p:custDataLst>
          </p:nvPr>
        </p:nvSpPr>
        <p:spPr>
          <a:xfrm>
            <a:off x="8209567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64130859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Текст 12"/>
          <p:cNvSpPr>
            <a:spLocks noGrp="1"/>
          </p:cNvSpPr>
          <p:nvPr>
            <p:ph type="body" sz="quarter" idx="14"/>
          </p:nvPr>
        </p:nvSpPr>
        <p:spPr>
          <a:xfrm>
            <a:off x="334440" y="1785926"/>
            <a:ext cx="5568951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 i="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12"/>
          <p:cNvSpPr>
            <a:spLocks noGrp="1"/>
          </p:cNvSpPr>
          <p:nvPr>
            <p:ph type="body" sz="quarter" idx="15"/>
          </p:nvPr>
        </p:nvSpPr>
        <p:spPr>
          <a:xfrm>
            <a:off x="6288636" y="1785926"/>
            <a:ext cx="5568951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718908" y="1630368"/>
            <a:ext cx="48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0" name="Текст 10"/>
          <p:cNvSpPr>
            <a:spLocks noGrp="1"/>
          </p:cNvSpPr>
          <p:nvPr>
            <p:ph type="body" sz="quarter" idx="13" hasCustomPrompt="1"/>
          </p:nvPr>
        </p:nvSpPr>
        <p:spPr>
          <a:xfrm>
            <a:off x="6673092" y="1639878"/>
            <a:ext cx="48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8718366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ри (2+1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6671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666713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66716" y="385762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9" name="Содержимое 2"/>
          <p:cNvSpPr>
            <a:spLocks noGrp="1"/>
          </p:cNvSpPr>
          <p:nvPr>
            <p:ph sz="half" idx="20"/>
          </p:nvPr>
        </p:nvSpPr>
        <p:spPr>
          <a:xfrm>
            <a:off x="666713" y="4357845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2139743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ри (1+2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6671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66713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6286501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286556" y="385762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20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4357845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3167343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Объект с подписью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1857368"/>
            <a:ext cx="6815667" cy="42687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857368"/>
            <a:ext cx="4011084" cy="42687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3000787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Белый пустой с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795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sz="half" idx="1"/>
          </p:nvPr>
        </p:nvSpPr>
        <p:spPr>
          <a:xfrm>
            <a:off x="253920" y="215862"/>
            <a:ext cx="11684160" cy="64628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130810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несколько рисунков с подписями">
  <p:cSld name="несколько рисунков с подписями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3" name="Google Shape;413;p5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4" name="Google Shape;414;p5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15" name="Google Shape;415;p54"/>
          <p:cNvSpPr txBox="1">
            <a:spLocks noGrp="1"/>
          </p:cNvSpPr>
          <p:nvPr>
            <p:ph type="body" idx="1"/>
          </p:nvPr>
        </p:nvSpPr>
        <p:spPr>
          <a:xfrm>
            <a:off x="761963" y="3071811"/>
            <a:ext cx="4953200" cy="7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30479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304792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6" name="Google Shape;416;p54"/>
          <p:cNvSpPr txBox="1">
            <a:spLocks noGrp="1"/>
          </p:cNvSpPr>
          <p:nvPr>
            <p:ph type="title"/>
          </p:nvPr>
        </p:nvSpPr>
        <p:spPr>
          <a:xfrm>
            <a:off x="609600" y="214291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3733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417" name="Google Shape;417;p54"/>
          <p:cNvSpPr>
            <a:spLocks noGrp="1"/>
          </p:cNvSpPr>
          <p:nvPr>
            <p:ph type="pic" idx="2"/>
          </p:nvPr>
        </p:nvSpPr>
        <p:spPr>
          <a:xfrm>
            <a:off x="761963" y="1785928"/>
            <a:ext cx="2381200" cy="11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8" name="Google Shape;418;p54"/>
          <p:cNvSpPr>
            <a:spLocks noGrp="1"/>
          </p:cNvSpPr>
          <p:nvPr>
            <p:ph type="pic" idx="3"/>
          </p:nvPr>
        </p:nvSpPr>
        <p:spPr>
          <a:xfrm>
            <a:off x="3333731" y="1785928"/>
            <a:ext cx="2381200" cy="11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9" name="Google Shape;419;p54"/>
          <p:cNvSpPr txBox="1">
            <a:spLocks noGrp="1"/>
          </p:cNvSpPr>
          <p:nvPr>
            <p:ph type="body" idx="4"/>
          </p:nvPr>
        </p:nvSpPr>
        <p:spPr>
          <a:xfrm>
            <a:off x="761963" y="5357825"/>
            <a:ext cx="4953200" cy="7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30479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304792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0" name="Google Shape;420;p54"/>
          <p:cNvSpPr>
            <a:spLocks noGrp="1"/>
          </p:cNvSpPr>
          <p:nvPr>
            <p:ph type="pic" idx="5"/>
          </p:nvPr>
        </p:nvSpPr>
        <p:spPr>
          <a:xfrm>
            <a:off x="761963" y="4071943"/>
            <a:ext cx="2381200" cy="11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1" name="Google Shape;421;p54"/>
          <p:cNvSpPr>
            <a:spLocks noGrp="1"/>
          </p:cNvSpPr>
          <p:nvPr>
            <p:ph type="pic" idx="6"/>
          </p:nvPr>
        </p:nvSpPr>
        <p:spPr>
          <a:xfrm>
            <a:off x="3333731" y="4071943"/>
            <a:ext cx="2381200" cy="11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2" name="Google Shape;422;p54"/>
          <p:cNvSpPr txBox="1">
            <a:spLocks noGrp="1"/>
          </p:cNvSpPr>
          <p:nvPr>
            <p:ph type="body" idx="7"/>
          </p:nvPr>
        </p:nvSpPr>
        <p:spPr>
          <a:xfrm>
            <a:off x="6477003" y="3071811"/>
            <a:ext cx="4953200" cy="7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30479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304792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3" name="Google Shape;423;p54"/>
          <p:cNvSpPr>
            <a:spLocks noGrp="1"/>
          </p:cNvSpPr>
          <p:nvPr>
            <p:ph type="pic" idx="8"/>
          </p:nvPr>
        </p:nvSpPr>
        <p:spPr>
          <a:xfrm>
            <a:off x="6477003" y="1785928"/>
            <a:ext cx="2381200" cy="11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4" name="Google Shape;424;p54"/>
          <p:cNvSpPr>
            <a:spLocks noGrp="1"/>
          </p:cNvSpPr>
          <p:nvPr>
            <p:ph type="pic" idx="9"/>
          </p:nvPr>
        </p:nvSpPr>
        <p:spPr>
          <a:xfrm>
            <a:off x="9048771" y="1785928"/>
            <a:ext cx="2381200" cy="11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5" name="Google Shape;425;p54"/>
          <p:cNvSpPr txBox="1">
            <a:spLocks noGrp="1"/>
          </p:cNvSpPr>
          <p:nvPr>
            <p:ph type="body" idx="13"/>
          </p:nvPr>
        </p:nvSpPr>
        <p:spPr>
          <a:xfrm>
            <a:off x="6477003" y="5357825"/>
            <a:ext cx="4953200" cy="7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30479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304792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6" name="Google Shape;426;p54"/>
          <p:cNvSpPr>
            <a:spLocks noGrp="1"/>
          </p:cNvSpPr>
          <p:nvPr>
            <p:ph type="pic" idx="14"/>
          </p:nvPr>
        </p:nvSpPr>
        <p:spPr>
          <a:xfrm>
            <a:off x="6477003" y="4071943"/>
            <a:ext cx="2381200" cy="11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7" name="Google Shape;427;p54"/>
          <p:cNvSpPr>
            <a:spLocks noGrp="1"/>
          </p:cNvSpPr>
          <p:nvPr>
            <p:ph type="pic" idx="15"/>
          </p:nvPr>
        </p:nvSpPr>
        <p:spPr>
          <a:xfrm>
            <a:off x="9048771" y="4071943"/>
            <a:ext cx="2381200" cy="11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503429985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Синий с лого издатель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5715016"/>
            <a:ext cx="12192000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07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985" y="5870890"/>
            <a:ext cx="4381531" cy="558645"/>
          </a:xfrm>
          <a:prstGeom prst="rect">
            <a:avLst/>
          </a:prstGeom>
          <a:noFill/>
        </p:spPr>
      </p:pic>
      <p:pic>
        <p:nvPicPr>
          <p:cNvPr id="11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1172" y="2286131"/>
            <a:ext cx="10189661" cy="21716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1775625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Синий пустой с лого 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1673" y="2410100"/>
            <a:ext cx="9808659" cy="2090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5236558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Сини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193794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Белый слайд с лого и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3714757"/>
            <a:ext cx="109728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644"/>
            <a:ext cx="4191029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097" y="1214422"/>
            <a:ext cx="8667811" cy="157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936635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Белый пустой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3714757"/>
            <a:ext cx="109728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644"/>
            <a:ext cx="4191029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460588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857368"/>
            <a:ext cx="5200648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2" y="1857368"/>
            <a:ext cx="5105397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6561103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4508639"/>
            <a:ext cx="5200648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3" y="4508639"/>
            <a:ext cx="5238787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571461" y="1785926"/>
            <a:ext cx="5238787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6381753" y="1785926"/>
            <a:ext cx="5238787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92086929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761964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761964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333730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761964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761964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3333730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6477005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6477005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9048773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6477005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6477005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9048773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69048772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7621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47621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7621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47621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  <p:custDataLst>
              <p:tags r:id="rId3"/>
            </p:custDataLst>
          </p:nvPr>
        </p:nvSpPr>
        <p:spPr>
          <a:xfrm>
            <a:off x="628650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 hasCustomPrompt="1"/>
          </p:nvPr>
        </p:nvSpPr>
        <p:spPr>
          <a:xfrm>
            <a:off x="628650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  <p:custDataLst>
              <p:tags r:id="rId4"/>
            </p:custDataLst>
          </p:nvPr>
        </p:nvSpPr>
        <p:spPr>
          <a:xfrm>
            <a:off x="628650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 hasCustomPrompt="1"/>
          </p:nvPr>
        </p:nvSpPr>
        <p:spPr>
          <a:xfrm>
            <a:off x="628650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7281236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ри блока с заголовками и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4344784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8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8209567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80000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344784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20"/>
            <p:custDataLst>
              <p:tags r:id="rId3"/>
            </p:custDataLst>
          </p:nvPr>
        </p:nvSpPr>
        <p:spPr>
          <a:xfrm>
            <a:off x="8209567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1"/>
            <p:custDataLst>
              <p:tags r:id="rId4"/>
            </p:custDataLst>
          </p:nvPr>
        </p:nvSpPr>
        <p:spPr>
          <a:xfrm>
            <a:off x="480000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  <p:custDataLst>
              <p:tags r:id="rId5"/>
            </p:custDataLst>
          </p:nvPr>
        </p:nvSpPr>
        <p:spPr>
          <a:xfrm>
            <a:off x="4344784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3"/>
            <p:custDataLst>
              <p:tags r:id="rId6"/>
            </p:custDataLst>
          </p:nvPr>
        </p:nvSpPr>
        <p:spPr>
          <a:xfrm>
            <a:off x="8209567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744413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-ре блока с заголовками">
  <p:cSld name="4-ре блока с заголовками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5"/>
          <p:cNvSpPr txBox="1">
            <a:spLocks noGrp="1"/>
          </p:cNvSpPr>
          <p:nvPr>
            <p:ph type="title"/>
          </p:nvPr>
        </p:nvSpPr>
        <p:spPr>
          <a:xfrm>
            <a:off x="609600" y="214291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3733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430" name="Google Shape;430;p5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1" name="Google Shape;431;p5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2" name="Google Shape;432;p5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33" name="Google Shape;433;p55"/>
          <p:cNvSpPr txBox="1">
            <a:spLocks noGrp="1"/>
          </p:cNvSpPr>
          <p:nvPr>
            <p:ph type="body" idx="1"/>
          </p:nvPr>
        </p:nvSpPr>
        <p:spPr>
          <a:xfrm>
            <a:off x="624417" y="2071677"/>
            <a:ext cx="5429200" cy="1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0639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»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4" name="Google Shape;434;p55"/>
          <p:cNvSpPr txBox="1">
            <a:spLocks noGrp="1"/>
          </p:cNvSpPr>
          <p:nvPr>
            <p:ph type="body" idx="2"/>
          </p:nvPr>
        </p:nvSpPr>
        <p:spPr>
          <a:xfrm>
            <a:off x="624417" y="1571612"/>
            <a:ext cx="5429200" cy="43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609585" marR="0" lvl="0" indent="-440256" algn="ctr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5" name="Google Shape;435;p55"/>
          <p:cNvSpPr txBox="1">
            <a:spLocks noGrp="1"/>
          </p:cNvSpPr>
          <p:nvPr>
            <p:ph type="body" idx="3"/>
          </p:nvPr>
        </p:nvSpPr>
        <p:spPr>
          <a:xfrm>
            <a:off x="624417" y="4357693"/>
            <a:ext cx="5429200" cy="1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0639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»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6" name="Google Shape;436;p55"/>
          <p:cNvSpPr txBox="1">
            <a:spLocks noGrp="1"/>
          </p:cNvSpPr>
          <p:nvPr>
            <p:ph type="body" idx="4"/>
          </p:nvPr>
        </p:nvSpPr>
        <p:spPr>
          <a:xfrm>
            <a:off x="624417" y="3857628"/>
            <a:ext cx="5429200" cy="43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609585" marR="0" lvl="0" indent="-440256" algn="ctr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7" name="Google Shape;437;p55"/>
          <p:cNvSpPr txBox="1">
            <a:spLocks noGrp="1"/>
          </p:cNvSpPr>
          <p:nvPr>
            <p:ph type="body" idx="5"/>
          </p:nvPr>
        </p:nvSpPr>
        <p:spPr>
          <a:xfrm>
            <a:off x="6286501" y="2071677"/>
            <a:ext cx="5429200" cy="1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0639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»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8" name="Google Shape;438;p55"/>
          <p:cNvSpPr txBox="1">
            <a:spLocks noGrp="1"/>
          </p:cNvSpPr>
          <p:nvPr>
            <p:ph type="body" idx="6"/>
          </p:nvPr>
        </p:nvSpPr>
        <p:spPr>
          <a:xfrm>
            <a:off x="6286501" y="1571612"/>
            <a:ext cx="5429200" cy="43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609585" marR="0" lvl="0" indent="-440256" algn="ctr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9" name="Google Shape;439;p55"/>
          <p:cNvSpPr txBox="1">
            <a:spLocks noGrp="1"/>
          </p:cNvSpPr>
          <p:nvPr>
            <p:ph type="body" idx="7"/>
          </p:nvPr>
        </p:nvSpPr>
        <p:spPr>
          <a:xfrm>
            <a:off x="6286501" y="4357693"/>
            <a:ext cx="5429200" cy="1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0639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»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0" name="Google Shape;440;p55"/>
          <p:cNvSpPr txBox="1">
            <a:spLocks noGrp="1"/>
          </p:cNvSpPr>
          <p:nvPr>
            <p:ph type="body" idx="8"/>
          </p:nvPr>
        </p:nvSpPr>
        <p:spPr>
          <a:xfrm>
            <a:off x="6286501" y="3857628"/>
            <a:ext cx="5429200" cy="43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609585" marR="0" lvl="0" indent="-440256" algn="ctr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316325419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два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Текст 12"/>
          <p:cNvSpPr>
            <a:spLocks noGrp="1"/>
          </p:cNvSpPr>
          <p:nvPr>
            <p:ph type="body" sz="quarter" idx="14"/>
          </p:nvPr>
        </p:nvSpPr>
        <p:spPr>
          <a:xfrm>
            <a:off x="334440" y="1785926"/>
            <a:ext cx="5568951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 i="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12"/>
          <p:cNvSpPr>
            <a:spLocks noGrp="1"/>
          </p:cNvSpPr>
          <p:nvPr>
            <p:ph type="body" sz="quarter" idx="15"/>
          </p:nvPr>
        </p:nvSpPr>
        <p:spPr>
          <a:xfrm>
            <a:off x="6288636" y="1785926"/>
            <a:ext cx="5568951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718908" y="1630368"/>
            <a:ext cx="48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0" name="Текст 10"/>
          <p:cNvSpPr>
            <a:spLocks noGrp="1"/>
          </p:cNvSpPr>
          <p:nvPr>
            <p:ph type="body" sz="quarter" idx="13" hasCustomPrompt="1"/>
          </p:nvPr>
        </p:nvSpPr>
        <p:spPr>
          <a:xfrm>
            <a:off x="6673092" y="1639878"/>
            <a:ext cx="48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04386511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ри (2+1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6671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666713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66716" y="385762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9" name="Содержимое 2"/>
          <p:cNvSpPr>
            <a:spLocks noGrp="1"/>
          </p:cNvSpPr>
          <p:nvPr>
            <p:ph sz="half" idx="20"/>
          </p:nvPr>
        </p:nvSpPr>
        <p:spPr>
          <a:xfrm>
            <a:off x="666713" y="4357833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2765787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ри (1+2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6671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66713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6286501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286556" y="385762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20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4357833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78482703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Объект с подписью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1857368"/>
            <a:ext cx="6815667" cy="42687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857368"/>
            <a:ext cx="4011084" cy="42687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8050608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Белый пустой с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783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sz="half" idx="1"/>
          </p:nvPr>
        </p:nvSpPr>
        <p:spPr>
          <a:xfrm>
            <a:off x="253920" y="215862"/>
            <a:ext cx="11684160" cy="64628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9771000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Синий с лого издатель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5715016"/>
            <a:ext cx="12192000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07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985" y="5870886"/>
            <a:ext cx="4381531" cy="558645"/>
          </a:xfrm>
          <a:prstGeom prst="rect">
            <a:avLst/>
          </a:prstGeom>
          <a:noFill/>
        </p:spPr>
      </p:pic>
      <p:pic>
        <p:nvPicPr>
          <p:cNvPr id="11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1172" y="2286127"/>
            <a:ext cx="10189661" cy="21716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7270082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Синий пустой с лого 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1673" y="2410100"/>
            <a:ext cx="9808659" cy="2090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3971428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Сини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8934653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Белый слайд с лого и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3714757"/>
            <a:ext cx="109728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644"/>
            <a:ext cx="4191029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097" y="1214422"/>
            <a:ext cx="8667811" cy="157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820688035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Белый пустой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3714757"/>
            <a:ext cx="109728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644"/>
            <a:ext cx="4191029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38434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ри блока с заголовками и пояснениями">
  <p:cSld name="три блока с заголовками и пояснениями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56"/>
          <p:cNvSpPr txBox="1">
            <a:spLocks noGrp="1"/>
          </p:cNvSpPr>
          <p:nvPr>
            <p:ph type="title"/>
          </p:nvPr>
        </p:nvSpPr>
        <p:spPr>
          <a:xfrm>
            <a:off x="609600" y="214291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3733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443" name="Google Shape;443;p5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4" name="Google Shape;444;p5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5" name="Google Shape;445;p5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46" name="Google Shape;446;p56"/>
          <p:cNvSpPr>
            <a:spLocks noGrp="1"/>
          </p:cNvSpPr>
          <p:nvPr>
            <p:ph type="body" idx="1"/>
          </p:nvPr>
        </p:nvSpPr>
        <p:spPr>
          <a:xfrm>
            <a:off x="480000" y="1495116"/>
            <a:ext cx="3648000" cy="648000"/>
          </a:xfrm>
          <a:prstGeom prst="homePlate">
            <a:avLst>
              <a:gd name="adj" fmla="val 20514"/>
            </a:avLst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/>
          <a:lstStyle>
            <a:lvl1pPr marL="609585" marR="0" lvl="0" indent="-30479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7" name="Google Shape;447;p56"/>
          <p:cNvSpPr>
            <a:spLocks noGrp="1"/>
          </p:cNvSpPr>
          <p:nvPr>
            <p:ph type="body" idx="2"/>
          </p:nvPr>
        </p:nvSpPr>
        <p:spPr>
          <a:xfrm>
            <a:off x="4344784" y="1495116"/>
            <a:ext cx="3648000" cy="648000"/>
          </a:xfrm>
          <a:prstGeom prst="homePlate">
            <a:avLst>
              <a:gd name="adj" fmla="val 20514"/>
            </a:avLst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/>
          <a:lstStyle>
            <a:lvl1pPr marL="609585" marR="0" lvl="0" indent="-30479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8" name="Google Shape;448;p56"/>
          <p:cNvSpPr>
            <a:spLocks noGrp="1"/>
          </p:cNvSpPr>
          <p:nvPr>
            <p:ph type="body" idx="3"/>
          </p:nvPr>
        </p:nvSpPr>
        <p:spPr>
          <a:xfrm>
            <a:off x="8209567" y="1495116"/>
            <a:ext cx="3648000" cy="648000"/>
          </a:xfrm>
          <a:prstGeom prst="homePlate">
            <a:avLst>
              <a:gd name="adj" fmla="val 20514"/>
            </a:avLst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/>
          <a:lstStyle>
            <a:lvl1pPr marL="609585" marR="0" lvl="0" indent="-30479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9" name="Google Shape;449;p56"/>
          <p:cNvSpPr txBox="1">
            <a:spLocks noGrp="1"/>
          </p:cNvSpPr>
          <p:nvPr>
            <p:ph type="body" idx="4"/>
          </p:nvPr>
        </p:nvSpPr>
        <p:spPr>
          <a:xfrm>
            <a:off x="480000" y="2000240"/>
            <a:ext cx="3648000" cy="3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0639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»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0" name="Google Shape;450;p56"/>
          <p:cNvSpPr txBox="1">
            <a:spLocks noGrp="1"/>
          </p:cNvSpPr>
          <p:nvPr>
            <p:ph type="body" idx="5"/>
          </p:nvPr>
        </p:nvSpPr>
        <p:spPr>
          <a:xfrm>
            <a:off x="4344784" y="2000240"/>
            <a:ext cx="3648000" cy="3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0639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»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1" name="Google Shape;451;p56"/>
          <p:cNvSpPr txBox="1">
            <a:spLocks noGrp="1"/>
          </p:cNvSpPr>
          <p:nvPr>
            <p:ph type="body" idx="6"/>
          </p:nvPr>
        </p:nvSpPr>
        <p:spPr>
          <a:xfrm>
            <a:off x="8209567" y="2000240"/>
            <a:ext cx="3648000" cy="3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0639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»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2" name="Google Shape;452;p56"/>
          <p:cNvSpPr txBox="1">
            <a:spLocks noGrp="1"/>
          </p:cNvSpPr>
          <p:nvPr>
            <p:ph type="body" idx="7"/>
          </p:nvPr>
        </p:nvSpPr>
        <p:spPr>
          <a:xfrm>
            <a:off x="480000" y="5315644"/>
            <a:ext cx="3648000" cy="8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304792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3" name="Google Shape;453;p56"/>
          <p:cNvSpPr txBox="1">
            <a:spLocks noGrp="1"/>
          </p:cNvSpPr>
          <p:nvPr>
            <p:ph type="body" idx="8"/>
          </p:nvPr>
        </p:nvSpPr>
        <p:spPr>
          <a:xfrm>
            <a:off x="4344784" y="5315644"/>
            <a:ext cx="3648000" cy="8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304792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4" name="Google Shape;454;p56"/>
          <p:cNvSpPr txBox="1">
            <a:spLocks noGrp="1"/>
          </p:cNvSpPr>
          <p:nvPr>
            <p:ph type="body" idx="9"/>
          </p:nvPr>
        </p:nvSpPr>
        <p:spPr>
          <a:xfrm>
            <a:off x="8209567" y="5315644"/>
            <a:ext cx="3648000" cy="8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304792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3687654292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857368"/>
            <a:ext cx="5200648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2" y="1857368"/>
            <a:ext cx="5105397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1889172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4508635"/>
            <a:ext cx="5200648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3" y="4508635"/>
            <a:ext cx="5238787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571461" y="1785926"/>
            <a:ext cx="5238787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6381753" y="1785926"/>
            <a:ext cx="5238787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1203133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761964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761964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333730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761964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761964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3333730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6477005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6477005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9048773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6477005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6477005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9048773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18112447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7621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47621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7621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47621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  <p:custDataLst>
              <p:tags r:id="rId3"/>
            </p:custDataLst>
          </p:nvPr>
        </p:nvSpPr>
        <p:spPr>
          <a:xfrm>
            <a:off x="628650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 hasCustomPrompt="1"/>
          </p:nvPr>
        </p:nvSpPr>
        <p:spPr>
          <a:xfrm>
            <a:off x="628650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  <p:custDataLst>
              <p:tags r:id="rId4"/>
            </p:custDataLst>
          </p:nvPr>
        </p:nvSpPr>
        <p:spPr>
          <a:xfrm>
            <a:off x="628650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 hasCustomPrompt="1"/>
          </p:nvPr>
        </p:nvSpPr>
        <p:spPr>
          <a:xfrm>
            <a:off x="628650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32120310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ри блока с заголовками и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4344784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8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8209567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80000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344784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20"/>
            <p:custDataLst>
              <p:tags r:id="rId3"/>
            </p:custDataLst>
          </p:nvPr>
        </p:nvSpPr>
        <p:spPr>
          <a:xfrm>
            <a:off x="8209567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1"/>
            <p:custDataLst>
              <p:tags r:id="rId4"/>
            </p:custDataLst>
          </p:nvPr>
        </p:nvSpPr>
        <p:spPr>
          <a:xfrm>
            <a:off x="480000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  <p:custDataLst>
              <p:tags r:id="rId5"/>
            </p:custDataLst>
          </p:nvPr>
        </p:nvSpPr>
        <p:spPr>
          <a:xfrm>
            <a:off x="4344784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3"/>
            <p:custDataLst>
              <p:tags r:id="rId6"/>
            </p:custDataLst>
          </p:nvPr>
        </p:nvSpPr>
        <p:spPr>
          <a:xfrm>
            <a:off x="8209567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91003866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два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Текст 12"/>
          <p:cNvSpPr>
            <a:spLocks noGrp="1"/>
          </p:cNvSpPr>
          <p:nvPr>
            <p:ph type="body" sz="quarter" idx="14"/>
          </p:nvPr>
        </p:nvSpPr>
        <p:spPr>
          <a:xfrm>
            <a:off x="334440" y="1785926"/>
            <a:ext cx="5568951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 i="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12"/>
          <p:cNvSpPr>
            <a:spLocks noGrp="1"/>
          </p:cNvSpPr>
          <p:nvPr>
            <p:ph type="body" sz="quarter" idx="15"/>
          </p:nvPr>
        </p:nvSpPr>
        <p:spPr>
          <a:xfrm>
            <a:off x="6288636" y="1785926"/>
            <a:ext cx="5568951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718908" y="1630368"/>
            <a:ext cx="48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0" name="Текст 10"/>
          <p:cNvSpPr>
            <a:spLocks noGrp="1"/>
          </p:cNvSpPr>
          <p:nvPr>
            <p:ph type="body" sz="quarter" idx="13" hasCustomPrompt="1"/>
          </p:nvPr>
        </p:nvSpPr>
        <p:spPr>
          <a:xfrm>
            <a:off x="6673092" y="1639878"/>
            <a:ext cx="48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42640476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ри (2+1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6671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666713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66716" y="385762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9" name="Содержимое 2"/>
          <p:cNvSpPr>
            <a:spLocks noGrp="1"/>
          </p:cNvSpPr>
          <p:nvPr>
            <p:ph sz="half" idx="20"/>
          </p:nvPr>
        </p:nvSpPr>
        <p:spPr>
          <a:xfrm>
            <a:off x="666713" y="4357829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40170181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ри (1+2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6671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66713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6286501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286556" y="385762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20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4357829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8386918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Объект с подписью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1857368"/>
            <a:ext cx="6815667" cy="42687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857368"/>
            <a:ext cx="4011084" cy="42687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51518041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Белый пустой с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779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sz="half" idx="1"/>
          </p:nvPr>
        </p:nvSpPr>
        <p:spPr>
          <a:xfrm>
            <a:off x="253920" y="215862"/>
            <a:ext cx="11684160" cy="64628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259177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блока с заголовками">
  <p:cSld name="два блока с заголовками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7" name="Google Shape;457;p5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8" name="Google Shape;458;p5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59" name="Google Shape;459;p57"/>
          <p:cNvSpPr txBox="1">
            <a:spLocks noGrp="1"/>
          </p:cNvSpPr>
          <p:nvPr>
            <p:ph type="title"/>
          </p:nvPr>
        </p:nvSpPr>
        <p:spPr>
          <a:xfrm>
            <a:off x="609600" y="214291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3733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460" name="Google Shape;460;p57"/>
          <p:cNvSpPr txBox="1">
            <a:spLocks noGrp="1"/>
          </p:cNvSpPr>
          <p:nvPr>
            <p:ph type="body" idx="1"/>
          </p:nvPr>
        </p:nvSpPr>
        <p:spPr>
          <a:xfrm>
            <a:off x="594709" y="1630368"/>
            <a:ext cx="5233200" cy="43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609585" marR="0" lvl="0" indent="-440256" algn="ctr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1" name="Google Shape;461;p57"/>
          <p:cNvSpPr txBox="1">
            <a:spLocks noGrp="1"/>
          </p:cNvSpPr>
          <p:nvPr>
            <p:ph type="body" idx="2"/>
          </p:nvPr>
        </p:nvSpPr>
        <p:spPr>
          <a:xfrm>
            <a:off x="594708" y="2143117"/>
            <a:ext cx="5238800" cy="39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0639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»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2" name="Google Shape;462;p57"/>
          <p:cNvSpPr txBox="1">
            <a:spLocks noGrp="1"/>
          </p:cNvSpPr>
          <p:nvPr>
            <p:ph type="body" idx="3"/>
          </p:nvPr>
        </p:nvSpPr>
        <p:spPr>
          <a:xfrm>
            <a:off x="6286503" y="1630368"/>
            <a:ext cx="5233200" cy="43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609585" marR="0" lvl="0" indent="-440256" algn="ctr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3" name="Google Shape;463;p57"/>
          <p:cNvSpPr txBox="1">
            <a:spLocks noGrp="1"/>
          </p:cNvSpPr>
          <p:nvPr>
            <p:ph type="body" idx="4"/>
          </p:nvPr>
        </p:nvSpPr>
        <p:spPr>
          <a:xfrm>
            <a:off x="6286501" y="2143117"/>
            <a:ext cx="5238800" cy="39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0639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»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3004145846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Синий с лого издатель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5715016"/>
            <a:ext cx="12192000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07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985" y="5870882"/>
            <a:ext cx="4381531" cy="558645"/>
          </a:xfrm>
          <a:prstGeom prst="rect">
            <a:avLst/>
          </a:prstGeom>
          <a:noFill/>
        </p:spPr>
      </p:pic>
      <p:pic>
        <p:nvPicPr>
          <p:cNvPr id="11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1172" y="2286123"/>
            <a:ext cx="10189661" cy="21716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8128417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Синий пустой с лого 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1673" y="2410100"/>
            <a:ext cx="9808659" cy="2090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1930831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Сини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1655295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Белый слайд с лого и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3714757"/>
            <a:ext cx="109728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644"/>
            <a:ext cx="4191029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097" y="1214422"/>
            <a:ext cx="8667811" cy="157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235380664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Белый пустой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3714757"/>
            <a:ext cx="109728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644"/>
            <a:ext cx="4191029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8687178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857368"/>
            <a:ext cx="5200648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2" y="1857368"/>
            <a:ext cx="5105397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05616577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4508631"/>
            <a:ext cx="5200648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3" y="4508631"/>
            <a:ext cx="5238787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571461" y="1785926"/>
            <a:ext cx="5238787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6381753" y="1785926"/>
            <a:ext cx="5238787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5632446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761964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761964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333730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761964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761964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3333730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6477005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6477005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9048773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6477005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6477005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9048773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55483057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7621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47621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7621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47621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  <p:custDataLst>
              <p:tags r:id="rId3"/>
            </p:custDataLst>
          </p:nvPr>
        </p:nvSpPr>
        <p:spPr>
          <a:xfrm>
            <a:off x="628650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 hasCustomPrompt="1"/>
          </p:nvPr>
        </p:nvSpPr>
        <p:spPr>
          <a:xfrm>
            <a:off x="628650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  <p:custDataLst>
              <p:tags r:id="rId4"/>
            </p:custDataLst>
          </p:nvPr>
        </p:nvSpPr>
        <p:spPr>
          <a:xfrm>
            <a:off x="628650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 hasCustomPrompt="1"/>
          </p:nvPr>
        </p:nvSpPr>
        <p:spPr>
          <a:xfrm>
            <a:off x="628650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57109928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ри блока с заголовками и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4344784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8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8209567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80000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344784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20"/>
            <p:custDataLst>
              <p:tags r:id="rId3"/>
            </p:custDataLst>
          </p:nvPr>
        </p:nvSpPr>
        <p:spPr>
          <a:xfrm>
            <a:off x="8209567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1"/>
            <p:custDataLst>
              <p:tags r:id="rId4"/>
            </p:custDataLst>
          </p:nvPr>
        </p:nvSpPr>
        <p:spPr>
          <a:xfrm>
            <a:off x="480000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  <p:custDataLst>
              <p:tags r:id="rId5"/>
            </p:custDataLst>
          </p:nvPr>
        </p:nvSpPr>
        <p:spPr>
          <a:xfrm>
            <a:off x="4344784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3"/>
            <p:custDataLst>
              <p:tags r:id="rId6"/>
            </p:custDataLst>
          </p:nvPr>
        </p:nvSpPr>
        <p:spPr>
          <a:xfrm>
            <a:off x="8209567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33618568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ри (2+1) блока текста с заголовками">
  <p:cSld name="Три (2+1) блока текста с заголовками"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5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6" name="Google Shape;466;p5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7" name="Google Shape;467;p5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68" name="Google Shape;468;p58"/>
          <p:cNvSpPr txBox="1">
            <a:spLocks noGrp="1"/>
          </p:cNvSpPr>
          <p:nvPr>
            <p:ph type="body" idx="1"/>
          </p:nvPr>
        </p:nvSpPr>
        <p:spPr>
          <a:xfrm>
            <a:off x="594709" y="1630368"/>
            <a:ext cx="5233200" cy="43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609585" marR="0" lvl="0" indent="-440256" algn="ctr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9" name="Google Shape;469;p58"/>
          <p:cNvSpPr txBox="1">
            <a:spLocks noGrp="1"/>
          </p:cNvSpPr>
          <p:nvPr>
            <p:ph type="title"/>
          </p:nvPr>
        </p:nvSpPr>
        <p:spPr>
          <a:xfrm>
            <a:off x="609600" y="214291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3733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470" name="Google Shape;470;p58"/>
          <p:cNvSpPr txBox="1">
            <a:spLocks noGrp="1"/>
          </p:cNvSpPr>
          <p:nvPr>
            <p:ph type="body" idx="2"/>
          </p:nvPr>
        </p:nvSpPr>
        <p:spPr>
          <a:xfrm>
            <a:off x="594708" y="2143117"/>
            <a:ext cx="5238800" cy="1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0639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»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1" name="Google Shape;471;p58"/>
          <p:cNvSpPr txBox="1">
            <a:spLocks noGrp="1"/>
          </p:cNvSpPr>
          <p:nvPr>
            <p:ph type="body" idx="3"/>
          </p:nvPr>
        </p:nvSpPr>
        <p:spPr>
          <a:xfrm>
            <a:off x="6286503" y="1630368"/>
            <a:ext cx="5233200" cy="43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609585" marR="0" lvl="0" indent="-440256" algn="ctr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2" name="Google Shape;472;p58"/>
          <p:cNvSpPr txBox="1">
            <a:spLocks noGrp="1"/>
          </p:cNvSpPr>
          <p:nvPr>
            <p:ph type="body" idx="4"/>
          </p:nvPr>
        </p:nvSpPr>
        <p:spPr>
          <a:xfrm>
            <a:off x="6286501" y="2143117"/>
            <a:ext cx="5238800" cy="39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0639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»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3" name="Google Shape;473;p58"/>
          <p:cNvSpPr txBox="1">
            <a:spLocks noGrp="1"/>
          </p:cNvSpPr>
          <p:nvPr>
            <p:ph type="body" idx="5"/>
          </p:nvPr>
        </p:nvSpPr>
        <p:spPr>
          <a:xfrm>
            <a:off x="594709" y="3925895"/>
            <a:ext cx="5233200" cy="43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609585" marR="0" lvl="0" indent="-440256" algn="ctr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4" name="Google Shape;474;p58"/>
          <p:cNvSpPr txBox="1">
            <a:spLocks noGrp="1"/>
          </p:cNvSpPr>
          <p:nvPr>
            <p:ph type="body" idx="6"/>
          </p:nvPr>
        </p:nvSpPr>
        <p:spPr>
          <a:xfrm>
            <a:off x="594708" y="4429133"/>
            <a:ext cx="5238800" cy="17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0639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»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104257713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два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Текст 12"/>
          <p:cNvSpPr>
            <a:spLocks noGrp="1"/>
          </p:cNvSpPr>
          <p:nvPr>
            <p:ph type="body" sz="quarter" idx="14"/>
          </p:nvPr>
        </p:nvSpPr>
        <p:spPr>
          <a:xfrm>
            <a:off x="334440" y="1785926"/>
            <a:ext cx="5568951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 i="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12"/>
          <p:cNvSpPr>
            <a:spLocks noGrp="1"/>
          </p:cNvSpPr>
          <p:nvPr>
            <p:ph type="body" sz="quarter" idx="15"/>
          </p:nvPr>
        </p:nvSpPr>
        <p:spPr>
          <a:xfrm>
            <a:off x="6288636" y="1785926"/>
            <a:ext cx="5568951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718908" y="1630368"/>
            <a:ext cx="48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0" name="Текст 10"/>
          <p:cNvSpPr>
            <a:spLocks noGrp="1"/>
          </p:cNvSpPr>
          <p:nvPr>
            <p:ph type="body" sz="quarter" idx="13" hasCustomPrompt="1"/>
          </p:nvPr>
        </p:nvSpPr>
        <p:spPr>
          <a:xfrm>
            <a:off x="6673092" y="1639878"/>
            <a:ext cx="48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47658569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ри (2+1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6671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666713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66716" y="385762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9" name="Содержимое 2"/>
          <p:cNvSpPr>
            <a:spLocks noGrp="1"/>
          </p:cNvSpPr>
          <p:nvPr>
            <p:ph sz="half" idx="20"/>
          </p:nvPr>
        </p:nvSpPr>
        <p:spPr>
          <a:xfrm>
            <a:off x="666713" y="4357825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48029076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ри (1+2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6671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66713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6286501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286556" y="385762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20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4357825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7946921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Объект с подписью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1857368"/>
            <a:ext cx="6815667" cy="42687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857368"/>
            <a:ext cx="4011084" cy="42687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6858494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Белый пустой с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775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sz="half" idx="1"/>
          </p:nvPr>
        </p:nvSpPr>
        <p:spPr>
          <a:xfrm>
            <a:off x="253920" y="215862"/>
            <a:ext cx="11684160" cy="64628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48737359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Синий с лого издатель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5715016"/>
            <a:ext cx="12192000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07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985" y="5870878"/>
            <a:ext cx="4381531" cy="558645"/>
          </a:xfrm>
          <a:prstGeom prst="rect">
            <a:avLst/>
          </a:prstGeom>
          <a:noFill/>
        </p:spPr>
      </p:pic>
      <p:pic>
        <p:nvPicPr>
          <p:cNvPr id="11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1172" y="2286119"/>
            <a:ext cx="10189661" cy="21716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78951303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Синий пустой с лого 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1673" y="2410100"/>
            <a:ext cx="9808659" cy="2090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09397206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Сини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94790368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Белый слайд с лого и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3714757"/>
            <a:ext cx="109728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644"/>
            <a:ext cx="4191029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097" y="1214422"/>
            <a:ext cx="8667811" cy="157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791546855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Белый пустой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3714757"/>
            <a:ext cx="109728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644"/>
            <a:ext cx="4191029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99378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ри (1+2) блока текста с заголовками">
  <p:cSld name="Три (1+2) блока текста с заголовками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7" name="Google Shape;477;p5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8" name="Google Shape;478;p5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79" name="Google Shape;479;p59"/>
          <p:cNvSpPr txBox="1">
            <a:spLocks noGrp="1"/>
          </p:cNvSpPr>
          <p:nvPr>
            <p:ph type="title"/>
          </p:nvPr>
        </p:nvSpPr>
        <p:spPr>
          <a:xfrm>
            <a:off x="609600" y="214291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3733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480" name="Google Shape;480;p59"/>
          <p:cNvSpPr txBox="1">
            <a:spLocks noGrp="1"/>
          </p:cNvSpPr>
          <p:nvPr>
            <p:ph type="body" idx="1"/>
          </p:nvPr>
        </p:nvSpPr>
        <p:spPr>
          <a:xfrm>
            <a:off x="624419" y="1630368"/>
            <a:ext cx="5233200" cy="43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609585" marR="0" lvl="0" indent="-440256" algn="ctr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1" name="Google Shape;481;p59"/>
          <p:cNvSpPr txBox="1">
            <a:spLocks noGrp="1"/>
          </p:cNvSpPr>
          <p:nvPr>
            <p:ph type="body" idx="2"/>
          </p:nvPr>
        </p:nvSpPr>
        <p:spPr>
          <a:xfrm>
            <a:off x="624417" y="2143116"/>
            <a:ext cx="5238800" cy="40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0639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»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2" name="Google Shape;482;p59"/>
          <p:cNvSpPr txBox="1">
            <a:spLocks noGrp="1"/>
          </p:cNvSpPr>
          <p:nvPr>
            <p:ph type="body" idx="3"/>
          </p:nvPr>
        </p:nvSpPr>
        <p:spPr>
          <a:xfrm>
            <a:off x="6286503" y="1630368"/>
            <a:ext cx="5233200" cy="43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609585" marR="0" lvl="0" indent="-440256" algn="ctr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3" name="Google Shape;483;p59"/>
          <p:cNvSpPr txBox="1">
            <a:spLocks noGrp="1"/>
          </p:cNvSpPr>
          <p:nvPr>
            <p:ph type="body" idx="4"/>
          </p:nvPr>
        </p:nvSpPr>
        <p:spPr>
          <a:xfrm>
            <a:off x="6286501" y="2143117"/>
            <a:ext cx="5238800" cy="1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0639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»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4" name="Google Shape;484;p59"/>
          <p:cNvSpPr txBox="1">
            <a:spLocks noGrp="1"/>
          </p:cNvSpPr>
          <p:nvPr>
            <p:ph type="body" idx="5"/>
          </p:nvPr>
        </p:nvSpPr>
        <p:spPr>
          <a:xfrm>
            <a:off x="6286503" y="3929067"/>
            <a:ext cx="5233200" cy="43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609585" marR="0" lvl="0" indent="-440256" algn="ctr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5" name="Google Shape;485;p59"/>
          <p:cNvSpPr txBox="1">
            <a:spLocks noGrp="1"/>
          </p:cNvSpPr>
          <p:nvPr>
            <p:ph type="body" idx="6"/>
          </p:nvPr>
        </p:nvSpPr>
        <p:spPr>
          <a:xfrm>
            <a:off x="6286501" y="4429133"/>
            <a:ext cx="5238800" cy="17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0639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97923" algn="l" rtl="0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»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1644889780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857368"/>
            <a:ext cx="5200648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2" y="1857368"/>
            <a:ext cx="5105397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45308037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4508627"/>
            <a:ext cx="5200648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3" y="4508627"/>
            <a:ext cx="5238787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571461" y="1785926"/>
            <a:ext cx="5238787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6381753" y="1785926"/>
            <a:ext cx="5238787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63694032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761964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761964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333730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761964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761964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3333730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6477005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6477005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9048773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6477005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6477005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9048773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9438030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7621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47621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7621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47621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  <p:custDataLst>
              <p:tags r:id="rId3"/>
            </p:custDataLst>
          </p:nvPr>
        </p:nvSpPr>
        <p:spPr>
          <a:xfrm>
            <a:off x="628650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 hasCustomPrompt="1"/>
          </p:nvPr>
        </p:nvSpPr>
        <p:spPr>
          <a:xfrm>
            <a:off x="628650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  <p:custDataLst>
              <p:tags r:id="rId4"/>
            </p:custDataLst>
          </p:nvPr>
        </p:nvSpPr>
        <p:spPr>
          <a:xfrm>
            <a:off x="628650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 hasCustomPrompt="1"/>
          </p:nvPr>
        </p:nvSpPr>
        <p:spPr>
          <a:xfrm>
            <a:off x="628650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87360780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ри блока с заголовками и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4344784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8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8209567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80000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344784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20"/>
            <p:custDataLst>
              <p:tags r:id="rId3"/>
            </p:custDataLst>
          </p:nvPr>
        </p:nvSpPr>
        <p:spPr>
          <a:xfrm>
            <a:off x="8209567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1"/>
            <p:custDataLst>
              <p:tags r:id="rId4"/>
            </p:custDataLst>
          </p:nvPr>
        </p:nvSpPr>
        <p:spPr>
          <a:xfrm>
            <a:off x="480000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  <p:custDataLst>
              <p:tags r:id="rId5"/>
            </p:custDataLst>
          </p:nvPr>
        </p:nvSpPr>
        <p:spPr>
          <a:xfrm>
            <a:off x="4344784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3"/>
            <p:custDataLst>
              <p:tags r:id="rId6"/>
            </p:custDataLst>
          </p:nvPr>
        </p:nvSpPr>
        <p:spPr>
          <a:xfrm>
            <a:off x="8209567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46628839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два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Текст 12"/>
          <p:cNvSpPr>
            <a:spLocks noGrp="1"/>
          </p:cNvSpPr>
          <p:nvPr>
            <p:ph type="body" sz="quarter" idx="14"/>
          </p:nvPr>
        </p:nvSpPr>
        <p:spPr>
          <a:xfrm>
            <a:off x="334440" y="1785926"/>
            <a:ext cx="5568951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 i="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12"/>
          <p:cNvSpPr>
            <a:spLocks noGrp="1"/>
          </p:cNvSpPr>
          <p:nvPr>
            <p:ph type="body" sz="quarter" idx="15"/>
          </p:nvPr>
        </p:nvSpPr>
        <p:spPr>
          <a:xfrm>
            <a:off x="6288636" y="1785926"/>
            <a:ext cx="5568951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718908" y="1630368"/>
            <a:ext cx="48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0" name="Текст 10"/>
          <p:cNvSpPr>
            <a:spLocks noGrp="1"/>
          </p:cNvSpPr>
          <p:nvPr>
            <p:ph type="body" sz="quarter" idx="13" hasCustomPrompt="1"/>
          </p:nvPr>
        </p:nvSpPr>
        <p:spPr>
          <a:xfrm>
            <a:off x="6673092" y="1639878"/>
            <a:ext cx="48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5536397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ри (2+1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6671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666713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66716" y="385762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9" name="Содержимое 2"/>
          <p:cNvSpPr>
            <a:spLocks noGrp="1"/>
          </p:cNvSpPr>
          <p:nvPr>
            <p:ph sz="half" idx="20"/>
          </p:nvPr>
        </p:nvSpPr>
        <p:spPr>
          <a:xfrm>
            <a:off x="666713" y="4357821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94689107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ри (1+2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6671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66713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6286501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286556" y="385762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20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4357821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17499594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Объект с подписью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1857368"/>
            <a:ext cx="6815667" cy="42687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857368"/>
            <a:ext cx="4011084" cy="42687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60828402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Белый пустой с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771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sz="half" idx="1"/>
          </p:nvPr>
        </p:nvSpPr>
        <p:spPr>
          <a:xfrm>
            <a:off x="253920" y="215862"/>
            <a:ext cx="11684160" cy="64628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495037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 слева">
  <p:cSld name="Объект с подписью слева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60"/>
          <p:cNvSpPr txBox="1">
            <a:spLocks noGrp="1"/>
          </p:cNvSpPr>
          <p:nvPr>
            <p:ph type="body" idx="1"/>
          </p:nvPr>
        </p:nvSpPr>
        <p:spPr>
          <a:xfrm>
            <a:off x="4766733" y="1857365"/>
            <a:ext cx="6815600" cy="42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507987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8" name="Google Shape;488;p60"/>
          <p:cNvSpPr txBox="1">
            <a:spLocks noGrp="1"/>
          </p:cNvSpPr>
          <p:nvPr>
            <p:ph type="body" idx="2"/>
          </p:nvPr>
        </p:nvSpPr>
        <p:spPr>
          <a:xfrm>
            <a:off x="609601" y="1857365"/>
            <a:ext cx="4011200" cy="42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304792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30479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304792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9" name="Google Shape;489;p6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0" name="Google Shape;490;p6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1" name="Google Shape;491;p6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92" name="Google Shape;492;p60"/>
          <p:cNvSpPr txBox="1">
            <a:spLocks noGrp="1"/>
          </p:cNvSpPr>
          <p:nvPr>
            <p:ph type="title"/>
          </p:nvPr>
        </p:nvSpPr>
        <p:spPr>
          <a:xfrm>
            <a:off x="609600" y="214291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3733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372577407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Синий с лого издатель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5715016"/>
            <a:ext cx="12192000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07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985" y="5870874"/>
            <a:ext cx="4381531" cy="558645"/>
          </a:xfrm>
          <a:prstGeom prst="rect">
            <a:avLst/>
          </a:prstGeom>
          <a:noFill/>
        </p:spPr>
      </p:pic>
      <p:pic>
        <p:nvPicPr>
          <p:cNvPr id="11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1172" y="2286115"/>
            <a:ext cx="10189661" cy="21716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91745600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Синий пустой с лого 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3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1673" y="2410100"/>
            <a:ext cx="9808659" cy="2090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14542519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Сини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6427145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Белый слайд с лого и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3714757"/>
            <a:ext cx="109728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644"/>
            <a:ext cx="4191029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097" y="1214422"/>
            <a:ext cx="8667811" cy="157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203862065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Белый пустой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3714757"/>
            <a:ext cx="109728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644"/>
            <a:ext cx="4191029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3135737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857368"/>
            <a:ext cx="5200648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2" y="1857368"/>
            <a:ext cx="5105397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61842492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4508623"/>
            <a:ext cx="5200648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3" y="4508623"/>
            <a:ext cx="5238787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571461" y="1785926"/>
            <a:ext cx="5238787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6381753" y="1785926"/>
            <a:ext cx="5238787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21633298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761964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761964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333730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761964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761964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3333730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6477005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6477005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9048773" y="178592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6477005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6477005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9048773" y="4071949"/>
            <a:ext cx="2381267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98140921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7621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47621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7621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47621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  <p:custDataLst>
              <p:tags r:id="rId3"/>
            </p:custDataLst>
          </p:nvPr>
        </p:nvSpPr>
        <p:spPr>
          <a:xfrm>
            <a:off x="628650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 hasCustomPrompt="1"/>
          </p:nvPr>
        </p:nvSpPr>
        <p:spPr>
          <a:xfrm>
            <a:off x="628650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  <p:custDataLst>
              <p:tags r:id="rId4"/>
            </p:custDataLst>
          </p:nvPr>
        </p:nvSpPr>
        <p:spPr>
          <a:xfrm>
            <a:off x="628650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 hasCustomPrompt="1"/>
          </p:nvPr>
        </p:nvSpPr>
        <p:spPr>
          <a:xfrm>
            <a:off x="628650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65168018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ри блока с заголовками и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4344784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8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8209567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80000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344784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20"/>
            <p:custDataLst>
              <p:tags r:id="rId3"/>
            </p:custDataLst>
          </p:nvPr>
        </p:nvSpPr>
        <p:spPr>
          <a:xfrm>
            <a:off x="8209567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1"/>
            <p:custDataLst>
              <p:tags r:id="rId4"/>
            </p:custDataLst>
          </p:nvPr>
        </p:nvSpPr>
        <p:spPr>
          <a:xfrm>
            <a:off x="480000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  <p:custDataLst>
              <p:tags r:id="rId5"/>
            </p:custDataLst>
          </p:nvPr>
        </p:nvSpPr>
        <p:spPr>
          <a:xfrm>
            <a:off x="4344784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3"/>
            <p:custDataLst>
              <p:tags r:id="rId6"/>
            </p:custDataLst>
          </p:nvPr>
        </p:nvSpPr>
        <p:spPr>
          <a:xfrm>
            <a:off x="8209567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2683129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61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sz="2667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495" name="Google Shape;495;p61"/>
          <p:cNvSpPr>
            <a:spLocks noGrp="1"/>
          </p:cNvSpPr>
          <p:nvPr>
            <p:ph type="pic" idx="2"/>
          </p:nvPr>
        </p:nvSpPr>
        <p:spPr>
          <a:xfrm>
            <a:off x="2389717" y="1643051"/>
            <a:ext cx="7315200" cy="30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6" name="Google Shape;496;p61"/>
          <p:cNvSpPr txBox="1">
            <a:spLocks noGrp="1"/>
          </p:cNvSpPr>
          <p:nvPr>
            <p:ph type="body" idx="1"/>
          </p:nvPr>
        </p:nvSpPr>
        <p:spPr>
          <a:xfrm>
            <a:off x="2389717" y="5367337"/>
            <a:ext cx="7315200" cy="8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304792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30479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304792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7" name="Google Shape;497;p6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8" name="Google Shape;498;p6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9" name="Google Shape;499;p6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00" name="Google Shape;500;p61"/>
          <p:cNvSpPr txBox="1"/>
          <p:nvPr/>
        </p:nvSpPr>
        <p:spPr>
          <a:xfrm>
            <a:off x="609600" y="214291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b" anchorCtr="0">
            <a:noAutofit/>
          </a:bodyPr>
          <a:lstStyle/>
          <a:p>
            <a:pPr>
              <a:buClr>
                <a:srgbClr val="000000"/>
              </a:buClr>
              <a:buSzPts val="2800"/>
              <a:buFont typeface="Arial"/>
              <a:buNone/>
            </a:pPr>
            <a:r>
              <a:rPr lang="ru-RU" sz="37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Образец заголовка</a:t>
            </a:r>
            <a:endParaRPr sz="1867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5880113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два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Текст 12"/>
          <p:cNvSpPr>
            <a:spLocks noGrp="1"/>
          </p:cNvSpPr>
          <p:nvPr>
            <p:ph type="body" sz="quarter" idx="14"/>
          </p:nvPr>
        </p:nvSpPr>
        <p:spPr>
          <a:xfrm>
            <a:off x="334440" y="1785926"/>
            <a:ext cx="5568951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 i="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12"/>
          <p:cNvSpPr>
            <a:spLocks noGrp="1"/>
          </p:cNvSpPr>
          <p:nvPr>
            <p:ph type="body" sz="quarter" idx="15"/>
          </p:nvPr>
        </p:nvSpPr>
        <p:spPr>
          <a:xfrm>
            <a:off x="6288636" y="1785926"/>
            <a:ext cx="5568951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718908" y="1630368"/>
            <a:ext cx="48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0" name="Текст 10"/>
          <p:cNvSpPr>
            <a:spLocks noGrp="1"/>
          </p:cNvSpPr>
          <p:nvPr>
            <p:ph type="body" sz="quarter" idx="13" hasCustomPrompt="1"/>
          </p:nvPr>
        </p:nvSpPr>
        <p:spPr>
          <a:xfrm>
            <a:off x="6673092" y="1639878"/>
            <a:ext cx="48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93456464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ри (2+1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6671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666713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66716" y="385762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9" name="Содержимое 2"/>
          <p:cNvSpPr>
            <a:spLocks noGrp="1"/>
          </p:cNvSpPr>
          <p:nvPr>
            <p:ph sz="half" idx="20"/>
          </p:nvPr>
        </p:nvSpPr>
        <p:spPr>
          <a:xfrm>
            <a:off x="666713" y="4357817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73247408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ри (1+2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6671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66713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6286501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286556" y="385762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20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4357817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64488272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Объект с подписью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1857368"/>
            <a:ext cx="6815667" cy="42687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857368"/>
            <a:ext cx="4011084" cy="42687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93024009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Белый пустой с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143767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sz="half" idx="1"/>
          </p:nvPr>
        </p:nvSpPr>
        <p:spPr>
          <a:xfrm>
            <a:off x="253920" y="215862"/>
            <a:ext cx="11684160" cy="64628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24460268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1356054175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448526" name="think-cell Slide" r:id="rId3" imgW="416" imgH="416" progId="">
              <p:embed/>
            </p:oleObj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334433" y="1052736"/>
            <a:ext cx="11520000" cy="4896544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buClr>
                <a:srgbClr val="2D3494"/>
              </a:buClr>
              <a:defRPr sz="140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spcBef>
                <a:spcPts val="600"/>
              </a:spcBef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00169"/>
            <a:ext cx="11520000" cy="288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Примечания:</a:t>
            </a:r>
            <a:r>
              <a:rPr lang="ru-RU" dirty="0"/>
              <a:t> </a:t>
            </a:r>
            <a:r>
              <a:rPr lang="ru-RU" dirty="0" smtClean="0"/>
              <a:t>1 –</a:t>
            </a:r>
            <a:br>
              <a:rPr lang="ru-RU" dirty="0" smtClean="0"/>
            </a:br>
            <a:r>
              <a:rPr lang="ru-RU" dirty="0" smtClean="0"/>
              <a:t>Источники: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 rot="16200000">
            <a:off x="2136293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1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51123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99173357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449550" name="think-cell Slide" r:id="rId3" imgW="416" imgH="416" progId="">
              <p:embed/>
            </p:oleObj>
          </a:graphicData>
        </a:graphic>
      </p:graphicFrame>
      <p:sp>
        <p:nvSpPr>
          <p:cNvPr id="12" name="Прямоугольник 11"/>
          <p:cNvSpPr/>
          <p:nvPr userDrawn="1"/>
        </p:nvSpPr>
        <p:spPr>
          <a:xfrm rot="16200000">
            <a:off x="2136293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3907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88891266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50574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008190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811698206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51598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64049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604200032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52622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059251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720909024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66216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2200" b="1" i="0" baseline="0" dirty="0" err="1" smtClean="0">
              <a:solidFill>
                <a:schemeClr val="bg1"/>
              </a:solidFill>
              <a:latin typeface="Calibri" panose="020F050202020403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20217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иний с социальными сетями">
  <p:cSld name="Синий с социальными сетями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6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503;p6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4" name="Google Shape;504;p6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5" name="Google Shape;505;p6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506" name="Google Shape;506;p62" descr="D:\Masha\черная пятница\!Фирменные стили и логотипы\!Российский учебник\презентация\для перезентации РУ\РУ-белый.png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2333599" y="605330"/>
            <a:ext cx="7524804" cy="1794149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62"/>
          <p:cNvSpPr/>
          <p:nvPr/>
        </p:nvSpPr>
        <p:spPr>
          <a:xfrm>
            <a:off x="0" y="5473728"/>
            <a:ext cx="12192000" cy="109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62"/>
          <p:cNvSpPr txBox="1"/>
          <p:nvPr/>
        </p:nvSpPr>
        <p:spPr>
          <a:xfrm>
            <a:off x="3126277" y="5814516"/>
            <a:ext cx="66212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ts val="1600"/>
              <a:buFont typeface="Arial"/>
              <a:buNone/>
            </a:pPr>
            <a:r>
              <a:rPr lang="ru-RU" sz="2133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ros.uchebnik	rosuchebnik	rosuchebnik</a:t>
            </a:r>
            <a:endParaRPr sz="2133">
              <a:solidFill>
                <a:srgbClr val="51515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9" name="Google Shape;509;p62" descr="C:\Users\zgonnik.m\Desktop\001.png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2639439" y="5765833"/>
            <a:ext cx="535524" cy="53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62" descr="C:\Users\zgonnik.m\Desktop\002.png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5024955" y="5765833"/>
            <a:ext cx="535524" cy="53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62" descr="C:\Users\zgonnik.m\Desktop\003.png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7459155" y="5765833"/>
            <a:ext cx="535524" cy="535524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62"/>
          <p:cNvSpPr txBox="1">
            <a:spLocks noGrp="1"/>
          </p:cNvSpPr>
          <p:nvPr>
            <p:ph type="ctrTitle"/>
          </p:nvPr>
        </p:nvSpPr>
        <p:spPr>
          <a:xfrm>
            <a:off x="914400" y="2857496"/>
            <a:ext cx="10363200" cy="13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3733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513" name="Google Shape;513;p62"/>
          <p:cNvSpPr txBox="1">
            <a:spLocks noGrp="1"/>
          </p:cNvSpPr>
          <p:nvPr>
            <p:ph type="subTitle" idx="1"/>
          </p:nvPr>
        </p:nvSpPr>
        <p:spPr>
          <a:xfrm>
            <a:off x="1828800" y="4260863"/>
            <a:ext cx="8534400" cy="10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969696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69696"/>
              </a:buClr>
              <a:buSzPts val="1800"/>
              <a:buFont typeface="Arial"/>
              <a:buNone/>
              <a:defRPr sz="24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969696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969696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969696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969696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969696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412617156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3383752422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p:oleObj spid="_x0000_s453646" name="think-cell Slide" r:id="rId3" imgW="360" imgH="360" progId="">
              <p:embed/>
            </p:oleObj>
          </a:graphicData>
        </a:graphic>
      </p:graphicFrame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95319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итул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3309064533"/>
              </p:ext>
            </p:ext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454670" name="think-cell Slide" r:id="rId3" imgW="360" imgH="360" progId="">
              <p:embed/>
            </p:oleObj>
          </a:graphicData>
        </a:graphic>
      </p:graphicFrame>
      <p:grpSp>
        <p:nvGrpSpPr>
          <p:cNvPr id="14" name="Группа 13"/>
          <p:cNvGrpSpPr/>
          <p:nvPr userDrawn="1"/>
        </p:nvGrpSpPr>
        <p:grpSpPr>
          <a:xfrm>
            <a:off x="407368" y="946350"/>
            <a:ext cx="3492200" cy="1330522"/>
            <a:chOff x="6456040" y="1582513"/>
            <a:chExt cx="2456406" cy="978759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56040" y="1582513"/>
              <a:ext cx="2448272" cy="581179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216" y="2238774"/>
              <a:ext cx="872230" cy="322498"/>
            </a:xfrm>
            <a:prstGeom prst="rect">
              <a:avLst/>
            </a:prstGeom>
          </p:spPr>
        </p:pic>
      </p:grpSp>
      <p:sp>
        <p:nvSpPr>
          <p:cNvPr id="12" name="Заголовок 4"/>
          <p:cNvSpPr>
            <a:spLocks noGrp="1"/>
          </p:cNvSpPr>
          <p:nvPr>
            <p:ph type="ctrTitle" hasCustomPrompt="1"/>
          </p:nvPr>
        </p:nvSpPr>
        <p:spPr>
          <a:xfrm>
            <a:off x="4462577" y="452130"/>
            <a:ext cx="6144683" cy="23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>
                <a:solidFill>
                  <a:srgbClr val="2F3696"/>
                </a:solidFill>
              </a:defRPr>
            </a:lvl1pPr>
          </a:lstStyle>
          <a:p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НАЗВАНИЕ</a:t>
            </a:r>
            <a:br>
              <a:rPr lang="ru-RU" sz="4800" dirty="0" smtClean="0">
                <a:solidFill>
                  <a:srgbClr val="2F3696"/>
                </a:solidFill>
                <a:latin typeface="+mn-lt"/>
              </a:rPr>
            </a:br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ПРЕЗЕНТАЦИИ</a:t>
            </a:r>
            <a:endParaRPr lang="ru-RU" sz="4400" dirty="0">
              <a:solidFill>
                <a:srgbClr val="2F3696"/>
              </a:solidFill>
              <a:latin typeface="+mn-lt"/>
            </a:endParaRPr>
          </a:p>
        </p:txBody>
      </p:sp>
      <p:sp>
        <p:nvSpPr>
          <p:cNvPr id="13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462607" y="5013176"/>
            <a:ext cx="4749553" cy="528694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24" name="Текст 1"/>
          <p:cNvSpPr>
            <a:spLocks noGrp="1"/>
          </p:cNvSpPr>
          <p:nvPr>
            <p:ph type="body" sz="quarter" idx="13"/>
          </p:nvPr>
        </p:nvSpPr>
        <p:spPr>
          <a:xfrm>
            <a:off x="4462587" y="5692698"/>
            <a:ext cx="4768433" cy="360040"/>
          </a:xfrm>
        </p:spPr>
        <p:txBody>
          <a:bodyPr/>
          <a:lstStyle>
            <a:lvl1pPr>
              <a:defRPr sz="1500"/>
            </a:lvl1pPr>
          </a:lstStyle>
          <a:p>
            <a:pPr algn="l"/>
            <a:r>
              <a:rPr lang="ru-RU" dirty="0" smtClean="0"/>
              <a:t>дата</a:t>
            </a:r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4122708" y="452131"/>
            <a:ext cx="45719" cy="1761957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4089533" y="452131"/>
            <a:ext cx="67291" cy="1761957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983432" y="2594331"/>
            <a:ext cx="2448272" cy="335495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dirty="0" smtClean="0">
                <a:solidFill>
                  <a:srgbClr val="FFFFFF"/>
                </a:solidFill>
              </a:rPr>
              <a:t>Обложка учебника</a:t>
            </a:r>
          </a:p>
        </p:txBody>
      </p:sp>
    </p:spTree>
    <p:extLst>
      <p:ext uri="{BB962C8B-B14F-4D97-AF65-F5344CB8AC3E}">
        <p14:creationId xmlns="" xmlns:p14="http://schemas.microsoft.com/office/powerpoint/2010/main" val="2430953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/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55694" name="think-cell Slide" r:id="rId3" imgW="360" imgH="360" progId="">
              <p:embed/>
            </p:oleObj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95148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1356054175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457742" name="think-cell Slide" r:id="rId3" imgW="416" imgH="416" progId="">
              <p:embed/>
            </p:oleObj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334433" y="1052736"/>
            <a:ext cx="11520000" cy="4896544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buClr>
                <a:srgbClr val="2D3494"/>
              </a:buClr>
              <a:defRPr sz="140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spcBef>
                <a:spcPts val="600"/>
              </a:spcBef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00169"/>
            <a:ext cx="11520000" cy="288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Примечания:</a:t>
            </a:r>
            <a:r>
              <a:rPr lang="ru-RU" dirty="0"/>
              <a:t> </a:t>
            </a:r>
            <a:r>
              <a:rPr lang="ru-RU" dirty="0" smtClean="0"/>
              <a:t>1 –</a:t>
            </a:r>
            <a:br>
              <a:rPr lang="ru-RU" dirty="0" smtClean="0"/>
            </a:br>
            <a:r>
              <a:rPr lang="ru-RU" dirty="0" smtClean="0"/>
              <a:t>Источники: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 rot="16200000">
            <a:off x="2136293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1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51123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99173357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458766" name="think-cell Slide" r:id="rId3" imgW="416" imgH="416" progId="">
              <p:embed/>
            </p:oleObj>
          </a:graphicData>
        </a:graphic>
      </p:graphicFrame>
      <p:sp>
        <p:nvSpPr>
          <p:cNvPr id="12" name="Прямоугольник 11"/>
          <p:cNvSpPr/>
          <p:nvPr userDrawn="1"/>
        </p:nvSpPr>
        <p:spPr>
          <a:xfrm rot="16200000">
            <a:off x="2136293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3907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88891266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59790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008190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811698206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60814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64049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604200032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61838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059251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3383752422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p:oleObj spid="_x0000_s462862" name="think-cell Slide" r:id="rId3" imgW="360" imgH="360" progId="">
              <p:embed/>
            </p:oleObj>
          </a:graphicData>
        </a:graphic>
      </p:graphicFrame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95319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итул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3309064533"/>
              </p:ext>
            </p:ext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463886" name="think-cell Slide" r:id="rId3" imgW="360" imgH="360" progId="">
              <p:embed/>
            </p:oleObj>
          </a:graphicData>
        </a:graphic>
      </p:graphicFrame>
      <p:grpSp>
        <p:nvGrpSpPr>
          <p:cNvPr id="14" name="Группа 13"/>
          <p:cNvGrpSpPr/>
          <p:nvPr userDrawn="1"/>
        </p:nvGrpSpPr>
        <p:grpSpPr>
          <a:xfrm>
            <a:off x="407368" y="946350"/>
            <a:ext cx="3492200" cy="1330522"/>
            <a:chOff x="6456040" y="1582513"/>
            <a:chExt cx="2456406" cy="978759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56040" y="1582513"/>
              <a:ext cx="2448272" cy="581179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216" y="2238774"/>
              <a:ext cx="872230" cy="322498"/>
            </a:xfrm>
            <a:prstGeom prst="rect">
              <a:avLst/>
            </a:prstGeom>
          </p:spPr>
        </p:pic>
      </p:grpSp>
      <p:sp>
        <p:nvSpPr>
          <p:cNvPr id="12" name="Заголовок 4"/>
          <p:cNvSpPr>
            <a:spLocks noGrp="1"/>
          </p:cNvSpPr>
          <p:nvPr>
            <p:ph type="ctrTitle" hasCustomPrompt="1"/>
          </p:nvPr>
        </p:nvSpPr>
        <p:spPr>
          <a:xfrm>
            <a:off x="4462577" y="452130"/>
            <a:ext cx="6144683" cy="23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>
                <a:solidFill>
                  <a:srgbClr val="2F3696"/>
                </a:solidFill>
              </a:defRPr>
            </a:lvl1pPr>
          </a:lstStyle>
          <a:p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НАЗВАНИЕ</a:t>
            </a:r>
            <a:br>
              <a:rPr lang="ru-RU" sz="4800" dirty="0" smtClean="0">
                <a:solidFill>
                  <a:srgbClr val="2F3696"/>
                </a:solidFill>
                <a:latin typeface="+mn-lt"/>
              </a:rPr>
            </a:br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ПРЕЗЕНТАЦИИ</a:t>
            </a:r>
            <a:endParaRPr lang="ru-RU" sz="4400" dirty="0">
              <a:solidFill>
                <a:srgbClr val="2F3696"/>
              </a:solidFill>
              <a:latin typeface="+mn-lt"/>
            </a:endParaRPr>
          </a:p>
        </p:txBody>
      </p:sp>
      <p:sp>
        <p:nvSpPr>
          <p:cNvPr id="13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462607" y="5013176"/>
            <a:ext cx="4749553" cy="528694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24" name="Текст 1"/>
          <p:cNvSpPr>
            <a:spLocks noGrp="1"/>
          </p:cNvSpPr>
          <p:nvPr>
            <p:ph type="body" sz="quarter" idx="13"/>
          </p:nvPr>
        </p:nvSpPr>
        <p:spPr>
          <a:xfrm>
            <a:off x="4462587" y="5692698"/>
            <a:ext cx="4768433" cy="360040"/>
          </a:xfrm>
        </p:spPr>
        <p:txBody>
          <a:bodyPr/>
          <a:lstStyle>
            <a:lvl1pPr>
              <a:defRPr sz="1500"/>
            </a:lvl1pPr>
          </a:lstStyle>
          <a:p>
            <a:pPr algn="l"/>
            <a:r>
              <a:rPr lang="ru-RU" dirty="0" smtClean="0"/>
              <a:t>дата</a:t>
            </a:r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4122708" y="452131"/>
            <a:ext cx="45719" cy="1761957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4089533" y="452131"/>
            <a:ext cx="67291" cy="1761957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983432" y="2594331"/>
            <a:ext cx="2448272" cy="335495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dirty="0" smtClean="0">
                <a:solidFill>
                  <a:srgbClr val="FFFFFF"/>
                </a:solidFill>
              </a:rPr>
              <a:t>Обложка учебника</a:t>
            </a:r>
          </a:p>
        </p:txBody>
      </p:sp>
    </p:spTree>
    <p:extLst>
      <p:ext uri="{BB962C8B-B14F-4D97-AF65-F5344CB8AC3E}">
        <p14:creationId xmlns="" xmlns:p14="http://schemas.microsoft.com/office/powerpoint/2010/main" val="2430953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2106366549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365591" name="think-cell Slide" r:id="rId3" imgW="416" imgH="416" progId="">
              <p:embed/>
            </p:oleObj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334433" y="1052736"/>
            <a:ext cx="11520000" cy="4896544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buClr>
                <a:srgbClr val="2D3494"/>
              </a:buClr>
              <a:defRPr sz="140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spcBef>
                <a:spcPts val="600"/>
              </a:spcBef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00169"/>
            <a:ext cx="11520000" cy="288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Примечания:</a:t>
            </a:r>
            <a:r>
              <a:rPr lang="ru-RU" dirty="0"/>
              <a:t> </a:t>
            </a:r>
            <a:r>
              <a:rPr lang="ru-RU" dirty="0" smtClean="0"/>
              <a:t>1 –</a:t>
            </a:r>
            <a:br>
              <a:rPr lang="ru-RU" dirty="0" smtClean="0"/>
            </a:br>
            <a:r>
              <a:rPr lang="ru-RU" dirty="0" smtClean="0"/>
              <a:t>Источники: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 rot="16200000">
            <a:off x="2136301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1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46090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/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64910" name="think-cell Slide" r:id="rId3" imgW="360" imgH="360" progId="">
              <p:embed/>
            </p:oleObj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95148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229069940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470030" name="think-cell Slide" r:id="rId3" imgW="416" imgH="416" progId="">
              <p:embed/>
            </p:oleObj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334433" y="1052736"/>
            <a:ext cx="11520000" cy="4896544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buClr>
                <a:srgbClr val="2D3494"/>
              </a:buClr>
              <a:defRPr sz="140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spcBef>
                <a:spcPts val="600"/>
              </a:spcBef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00169"/>
            <a:ext cx="11520000" cy="288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Примечания:</a:t>
            </a:r>
            <a:r>
              <a:rPr lang="ru-RU" dirty="0"/>
              <a:t> </a:t>
            </a:r>
            <a:r>
              <a:rPr lang="ru-RU" dirty="0" smtClean="0"/>
              <a:t>1 –</a:t>
            </a:r>
            <a:br>
              <a:rPr lang="ru-RU" dirty="0" smtClean="0"/>
            </a:br>
            <a:r>
              <a:rPr lang="ru-RU" dirty="0" smtClean="0"/>
              <a:t>Источники: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 rot="16200000">
            <a:off x="2136293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1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84503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3197907589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471054" name="think-cell Slide" r:id="rId3" imgW="416" imgH="416" progId="">
              <p:embed/>
            </p:oleObj>
          </a:graphicData>
        </a:graphic>
      </p:graphicFrame>
      <p:sp>
        <p:nvSpPr>
          <p:cNvPr id="12" name="Прямоугольник 11"/>
          <p:cNvSpPr/>
          <p:nvPr userDrawn="1"/>
        </p:nvSpPr>
        <p:spPr>
          <a:xfrm rot="16200000">
            <a:off x="2136293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27943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478647596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72078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560476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934906261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73102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965961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672863140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74126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891888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19899693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p:oleObj spid="_x0000_s475150" name="think-cell Slide" r:id="rId3" imgW="360" imgH="360" progId="">
              <p:embed/>
            </p:oleObj>
          </a:graphicData>
        </a:graphic>
      </p:graphicFrame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996458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итул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4138574121"/>
              </p:ext>
            </p:ext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476174" name="think-cell Slide" r:id="rId3" imgW="360" imgH="360" progId="">
              <p:embed/>
            </p:oleObj>
          </a:graphicData>
        </a:graphic>
      </p:graphicFrame>
      <p:grpSp>
        <p:nvGrpSpPr>
          <p:cNvPr id="14" name="Группа 13"/>
          <p:cNvGrpSpPr/>
          <p:nvPr userDrawn="1"/>
        </p:nvGrpSpPr>
        <p:grpSpPr>
          <a:xfrm>
            <a:off x="407368" y="946350"/>
            <a:ext cx="3492200" cy="1330522"/>
            <a:chOff x="6456040" y="1582513"/>
            <a:chExt cx="2456406" cy="978759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56040" y="1582513"/>
              <a:ext cx="2448272" cy="581179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216" y="2238774"/>
              <a:ext cx="872230" cy="322498"/>
            </a:xfrm>
            <a:prstGeom prst="rect">
              <a:avLst/>
            </a:prstGeom>
          </p:spPr>
        </p:pic>
      </p:grpSp>
      <p:sp>
        <p:nvSpPr>
          <p:cNvPr id="12" name="Заголовок 4"/>
          <p:cNvSpPr>
            <a:spLocks noGrp="1"/>
          </p:cNvSpPr>
          <p:nvPr>
            <p:ph type="ctrTitle" hasCustomPrompt="1"/>
          </p:nvPr>
        </p:nvSpPr>
        <p:spPr>
          <a:xfrm>
            <a:off x="4462577" y="452130"/>
            <a:ext cx="6144683" cy="23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>
                <a:solidFill>
                  <a:srgbClr val="2F3696"/>
                </a:solidFill>
              </a:defRPr>
            </a:lvl1pPr>
          </a:lstStyle>
          <a:p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НАЗВАНИЕ</a:t>
            </a:r>
            <a:br>
              <a:rPr lang="ru-RU" sz="4800" dirty="0" smtClean="0">
                <a:solidFill>
                  <a:srgbClr val="2F3696"/>
                </a:solidFill>
                <a:latin typeface="+mn-lt"/>
              </a:rPr>
            </a:br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ПРЕЗЕНТАЦИИ</a:t>
            </a:r>
            <a:endParaRPr lang="ru-RU" sz="4400" dirty="0">
              <a:solidFill>
                <a:srgbClr val="2F3696"/>
              </a:solidFill>
              <a:latin typeface="+mn-lt"/>
            </a:endParaRPr>
          </a:p>
        </p:txBody>
      </p:sp>
      <p:sp>
        <p:nvSpPr>
          <p:cNvPr id="13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462607" y="5013176"/>
            <a:ext cx="4749553" cy="528694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24" name="Текст 1"/>
          <p:cNvSpPr>
            <a:spLocks noGrp="1"/>
          </p:cNvSpPr>
          <p:nvPr>
            <p:ph type="body" sz="quarter" idx="13"/>
          </p:nvPr>
        </p:nvSpPr>
        <p:spPr>
          <a:xfrm>
            <a:off x="4462587" y="5692698"/>
            <a:ext cx="4768433" cy="360040"/>
          </a:xfrm>
        </p:spPr>
        <p:txBody>
          <a:bodyPr/>
          <a:lstStyle>
            <a:lvl1pPr>
              <a:defRPr sz="1500"/>
            </a:lvl1pPr>
          </a:lstStyle>
          <a:p>
            <a:pPr algn="l"/>
            <a:r>
              <a:rPr lang="ru-RU" dirty="0" smtClean="0"/>
              <a:t>дата</a:t>
            </a:r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4122708" y="452131"/>
            <a:ext cx="45719" cy="1761957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4089533" y="452131"/>
            <a:ext cx="67291" cy="1761957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983432" y="2594331"/>
            <a:ext cx="2448272" cy="335495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dirty="0" smtClean="0">
                <a:solidFill>
                  <a:srgbClr val="FFFFFF"/>
                </a:solidFill>
              </a:rPr>
              <a:t>Обложка учебника</a:t>
            </a:r>
          </a:p>
        </p:txBody>
      </p:sp>
    </p:spTree>
    <p:extLst>
      <p:ext uri="{BB962C8B-B14F-4D97-AF65-F5344CB8AC3E}">
        <p14:creationId xmlns="" xmlns:p14="http://schemas.microsoft.com/office/powerpoint/2010/main" val="2118138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/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77198" name="think-cell Slide" r:id="rId3" imgW="360" imgH="360" progId="">
              <p:embed/>
            </p:oleObj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15109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4277446574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480270" name="think-cell Slide" r:id="rId3" imgW="416" imgH="416" progId="">
              <p:embed/>
            </p:oleObj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334433" y="1052736"/>
            <a:ext cx="11520000" cy="4896544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buClr>
                <a:srgbClr val="2D3494"/>
              </a:buClr>
              <a:defRPr sz="140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spcBef>
                <a:spcPts val="600"/>
              </a:spcBef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00169"/>
            <a:ext cx="11520000" cy="288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Примечания:</a:t>
            </a:r>
            <a:r>
              <a:rPr lang="ru-RU" dirty="0"/>
              <a:t> </a:t>
            </a:r>
            <a:r>
              <a:rPr lang="ru-RU" dirty="0" smtClean="0"/>
              <a:t>1 –</a:t>
            </a:r>
            <a:br>
              <a:rPr lang="ru-RU" dirty="0" smtClean="0"/>
            </a:br>
            <a:r>
              <a:rPr lang="ru-RU" dirty="0" smtClean="0"/>
              <a:t>Источники: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 rot="16200000">
            <a:off x="2136293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1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90126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886035342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366615" name="think-cell Slide" r:id="rId3" imgW="416" imgH="416" progId="">
              <p:embed/>
            </p:oleObj>
          </a:graphicData>
        </a:graphic>
      </p:graphicFrame>
      <p:sp>
        <p:nvSpPr>
          <p:cNvPr id="12" name="Прямоугольник 11"/>
          <p:cNvSpPr/>
          <p:nvPr userDrawn="1"/>
        </p:nvSpPr>
        <p:spPr>
          <a:xfrm rot="16200000">
            <a:off x="2136301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47466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3751927726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481294" name="think-cell Slide" r:id="rId3" imgW="416" imgH="416" progId="">
              <p:embed/>
            </p:oleObj>
          </a:graphicData>
        </a:graphic>
      </p:graphicFrame>
      <p:sp>
        <p:nvSpPr>
          <p:cNvPr id="12" name="Прямоугольник 11"/>
          <p:cNvSpPr/>
          <p:nvPr userDrawn="1"/>
        </p:nvSpPr>
        <p:spPr>
          <a:xfrm rot="16200000">
            <a:off x="2136293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98122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774621737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82318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091543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886566126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83342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740418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894684912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84366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878696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50427568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p:oleObj spid="_x0000_s485390" name="think-cell Slide" r:id="rId3" imgW="360" imgH="360" progId="">
              <p:embed/>
            </p:oleObj>
          </a:graphicData>
        </a:graphic>
      </p:graphicFrame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745929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итул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4030524045"/>
              </p:ext>
            </p:ext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486414" name="think-cell Slide" r:id="rId3" imgW="360" imgH="360" progId="">
              <p:embed/>
            </p:oleObj>
          </a:graphicData>
        </a:graphic>
      </p:graphicFrame>
      <p:grpSp>
        <p:nvGrpSpPr>
          <p:cNvPr id="14" name="Группа 13"/>
          <p:cNvGrpSpPr/>
          <p:nvPr userDrawn="1"/>
        </p:nvGrpSpPr>
        <p:grpSpPr>
          <a:xfrm>
            <a:off x="407368" y="946350"/>
            <a:ext cx="3492200" cy="1330522"/>
            <a:chOff x="6456040" y="1582513"/>
            <a:chExt cx="2456406" cy="978759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56040" y="1582513"/>
              <a:ext cx="2448272" cy="581179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216" y="2238774"/>
              <a:ext cx="872230" cy="322498"/>
            </a:xfrm>
            <a:prstGeom prst="rect">
              <a:avLst/>
            </a:prstGeom>
          </p:spPr>
        </p:pic>
      </p:grpSp>
      <p:sp>
        <p:nvSpPr>
          <p:cNvPr id="12" name="Заголовок 4"/>
          <p:cNvSpPr>
            <a:spLocks noGrp="1"/>
          </p:cNvSpPr>
          <p:nvPr>
            <p:ph type="ctrTitle" hasCustomPrompt="1"/>
          </p:nvPr>
        </p:nvSpPr>
        <p:spPr>
          <a:xfrm>
            <a:off x="4462577" y="452130"/>
            <a:ext cx="6144683" cy="23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>
                <a:solidFill>
                  <a:srgbClr val="2F3696"/>
                </a:solidFill>
              </a:defRPr>
            </a:lvl1pPr>
          </a:lstStyle>
          <a:p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НАЗВАНИЕ</a:t>
            </a:r>
            <a:br>
              <a:rPr lang="ru-RU" sz="4800" dirty="0" smtClean="0">
                <a:solidFill>
                  <a:srgbClr val="2F3696"/>
                </a:solidFill>
                <a:latin typeface="+mn-lt"/>
              </a:rPr>
            </a:br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ПРЕЗЕНТАЦИИ</a:t>
            </a:r>
            <a:endParaRPr lang="ru-RU" sz="4400" dirty="0">
              <a:solidFill>
                <a:srgbClr val="2F3696"/>
              </a:solidFill>
              <a:latin typeface="+mn-lt"/>
            </a:endParaRPr>
          </a:p>
        </p:txBody>
      </p:sp>
      <p:sp>
        <p:nvSpPr>
          <p:cNvPr id="13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462607" y="5013176"/>
            <a:ext cx="4749553" cy="528694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24" name="Текст 1"/>
          <p:cNvSpPr>
            <a:spLocks noGrp="1"/>
          </p:cNvSpPr>
          <p:nvPr>
            <p:ph type="body" sz="quarter" idx="13"/>
          </p:nvPr>
        </p:nvSpPr>
        <p:spPr>
          <a:xfrm>
            <a:off x="4462587" y="5692698"/>
            <a:ext cx="4768433" cy="360040"/>
          </a:xfrm>
        </p:spPr>
        <p:txBody>
          <a:bodyPr/>
          <a:lstStyle>
            <a:lvl1pPr>
              <a:defRPr sz="1500"/>
            </a:lvl1pPr>
          </a:lstStyle>
          <a:p>
            <a:pPr algn="l"/>
            <a:r>
              <a:rPr lang="ru-RU" dirty="0" smtClean="0"/>
              <a:t>дата</a:t>
            </a:r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4122708" y="452131"/>
            <a:ext cx="45719" cy="1761957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4089533" y="452131"/>
            <a:ext cx="67291" cy="1761957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983432" y="2594331"/>
            <a:ext cx="2448272" cy="335495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dirty="0" smtClean="0">
                <a:solidFill>
                  <a:srgbClr val="FFFFFF"/>
                </a:solidFill>
              </a:rPr>
              <a:t>Обложка учебника</a:t>
            </a:r>
          </a:p>
        </p:txBody>
      </p:sp>
    </p:spTree>
    <p:extLst>
      <p:ext uri="{BB962C8B-B14F-4D97-AF65-F5344CB8AC3E}">
        <p14:creationId xmlns="" xmlns:p14="http://schemas.microsoft.com/office/powerpoint/2010/main" val="2921988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/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87438" name="think-cell Slide" r:id="rId3" imgW="360" imgH="360" progId="">
              <p:embed/>
            </p:oleObj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330850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1872651734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489486" name="think-cell Slide" r:id="rId3" imgW="416" imgH="416" progId="">
              <p:embed/>
            </p:oleObj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334433" y="1052736"/>
            <a:ext cx="11520000" cy="4896544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buClr>
                <a:srgbClr val="2D3494"/>
              </a:buClr>
              <a:defRPr sz="140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spcBef>
                <a:spcPts val="600"/>
              </a:spcBef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00169"/>
            <a:ext cx="11520000" cy="288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Примечания:</a:t>
            </a:r>
            <a:r>
              <a:rPr lang="ru-RU" dirty="0"/>
              <a:t> </a:t>
            </a:r>
            <a:r>
              <a:rPr lang="ru-RU" dirty="0" smtClean="0"/>
              <a:t>1 –</a:t>
            </a:r>
            <a:br>
              <a:rPr lang="ru-RU" dirty="0" smtClean="0"/>
            </a:br>
            <a:r>
              <a:rPr lang="ru-RU" dirty="0" smtClean="0"/>
              <a:t>Источники: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 rot="16200000">
            <a:off x="2136293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1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42044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1814501723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490510" name="think-cell Slide" r:id="rId3" imgW="416" imgH="416" progId="">
              <p:embed/>
            </p:oleObj>
          </a:graphicData>
        </a:graphic>
      </p:graphicFrame>
      <p:sp>
        <p:nvSpPr>
          <p:cNvPr id="12" name="Прямоугольник 11"/>
          <p:cNvSpPr/>
          <p:nvPr userDrawn="1"/>
        </p:nvSpPr>
        <p:spPr>
          <a:xfrm rot="16200000">
            <a:off x="2136293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49993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364600331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91534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03139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131902171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367639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567993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964837791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92558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30841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719888213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93582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14868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244393656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p:oleObj spid="_x0000_s494606" name="think-cell Slide" r:id="rId3" imgW="360" imgH="360" progId="">
              <p:embed/>
            </p:oleObj>
          </a:graphicData>
        </a:graphic>
      </p:graphicFrame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280567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итул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1436684311"/>
              </p:ext>
            </p:ext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495630" name="think-cell Slide" r:id="rId3" imgW="360" imgH="360" progId="">
              <p:embed/>
            </p:oleObj>
          </a:graphicData>
        </a:graphic>
      </p:graphicFrame>
      <p:grpSp>
        <p:nvGrpSpPr>
          <p:cNvPr id="14" name="Группа 13"/>
          <p:cNvGrpSpPr/>
          <p:nvPr userDrawn="1"/>
        </p:nvGrpSpPr>
        <p:grpSpPr>
          <a:xfrm>
            <a:off x="407368" y="946350"/>
            <a:ext cx="3492200" cy="1330522"/>
            <a:chOff x="6456040" y="1582513"/>
            <a:chExt cx="2456406" cy="978759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56040" y="1582513"/>
              <a:ext cx="2448272" cy="581179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216" y="2238774"/>
              <a:ext cx="872230" cy="322498"/>
            </a:xfrm>
            <a:prstGeom prst="rect">
              <a:avLst/>
            </a:prstGeom>
          </p:spPr>
        </p:pic>
      </p:grpSp>
      <p:sp>
        <p:nvSpPr>
          <p:cNvPr id="12" name="Заголовок 4"/>
          <p:cNvSpPr>
            <a:spLocks noGrp="1"/>
          </p:cNvSpPr>
          <p:nvPr>
            <p:ph type="ctrTitle" hasCustomPrompt="1"/>
          </p:nvPr>
        </p:nvSpPr>
        <p:spPr>
          <a:xfrm>
            <a:off x="4462577" y="452130"/>
            <a:ext cx="6144683" cy="23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>
                <a:solidFill>
                  <a:srgbClr val="2F3696"/>
                </a:solidFill>
              </a:defRPr>
            </a:lvl1pPr>
          </a:lstStyle>
          <a:p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НАЗВАНИЕ</a:t>
            </a:r>
            <a:br>
              <a:rPr lang="ru-RU" sz="4800" dirty="0" smtClean="0">
                <a:solidFill>
                  <a:srgbClr val="2F3696"/>
                </a:solidFill>
                <a:latin typeface="+mn-lt"/>
              </a:rPr>
            </a:br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ПРЕЗЕНТАЦИИ</a:t>
            </a:r>
            <a:endParaRPr lang="ru-RU" sz="4400" dirty="0">
              <a:solidFill>
                <a:srgbClr val="2F3696"/>
              </a:solidFill>
              <a:latin typeface="+mn-lt"/>
            </a:endParaRPr>
          </a:p>
        </p:txBody>
      </p:sp>
      <p:sp>
        <p:nvSpPr>
          <p:cNvPr id="13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462607" y="5013176"/>
            <a:ext cx="4749553" cy="528694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24" name="Текст 1"/>
          <p:cNvSpPr>
            <a:spLocks noGrp="1"/>
          </p:cNvSpPr>
          <p:nvPr>
            <p:ph type="body" sz="quarter" idx="13"/>
          </p:nvPr>
        </p:nvSpPr>
        <p:spPr>
          <a:xfrm>
            <a:off x="4462587" y="5692698"/>
            <a:ext cx="4768433" cy="360040"/>
          </a:xfrm>
        </p:spPr>
        <p:txBody>
          <a:bodyPr/>
          <a:lstStyle>
            <a:lvl1pPr>
              <a:defRPr sz="1500"/>
            </a:lvl1pPr>
          </a:lstStyle>
          <a:p>
            <a:pPr algn="l"/>
            <a:r>
              <a:rPr lang="ru-RU" dirty="0" smtClean="0"/>
              <a:t>дата</a:t>
            </a:r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4122708" y="452131"/>
            <a:ext cx="45719" cy="1761957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4089533" y="452131"/>
            <a:ext cx="67291" cy="1761957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983432" y="2594331"/>
            <a:ext cx="2448272" cy="335495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dirty="0" smtClean="0">
                <a:solidFill>
                  <a:srgbClr val="FFFFFF"/>
                </a:solidFill>
              </a:rPr>
              <a:t>Обложка учебника</a:t>
            </a:r>
          </a:p>
        </p:txBody>
      </p:sp>
    </p:spTree>
    <p:extLst>
      <p:ext uri="{BB962C8B-B14F-4D97-AF65-F5344CB8AC3E}">
        <p14:creationId xmlns="" xmlns:p14="http://schemas.microsoft.com/office/powerpoint/2010/main" val="167902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/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96654" name="think-cell Slide" r:id="rId3" imgW="360" imgH="360" progId="">
              <p:embed/>
            </p:oleObj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785137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итул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3091335945"/>
              </p:ext>
            </p:ext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500750" name="think-cell Slide" r:id="rId3" imgW="360" imgH="360" progId="">
              <p:embed/>
            </p:oleObj>
          </a:graphicData>
        </a:graphic>
      </p:graphicFrame>
      <p:grpSp>
        <p:nvGrpSpPr>
          <p:cNvPr id="14" name="Группа 13"/>
          <p:cNvGrpSpPr/>
          <p:nvPr userDrawn="1"/>
        </p:nvGrpSpPr>
        <p:grpSpPr>
          <a:xfrm>
            <a:off x="407368" y="946350"/>
            <a:ext cx="3492200" cy="1330522"/>
            <a:chOff x="6456040" y="1582513"/>
            <a:chExt cx="2456406" cy="978759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56040" y="1582513"/>
              <a:ext cx="2448272" cy="581179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216" y="2238774"/>
              <a:ext cx="872230" cy="322498"/>
            </a:xfrm>
            <a:prstGeom prst="rect">
              <a:avLst/>
            </a:prstGeom>
          </p:spPr>
        </p:pic>
      </p:grpSp>
      <p:sp>
        <p:nvSpPr>
          <p:cNvPr id="12" name="Заголовок 4"/>
          <p:cNvSpPr>
            <a:spLocks noGrp="1"/>
          </p:cNvSpPr>
          <p:nvPr>
            <p:ph type="ctrTitle" hasCustomPrompt="1"/>
          </p:nvPr>
        </p:nvSpPr>
        <p:spPr>
          <a:xfrm>
            <a:off x="4462577" y="452130"/>
            <a:ext cx="6144683" cy="23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>
                <a:solidFill>
                  <a:srgbClr val="2F3696"/>
                </a:solidFill>
              </a:defRPr>
            </a:lvl1pPr>
          </a:lstStyle>
          <a:p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НАЗВАНИЕ</a:t>
            </a:r>
            <a:br>
              <a:rPr lang="ru-RU" sz="4800" dirty="0" smtClean="0">
                <a:solidFill>
                  <a:srgbClr val="2F3696"/>
                </a:solidFill>
                <a:latin typeface="+mn-lt"/>
              </a:rPr>
            </a:br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ПРЕЗЕНТАЦИИ</a:t>
            </a:r>
            <a:endParaRPr lang="ru-RU" sz="4400" dirty="0">
              <a:solidFill>
                <a:srgbClr val="2F3696"/>
              </a:solidFill>
              <a:latin typeface="+mn-lt"/>
            </a:endParaRPr>
          </a:p>
        </p:txBody>
      </p:sp>
      <p:sp>
        <p:nvSpPr>
          <p:cNvPr id="13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462607" y="5013176"/>
            <a:ext cx="4749553" cy="528694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24" name="Текст 1"/>
          <p:cNvSpPr>
            <a:spLocks noGrp="1"/>
          </p:cNvSpPr>
          <p:nvPr>
            <p:ph type="body" sz="quarter" idx="13"/>
          </p:nvPr>
        </p:nvSpPr>
        <p:spPr>
          <a:xfrm>
            <a:off x="4462587" y="5692698"/>
            <a:ext cx="4768433" cy="360040"/>
          </a:xfrm>
        </p:spPr>
        <p:txBody>
          <a:bodyPr/>
          <a:lstStyle>
            <a:lvl1pPr>
              <a:defRPr sz="1500"/>
            </a:lvl1pPr>
          </a:lstStyle>
          <a:p>
            <a:pPr algn="l"/>
            <a:r>
              <a:rPr lang="ru-RU" dirty="0" smtClean="0"/>
              <a:t>дата</a:t>
            </a:r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4122708" y="452131"/>
            <a:ext cx="45719" cy="1761957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4089533" y="452131"/>
            <a:ext cx="67291" cy="1761957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983432" y="2594331"/>
            <a:ext cx="2448272" cy="335495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dirty="0" smtClean="0">
                <a:solidFill>
                  <a:srgbClr val="FFFFFF"/>
                </a:solidFill>
              </a:rPr>
              <a:t>Обложка учебника</a:t>
            </a:r>
          </a:p>
        </p:txBody>
      </p:sp>
    </p:spTree>
    <p:extLst>
      <p:ext uri="{BB962C8B-B14F-4D97-AF65-F5344CB8AC3E}">
        <p14:creationId xmlns="" xmlns:p14="http://schemas.microsoft.com/office/powerpoint/2010/main" val="1387136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1529943473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501774" name="think-cell Slide" r:id="rId3" imgW="416" imgH="416" progId="">
              <p:embed/>
            </p:oleObj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334433" y="1140642"/>
            <a:ext cx="11520000" cy="4808637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buClr>
                <a:srgbClr val="2D3494"/>
              </a:buClr>
              <a:defRPr sz="140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spcBef>
                <a:spcPts val="600"/>
              </a:spcBef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00169"/>
            <a:ext cx="11520000" cy="288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Примечания:</a:t>
            </a:r>
            <a:r>
              <a:rPr lang="ru-RU" dirty="0"/>
              <a:t> </a:t>
            </a:r>
            <a:r>
              <a:rPr lang="ru-RU" dirty="0" smtClean="0"/>
              <a:t>1 –</a:t>
            </a:r>
            <a:br>
              <a:rPr lang="ru-RU" dirty="0" smtClean="0"/>
            </a:br>
            <a:r>
              <a:rPr lang="ru-RU" dirty="0" smtClean="0"/>
              <a:t>Источники: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 rot="16200000">
            <a:off x="2136293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1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67557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1056205101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502798" name="think-cell Slide" r:id="rId3" imgW="416" imgH="416" progId="">
              <p:embed/>
            </p:oleObj>
          </a:graphicData>
        </a:graphic>
      </p:graphicFrame>
      <p:sp>
        <p:nvSpPr>
          <p:cNvPr id="12" name="Прямоугольник 11"/>
          <p:cNvSpPr/>
          <p:nvPr userDrawn="1"/>
        </p:nvSpPr>
        <p:spPr>
          <a:xfrm rot="16200000">
            <a:off x="2136293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85682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577305411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503822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632410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036314864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504846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254183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854447947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368663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378784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713894016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505870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61703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3071087296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p:oleObj spid="_x0000_s506894" name="think-cell Slide" r:id="rId3" imgW="360" imgH="360" progId="">
              <p:embed/>
            </p:oleObj>
          </a:graphicData>
        </a:graphic>
      </p:graphicFrame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304688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825482499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507918" name="think-cell Slide" r:id="rId3" imgW="360" imgH="360" progId="">
              <p:embed/>
            </p:oleObj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59827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итул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3577457345"/>
              </p:ext>
            </p:ext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509966" name="think-cell Slide" r:id="rId3" imgW="360" imgH="360" progId="">
              <p:embed/>
            </p:oleObj>
          </a:graphicData>
        </a:graphic>
      </p:graphicFrame>
      <p:grpSp>
        <p:nvGrpSpPr>
          <p:cNvPr id="14" name="Группа 13"/>
          <p:cNvGrpSpPr/>
          <p:nvPr userDrawn="1"/>
        </p:nvGrpSpPr>
        <p:grpSpPr>
          <a:xfrm>
            <a:off x="407368" y="946350"/>
            <a:ext cx="3492200" cy="1330522"/>
            <a:chOff x="6456040" y="1582513"/>
            <a:chExt cx="2456406" cy="978759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56040" y="1582513"/>
              <a:ext cx="2448272" cy="581179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216" y="2238774"/>
              <a:ext cx="872230" cy="322498"/>
            </a:xfrm>
            <a:prstGeom prst="rect">
              <a:avLst/>
            </a:prstGeom>
          </p:spPr>
        </p:pic>
      </p:grpSp>
      <p:sp>
        <p:nvSpPr>
          <p:cNvPr id="12" name="Заголовок 4"/>
          <p:cNvSpPr>
            <a:spLocks noGrp="1"/>
          </p:cNvSpPr>
          <p:nvPr>
            <p:ph type="ctrTitle" hasCustomPrompt="1"/>
          </p:nvPr>
        </p:nvSpPr>
        <p:spPr>
          <a:xfrm>
            <a:off x="4462577" y="452130"/>
            <a:ext cx="6144683" cy="23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>
                <a:solidFill>
                  <a:srgbClr val="2F3696"/>
                </a:solidFill>
              </a:defRPr>
            </a:lvl1pPr>
          </a:lstStyle>
          <a:p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НАЗВАНИЕ</a:t>
            </a:r>
            <a:br>
              <a:rPr lang="ru-RU" sz="4800" dirty="0" smtClean="0">
                <a:solidFill>
                  <a:srgbClr val="2F3696"/>
                </a:solidFill>
                <a:latin typeface="+mn-lt"/>
              </a:rPr>
            </a:br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ПРЕЗЕНТАЦИИ</a:t>
            </a:r>
            <a:endParaRPr lang="ru-RU" sz="4400" dirty="0">
              <a:solidFill>
                <a:srgbClr val="2F3696"/>
              </a:solidFill>
              <a:latin typeface="+mn-lt"/>
            </a:endParaRPr>
          </a:p>
        </p:txBody>
      </p:sp>
      <p:sp>
        <p:nvSpPr>
          <p:cNvPr id="13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462607" y="5013176"/>
            <a:ext cx="4749553" cy="528694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24" name="Текст 1"/>
          <p:cNvSpPr>
            <a:spLocks noGrp="1"/>
          </p:cNvSpPr>
          <p:nvPr>
            <p:ph type="body" sz="quarter" idx="13"/>
          </p:nvPr>
        </p:nvSpPr>
        <p:spPr>
          <a:xfrm>
            <a:off x="4462587" y="5692698"/>
            <a:ext cx="4768433" cy="360040"/>
          </a:xfrm>
        </p:spPr>
        <p:txBody>
          <a:bodyPr/>
          <a:lstStyle>
            <a:lvl1pPr>
              <a:defRPr sz="1500"/>
            </a:lvl1pPr>
          </a:lstStyle>
          <a:p>
            <a:pPr algn="l"/>
            <a:r>
              <a:rPr lang="ru-RU" dirty="0" smtClean="0"/>
              <a:t>дата</a:t>
            </a:r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4122708" y="452131"/>
            <a:ext cx="45719" cy="1761957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4089533" y="452131"/>
            <a:ext cx="67291" cy="1761957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983432" y="2594331"/>
            <a:ext cx="2448272" cy="335495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dirty="0" smtClean="0">
                <a:solidFill>
                  <a:srgbClr val="FFFFFF"/>
                </a:solidFill>
              </a:rPr>
              <a:t>Обложка учебника</a:t>
            </a:r>
          </a:p>
        </p:txBody>
      </p:sp>
    </p:spTree>
    <p:extLst>
      <p:ext uri="{BB962C8B-B14F-4D97-AF65-F5344CB8AC3E}">
        <p14:creationId xmlns="" xmlns:p14="http://schemas.microsoft.com/office/powerpoint/2010/main" val="379684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1221469900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510990" name="think-cell Slide" r:id="rId3" imgW="416" imgH="416" progId="">
              <p:embed/>
            </p:oleObj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334433" y="1140642"/>
            <a:ext cx="11520000" cy="4808637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buClr>
                <a:srgbClr val="2D3494"/>
              </a:buClr>
              <a:defRPr sz="140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spcBef>
                <a:spcPts val="600"/>
              </a:spcBef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00169"/>
            <a:ext cx="11520000" cy="288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Примечания:</a:t>
            </a:r>
            <a:r>
              <a:rPr lang="ru-RU" dirty="0"/>
              <a:t> </a:t>
            </a:r>
            <a:r>
              <a:rPr lang="ru-RU" dirty="0" smtClean="0"/>
              <a:t>1 –</a:t>
            </a:r>
            <a:br>
              <a:rPr lang="ru-RU" dirty="0" smtClean="0"/>
            </a:br>
            <a:r>
              <a:rPr lang="ru-RU" dirty="0" smtClean="0"/>
              <a:t>Источники: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 rot="16200000">
            <a:off x="2136293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1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14890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70661750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512014" name="think-cell Slide" r:id="rId3" imgW="416" imgH="416" progId="">
              <p:embed/>
            </p:oleObj>
          </a:graphicData>
        </a:graphic>
      </p:graphicFrame>
      <p:sp>
        <p:nvSpPr>
          <p:cNvPr id="12" name="Прямоугольник 11"/>
          <p:cNvSpPr/>
          <p:nvPr userDrawn="1"/>
        </p:nvSpPr>
        <p:spPr>
          <a:xfrm rot="16200000">
            <a:off x="2136293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27025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898968780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513038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969768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655172352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514062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070087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175826113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515086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924688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3317171486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p:oleObj spid="_x0000_s516110" name="think-cell Slide" r:id="rId3" imgW="360" imgH="360" progId="">
              <p:embed/>
            </p:oleObj>
          </a:graphicData>
        </a:graphic>
      </p:graphicFrame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652749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538225660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369687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55209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923588025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517134" name="think-cell Slide" r:id="rId3" imgW="360" imgH="360" progId="">
              <p:embed/>
            </p:oleObj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621073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итул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1833520151"/>
              </p:ext>
            </p:ext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519182" name="think-cell Slide" r:id="rId3" imgW="360" imgH="360" progId="">
              <p:embed/>
            </p:oleObj>
          </a:graphicData>
        </a:graphic>
      </p:graphicFrame>
      <p:grpSp>
        <p:nvGrpSpPr>
          <p:cNvPr id="14" name="Группа 13"/>
          <p:cNvGrpSpPr/>
          <p:nvPr userDrawn="1"/>
        </p:nvGrpSpPr>
        <p:grpSpPr>
          <a:xfrm>
            <a:off x="407368" y="946350"/>
            <a:ext cx="3492200" cy="1330522"/>
            <a:chOff x="6456040" y="1582513"/>
            <a:chExt cx="2456406" cy="978759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56040" y="1582513"/>
              <a:ext cx="2448272" cy="581179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216" y="2238774"/>
              <a:ext cx="872230" cy="322498"/>
            </a:xfrm>
            <a:prstGeom prst="rect">
              <a:avLst/>
            </a:prstGeom>
          </p:spPr>
        </p:pic>
      </p:grpSp>
      <p:sp>
        <p:nvSpPr>
          <p:cNvPr id="12" name="Заголовок 4"/>
          <p:cNvSpPr>
            <a:spLocks noGrp="1"/>
          </p:cNvSpPr>
          <p:nvPr>
            <p:ph type="ctrTitle" hasCustomPrompt="1"/>
          </p:nvPr>
        </p:nvSpPr>
        <p:spPr>
          <a:xfrm>
            <a:off x="4462577" y="452130"/>
            <a:ext cx="6144683" cy="23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>
                <a:solidFill>
                  <a:srgbClr val="2F3696"/>
                </a:solidFill>
              </a:defRPr>
            </a:lvl1pPr>
          </a:lstStyle>
          <a:p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НАЗВАНИЕ</a:t>
            </a:r>
            <a:br>
              <a:rPr lang="ru-RU" sz="4800" dirty="0" smtClean="0">
                <a:solidFill>
                  <a:srgbClr val="2F3696"/>
                </a:solidFill>
                <a:latin typeface="+mn-lt"/>
              </a:rPr>
            </a:br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ПРЕЗЕНТАЦИИ</a:t>
            </a:r>
            <a:endParaRPr lang="ru-RU" sz="4400" dirty="0">
              <a:solidFill>
                <a:srgbClr val="2F3696"/>
              </a:solidFill>
              <a:latin typeface="+mn-lt"/>
            </a:endParaRPr>
          </a:p>
        </p:txBody>
      </p:sp>
      <p:sp>
        <p:nvSpPr>
          <p:cNvPr id="13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462607" y="5013176"/>
            <a:ext cx="4749553" cy="528694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24" name="Текст 1"/>
          <p:cNvSpPr>
            <a:spLocks noGrp="1"/>
          </p:cNvSpPr>
          <p:nvPr>
            <p:ph type="body" sz="quarter" idx="13"/>
          </p:nvPr>
        </p:nvSpPr>
        <p:spPr>
          <a:xfrm>
            <a:off x="4462587" y="5692698"/>
            <a:ext cx="4768433" cy="360040"/>
          </a:xfrm>
        </p:spPr>
        <p:txBody>
          <a:bodyPr/>
          <a:lstStyle>
            <a:lvl1pPr>
              <a:defRPr sz="1500"/>
            </a:lvl1pPr>
          </a:lstStyle>
          <a:p>
            <a:pPr algn="l"/>
            <a:r>
              <a:rPr lang="ru-RU" dirty="0" smtClean="0"/>
              <a:t>дата</a:t>
            </a:r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4122708" y="452131"/>
            <a:ext cx="45719" cy="1761957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4089533" y="452131"/>
            <a:ext cx="67291" cy="1761957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983432" y="2594331"/>
            <a:ext cx="2448272" cy="335495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dirty="0" smtClean="0">
                <a:solidFill>
                  <a:srgbClr val="FFFFFF"/>
                </a:solidFill>
              </a:rPr>
              <a:t>Обложка учебника</a:t>
            </a:r>
          </a:p>
        </p:txBody>
      </p:sp>
    </p:spTree>
    <p:extLst>
      <p:ext uri="{BB962C8B-B14F-4D97-AF65-F5344CB8AC3E}">
        <p14:creationId xmlns="" xmlns:p14="http://schemas.microsoft.com/office/powerpoint/2010/main" val="2658552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2653932213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520206" name="think-cell Slide" r:id="rId3" imgW="416" imgH="416" progId="">
              <p:embed/>
            </p:oleObj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334433" y="1140642"/>
            <a:ext cx="11520000" cy="4808637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buClr>
                <a:srgbClr val="2D3494"/>
              </a:buClr>
              <a:defRPr sz="140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spcBef>
                <a:spcPts val="600"/>
              </a:spcBef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00169"/>
            <a:ext cx="11520000" cy="288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Примечания:</a:t>
            </a:r>
            <a:r>
              <a:rPr lang="ru-RU" dirty="0"/>
              <a:t> </a:t>
            </a:r>
            <a:r>
              <a:rPr lang="ru-RU" dirty="0" smtClean="0"/>
              <a:t>1 –</a:t>
            </a:r>
            <a:br>
              <a:rPr lang="ru-RU" dirty="0" smtClean="0"/>
            </a:br>
            <a:r>
              <a:rPr lang="ru-RU" dirty="0" smtClean="0"/>
              <a:t>Источники: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 rot="16200000">
            <a:off x="2136293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1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52164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122353290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521230" name="think-cell Slide" r:id="rId3" imgW="416" imgH="416" progId="">
              <p:embed/>
            </p:oleObj>
          </a:graphicData>
        </a:graphic>
      </p:graphicFrame>
      <p:sp>
        <p:nvSpPr>
          <p:cNvPr id="12" name="Прямоугольник 11"/>
          <p:cNvSpPr/>
          <p:nvPr userDrawn="1"/>
        </p:nvSpPr>
        <p:spPr>
          <a:xfrm rot="16200000">
            <a:off x="2136293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89911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704132328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522254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28247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04179724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523278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49515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801170980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524302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157511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3189002747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p:oleObj spid="_x0000_s525326" name="think-cell Slide" r:id="rId3" imgW="360" imgH="360" progId="">
              <p:embed/>
            </p:oleObj>
          </a:graphicData>
        </a:graphic>
      </p:graphicFrame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351155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470748080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526350" name="think-cell Slide" r:id="rId3" imgW="360" imgH="360" progId="">
              <p:embed/>
            </p:oleObj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277804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итул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1248409731"/>
              </p:ext>
            </p:ext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531469" name="think-cell Slide" r:id="rId3" imgW="360" imgH="360" progId="">
              <p:embed/>
            </p:oleObj>
          </a:graphicData>
        </a:graphic>
      </p:graphicFrame>
      <p:grpSp>
        <p:nvGrpSpPr>
          <p:cNvPr id="14" name="Группа 13"/>
          <p:cNvGrpSpPr/>
          <p:nvPr userDrawn="1"/>
        </p:nvGrpSpPr>
        <p:grpSpPr>
          <a:xfrm>
            <a:off x="407368" y="946350"/>
            <a:ext cx="3492200" cy="1330522"/>
            <a:chOff x="6456040" y="1582513"/>
            <a:chExt cx="2456406" cy="978759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56040" y="1582513"/>
              <a:ext cx="2448272" cy="581179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216" y="2238774"/>
              <a:ext cx="872230" cy="322498"/>
            </a:xfrm>
            <a:prstGeom prst="rect">
              <a:avLst/>
            </a:prstGeom>
          </p:spPr>
        </p:pic>
      </p:grpSp>
      <p:sp>
        <p:nvSpPr>
          <p:cNvPr id="12" name="Заголовок 4"/>
          <p:cNvSpPr>
            <a:spLocks noGrp="1"/>
          </p:cNvSpPr>
          <p:nvPr>
            <p:ph type="ctrTitle" hasCustomPrompt="1"/>
          </p:nvPr>
        </p:nvSpPr>
        <p:spPr>
          <a:xfrm>
            <a:off x="4462577" y="452130"/>
            <a:ext cx="6144683" cy="23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>
                <a:solidFill>
                  <a:srgbClr val="2F3696"/>
                </a:solidFill>
              </a:defRPr>
            </a:lvl1pPr>
          </a:lstStyle>
          <a:p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НАЗВАНИЕ</a:t>
            </a:r>
            <a:br>
              <a:rPr lang="ru-RU" sz="4800" dirty="0" smtClean="0">
                <a:solidFill>
                  <a:srgbClr val="2F3696"/>
                </a:solidFill>
                <a:latin typeface="+mn-lt"/>
              </a:rPr>
            </a:br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ПРЕЗЕНТАЦИИ</a:t>
            </a:r>
            <a:endParaRPr lang="ru-RU" sz="4400" dirty="0">
              <a:solidFill>
                <a:srgbClr val="2F3696"/>
              </a:solidFill>
              <a:latin typeface="+mn-lt"/>
            </a:endParaRPr>
          </a:p>
        </p:txBody>
      </p:sp>
      <p:sp>
        <p:nvSpPr>
          <p:cNvPr id="13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462607" y="5013176"/>
            <a:ext cx="4749553" cy="528694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24" name="Текст 1"/>
          <p:cNvSpPr>
            <a:spLocks noGrp="1"/>
          </p:cNvSpPr>
          <p:nvPr>
            <p:ph type="body" sz="quarter" idx="13"/>
          </p:nvPr>
        </p:nvSpPr>
        <p:spPr>
          <a:xfrm>
            <a:off x="4462587" y="5692698"/>
            <a:ext cx="4768433" cy="360040"/>
          </a:xfrm>
        </p:spPr>
        <p:txBody>
          <a:bodyPr/>
          <a:lstStyle>
            <a:lvl1pPr>
              <a:defRPr sz="1500"/>
            </a:lvl1pPr>
          </a:lstStyle>
          <a:p>
            <a:pPr algn="l"/>
            <a:r>
              <a:rPr lang="ru-RU" dirty="0" smtClean="0"/>
              <a:t>дата</a:t>
            </a:r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4122708" y="452131"/>
            <a:ext cx="45719" cy="1761957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4089533" y="452131"/>
            <a:ext cx="67291" cy="1761957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983432" y="2594331"/>
            <a:ext cx="2448272" cy="335495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dirty="0" smtClean="0">
                <a:solidFill>
                  <a:srgbClr val="FFFFFF"/>
                </a:solidFill>
              </a:rPr>
              <a:t>Обложка учебника</a:t>
            </a:r>
          </a:p>
        </p:txBody>
      </p:sp>
    </p:spTree>
    <p:extLst>
      <p:ext uri="{BB962C8B-B14F-4D97-AF65-F5344CB8AC3E}">
        <p14:creationId xmlns="" xmlns:p14="http://schemas.microsoft.com/office/powerpoint/2010/main" val="2770058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3260574586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p:oleObj spid="_x0000_s370711" name="think-cell Slide" r:id="rId3" imgW="360" imgH="360" progId="">
              <p:embed/>
            </p:oleObj>
          </a:graphicData>
        </a:graphic>
      </p:graphicFrame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698965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1880346166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532493" name="think-cell Slide" r:id="rId3" imgW="416" imgH="416" progId="">
              <p:embed/>
            </p:oleObj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334433" y="1140642"/>
            <a:ext cx="11520000" cy="4808637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buClr>
                <a:srgbClr val="2D3494"/>
              </a:buClr>
              <a:defRPr sz="140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spcBef>
                <a:spcPts val="600"/>
              </a:spcBef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00169"/>
            <a:ext cx="11520000" cy="288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Примечания:</a:t>
            </a:r>
            <a:r>
              <a:rPr lang="ru-RU" dirty="0"/>
              <a:t> </a:t>
            </a:r>
            <a:r>
              <a:rPr lang="ru-RU" dirty="0" smtClean="0"/>
              <a:t>1 –</a:t>
            </a:r>
            <a:br>
              <a:rPr lang="ru-RU" dirty="0" smtClean="0"/>
            </a:br>
            <a:r>
              <a:rPr lang="ru-RU" dirty="0" smtClean="0"/>
              <a:t>Источники: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 rot="16200000">
            <a:off x="2136293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1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39510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1653567668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533517" name="think-cell Slide" r:id="rId3" imgW="416" imgH="416" progId="">
              <p:embed/>
            </p:oleObj>
          </a:graphicData>
        </a:graphic>
      </p:graphicFrame>
      <p:sp>
        <p:nvSpPr>
          <p:cNvPr id="12" name="Прямоугольник 11"/>
          <p:cNvSpPr/>
          <p:nvPr userDrawn="1"/>
        </p:nvSpPr>
        <p:spPr>
          <a:xfrm rot="16200000">
            <a:off x="2136293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86807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448407904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534541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320280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757065186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535565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801341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147297098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536589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155583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326746378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p:oleObj spid="_x0000_s537613" name="think-cell Slide" r:id="rId3" imgW="360" imgH="360" progId="">
              <p:embed/>
            </p:oleObj>
          </a:graphicData>
        </a:graphic>
      </p:graphicFrame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317801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182163930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538637" name="think-cell Slide" r:id="rId3" imgW="360" imgH="360" progId="">
              <p:embed/>
            </p:oleObj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20457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итул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73106027"/>
              </p:ext>
            </p:ext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540685" name="think-cell Slide" r:id="rId3" imgW="360" imgH="360" progId="">
              <p:embed/>
            </p:oleObj>
          </a:graphicData>
        </a:graphic>
      </p:graphicFrame>
      <p:grpSp>
        <p:nvGrpSpPr>
          <p:cNvPr id="14" name="Группа 13"/>
          <p:cNvGrpSpPr/>
          <p:nvPr userDrawn="1"/>
        </p:nvGrpSpPr>
        <p:grpSpPr>
          <a:xfrm>
            <a:off x="407368" y="946350"/>
            <a:ext cx="3492200" cy="1330522"/>
            <a:chOff x="6456040" y="1582513"/>
            <a:chExt cx="2456406" cy="978759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56040" y="1582513"/>
              <a:ext cx="2448272" cy="581179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216" y="2238774"/>
              <a:ext cx="872230" cy="322498"/>
            </a:xfrm>
            <a:prstGeom prst="rect">
              <a:avLst/>
            </a:prstGeom>
          </p:spPr>
        </p:pic>
      </p:grpSp>
      <p:sp>
        <p:nvSpPr>
          <p:cNvPr id="12" name="Заголовок 4"/>
          <p:cNvSpPr>
            <a:spLocks noGrp="1"/>
          </p:cNvSpPr>
          <p:nvPr>
            <p:ph type="ctrTitle" hasCustomPrompt="1"/>
          </p:nvPr>
        </p:nvSpPr>
        <p:spPr>
          <a:xfrm>
            <a:off x="4462577" y="452130"/>
            <a:ext cx="6144683" cy="23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>
                <a:solidFill>
                  <a:srgbClr val="2F3696"/>
                </a:solidFill>
              </a:defRPr>
            </a:lvl1pPr>
          </a:lstStyle>
          <a:p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НАЗВАНИЕ</a:t>
            </a:r>
            <a:br>
              <a:rPr lang="ru-RU" sz="4800" dirty="0" smtClean="0">
                <a:solidFill>
                  <a:srgbClr val="2F3696"/>
                </a:solidFill>
                <a:latin typeface="+mn-lt"/>
              </a:rPr>
            </a:br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ПРЕЗЕНТАЦИИ</a:t>
            </a:r>
            <a:endParaRPr lang="ru-RU" sz="4400" dirty="0">
              <a:solidFill>
                <a:srgbClr val="2F3696"/>
              </a:solidFill>
              <a:latin typeface="+mn-lt"/>
            </a:endParaRPr>
          </a:p>
        </p:txBody>
      </p:sp>
      <p:sp>
        <p:nvSpPr>
          <p:cNvPr id="13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462607" y="5013176"/>
            <a:ext cx="4749553" cy="528694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24" name="Текст 1"/>
          <p:cNvSpPr>
            <a:spLocks noGrp="1"/>
          </p:cNvSpPr>
          <p:nvPr>
            <p:ph type="body" sz="quarter" idx="13"/>
          </p:nvPr>
        </p:nvSpPr>
        <p:spPr>
          <a:xfrm>
            <a:off x="4462587" y="5692698"/>
            <a:ext cx="4768433" cy="360040"/>
          </a:xfrm>
        </p:spPr>
        <p:txBody>
          <a:bodyPr/>
          <a:lstStyle>
            <a:lvl1pPr>
              <a:defRPr sz="1500"/>
            </a:lvl1pPr>
          </a:lstStyle>
          <a:p>
            <a:pPr algn="l"/>
            <a:r>
              <a:rPr lang="ru-RU" dirty="0" smtClean="0"/>
              <a:t>дата</a:t>
            </a:r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4122708" y="452131"/>
            <a:ext cx="45719" cy="1761957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4089533" y="452131"/>
            <a:ext cx="67291" cy="1761957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983432" y="2594331"/>
            <a:ext cx="2448272" cy="335495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dirty="0" smtClean="0">
                <a:solidFill>
                  <a:srgbClr val="FFFFFF"/>
                </a:solidFill>
              </a:rPr>
              <a:t>Обложка учебника</a:t>
            </a:r>
          </a:p>
        </p:txBody>
      </p:sp>
    </p:spTree>
    <p:extLst>
      <p:ext uri="{BB962C8B-B14F-4D97-AF65-F5344CB8AC3E}">
        <p14:creationId xmlns="" xmlns:p14="http://schemas.microsoft.com/office/powerpoint/2010/main" val="2004990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130285299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541709" name="think-cell Slide" r:id="rId3" imgW="416" imgH="416" progId="">
              <p:embed/>
            </p:oleObj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334433" y="1140642"/>
            <a:ext cx="11520000" cy="4808637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buClr>
                <a:srgbClr val="2D3494"/>
              </a:buClr>
              <a:defRPr sz="140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spcBef>
                <a:spcPts val="600"/>
              </a:spcBef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00169"/>
            <a:ext cx="11520000" cy="288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Примечания:</a:t>
            </a:r>
            <a:r>
              <a:rPr lang="ru-RU" dirty="0"/>
              <a:t> </a:t>
            </a:r>
            <a:r>
              <a:rPr lang="ru-RU" dirty="0" smtClean="0"/>
              <a:t>1 –</a:t>
            </a:r>
            <a:br>
              <a:rPr lang="ru-RU" dirty="0" smtClean="0"/>
            </a:br>
            <a:r>
              <a:rPr lang="ru-RU" dirty="0" smtClean="0"/>
              <a:t>Источники: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 rot="16200000">
            <a:off x="2136293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1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0578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4174020616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542733" name="think-cell Slide" r:id="rId3" imgW="416" imgH="416" progId="">
              <p:embed/>
            </p:oleObj>
          </a:graphicData>
        </a:graphic>
      </p:graphicFrame>
      <p:sp>
        <p:nvSpPr>
          <p:cNvPr id="12" name="Прямоугольник 11"/>
          <p:cNvSpPr/>
          <p:nvPr userDrawn="1"/>
        </p:nvSpPr>
        <p:spPr>
          <a:xfrm rot="16200000">
            <a:off x="2136293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83365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итул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3062632690"/>
              </p:ext>
            </p:ext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371735" name="think-cell Slide" r:id="rId3" imgW="360" imgH="360" progId="">
              <p:embed/>
            </p:oleObj>
          </a:graphicData>
        </a:graphic>
      </p:graphicFrame>
      <p:grpSp>
        <p:nvGrpSpPr>
          <p:cNvPr id="14" name="Группа 13"/>
          <p:cNvGrpSpPr/>
          <p:nvPr userDrawn="1"/>
        </p:nvGrpSpPr>
        <p:grpSpPr>
          <a:xfrm>
            <a:off x="407368" y="946350"/>
            <a:ext cx="3492200" cy="1330522"/>
            <a:chOff x="6456040" y="1582513"/>
            <a:chExt cx="2456406" cy="978759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56040" y="1582513"/>
              <a:ext cx="2448272" cy="581179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216" y="2238774"/>
              <a:ext cx="872230" cy="322498"/>
            </a:xfrm>
            <a:prstGeom prst="rect">
              <a:avLst/>
            </a:prstGeom>
          </p:spPr>
        </p:pic>
      </p:grpSp>
      <p:sp>
        <p:nvSpPr>
          <p:cNvPr id="12" name="Заголовок 4"/>
          <p:cNvSpPr>
            <a:spLocks noGrp="1"/>
          </p:cNvSpPr>
          <p:nvPr>
            <p:ph type="ctrTitle" hasCustomPrompt="1"/>
          </p:nvPr>
        </p:nvSpPr>
        <p:spPr>
          <a:xfrm>
            <a:off x="4462577" y="452130"/>
            <a:ext cx="6144683" cy="23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>
                <a:solidFill>
                  <a:srgbClr val="2F3696"/>
                </a:solidFill>
              </a:defRPr>
            </a:lvl1pPr>
          </a:lstStyle>
          <a:p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НАЗВАНИЕ</a:t>
            </a:r>
            <a:br>
              <a:rPr lang="ru-RU" sz="4800" dirty="0" smtClean="0">
                <a:solidFill>
                  <a:srgbClr val="2F3696"/>
                </a:solidFill>
                <a:latin typeface="+mn-lt"/>
              </a:rPr>
            </a:br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ПРЕЗЕНТАЦИИ</a:t>
            </a:r>
            <a:endParaRPr lang="ru-RU" sz="4400" dirty="0">
              <a:solidFill>
                <a:srgbClr val="2F3696"/>
              </a:solidFill>
              <a:latin typeface="+mn-lt"/>
            </a:endParaRPr>
          </a:p>
        </p:txBody>
      </p:sp>
      <p:sp>
        <p:nvSpPr>
          <p:cNvPr id="13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462607" y="5013176"/>
            <a:ext cx="4749553" cy="528694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24" name="Текст 1"/>
          <p:cNvSpPr>
            <a:spLocks noGrp="1"/>
          </p:cNvSpPr>
          <p:nvPr>
            <p:ph type="body" sz="quarter" idx="13"/>
          </p:nvPr>
        </p:nvSpPr>
        <p:spPr>
          <a:xfrm>
            <a:off x="4462587" y="5692698"/>
            <a:ext cx="4768433" cy="360040"/>
          </a:xfrm>
        </p:spPr>
        <p:txBody>
          <a:bodyPr/>
          <a:lstStyle>
            <a:lvl1pPr>
              <a:defRPr sz="1500"/>
            </a:lvl1pPr>
          </a:lstStyle>
          <a:p>
            <a:pPr algn="l"/>
            <a:r>
              <a:rPr lang="ru-RU" dirty="0" smtClean="0"/>
              <a:t>дата</a:t>
            </a:r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4122708" y="452131"/>
            <a:ext cx="45719" cy="1761957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4089533" y="452131"/>
            <a:ext cx="67291" cy="1761957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983432" y="2594331"/>
            <a:ext cx="2448272" cy="335495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dirty="0" smtClean="0">
                <a:solidFill>
                  <a:srgbClr val="FFFFFF"/>
                </a:solidFill>
              </a:rPr>
              <a:t>Обложка учебника</a:t>
            </a:r>
          </a:p>
        </p:txBody>
      </p:sp>
    </p:spTree>
    <p:extLst>
      <p:ext uri="{BB962C8B-B14F-4D97-AF65-F5344CB8AC3E}">
        <p14:creationId xmlns="" xmlns:p14="http://schemas.microsoft.com/office/powerpoint/2010/main" val="859830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704627138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543757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93364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800625098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544781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453983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295835902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545805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346940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4158158400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p:oleObj spid="_x0000_s546829" name="think-cell Slide" r:id="rId3" imgW="360" imgH="360" progId="">
              <p:embed/>
            </p:oleObj>
          </a:graphicData>
        </a:graphic>
      </p:graphicFrame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049535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401204828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547853" name="think-cell Slide" r:id="rId3" imgW="360" imgH="360" progId="">
              <p:embed/>
            </p:oleObj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19243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728331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1379695280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550919" name="think-cell Slide" r:id="rId3" imgW="416" imgH="416" progId="">
              <p:embed/>
            </p:oleObj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334433" y="1230882"/>
            <a:ext cx="11520000" cy="4718398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600"/>
              </a:spcBef>
              <a:buClr>
                <a:srgbClr val="2D3494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 marL="180000" indent="-180000">
              <a:spcBef>
                <a:spcPts val="600"/>
              </a:spcBef>
              <a:buClr>
                <a:srgbClr val="2D3494"/>
              </a:buClr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 marL="360000" indent="-180000">
              <a:buClr>
                <a:srgbClr val="2D3494"/>
              </a:buClr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 marL="540000" indent="-180000">
              <a:buClr>
                <a:srgbClr val="2D3494"/>
              </a:buClr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 marL="720000" indent="-180000">
              <a:buClr>
                <a:srgbClr val="2D3494"/>
              </a:buClr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00169"/>
            <a:ext cx="11520000" cy="288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Примечания:</a:t>
            </a:r>
            <a:r>
              <a:rPr lang="ru-RU" dirty="0"/>
              <a:t> </a:t>
            </a:r>
            <a:r>
              <a:rPr lang="ru-RU" dirty="0" smtClean="0"/>
              <a:t>1 –</a:t>
            </a:r>
            <a:br>
              <a:rPr lang="ru-RU" dirty="0" smtClean="0"/>
            </a:br>
            <a:r>
              <a:rPr lang="ru-RU" dirty="0" smtClean="0"/>
              <a:t>Источники: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00389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 rot="16200000">
            <a:off x="2136293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1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46334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172463385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551943" name="think-cell Slide" r:id="rId3" imgW="416" imgH="416" progId="">
              <p:embed/>
            </p:oleObj>
          </a:graphicData>
        </a:graphic>
      </p:graphicFrame>
      <p:sp>
        <p:nvSpPr>
          <p:cNvPr id="12" name="Прямоугольник 11"/>
          <p:cNvSpPr/>
          <p:nvPr userDrawn="1"/>
        </p:nvSpPr>
        <p:spPr>
          <a:xfrm rot="16200000">
            <a:off x="2136293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00389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44622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396965264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552967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00389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733054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3601340553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555015" name="think-cell Slide" r:id="rId3" imgW="416" imgH="416" progId="">
              <p:embed/>
            </p:oleObj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334433" y="1230882"/>
            <a:ext cx="11520000" cy="4718398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600"/>
              </a:spcBef>
              <a:buClr>
                <a:srgbClr val="2D3494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 marL="180000" indent="-180000">
              <a:spcBef>
                <a:spcPts val="600"/>
              </a:spcBef>
              <a:buClr>
                <a:srgbClr val="2D3494"/>
              </a:buClr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 marL="360000" indent="-180000">
              <a:buClr>
                <a:srgbClr val="2D3494"/>
              </a:buClr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 marL="540000" indent="-180000">
              <a:buClr>
                <a:srgbClr val="2D3494"/>
              </a:buClr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 marL="720000" indent="-180000">
              <a:buClr>
                <a:srgbClr val="2D3494"/>
              </a:buClr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00169"/>
            <a:ext cx="11520000" cy="288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Примечания:</a:t>
            </a:r>
            <a:r>
              <a:rPr lang="ru-RU" dirty="0"/>
              <a:t> </a:t>
            </a:r>
            <a:r>
              <a:rPr lang="ru-RU" dirty="0" smtClean="0"/>
              <a:t>1 –</a:t>
            </a:r>
            <a:br>
              <a:rPr lang="ru-RU" dirty="0" smtClean="0"/>
            </a:br>
            <a:r>
              <a:rPr lang="ru-RU" dirty="0" smtClean="0"/>
              <a:t>Источники: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00389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 rot="16200000">
            <a:off x="2136293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1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83140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4124118647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556039" name="think-cell Slide" r:id="rId3" imgW="416" imgH="416" progId="">
              <p:embed/>
            </p:oleObj>
          </a:graphicData>
        </a:graphic>
      </p:graphicFrame>
      <p:sp>
        <p:nvSpPr>
          <p:cNvPr id="12" name="Прямоугольник 11"/>
          <p:cNvSpPr/>
          <p:nvPr userDrawn="1"/>
        </p:nvSpPr>
        <p:spPr>
          <a:xfrm rot="16200000">
            <a:off x="2136293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00389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12012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/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372759" name="think-cell Slide" r:id="rId3" imgW="360" imgH="360" progId="">
              <p:embed/>
            </p:oleObj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872976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592030072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557063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100389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335376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778BF-2732-4F46-9320-92F300727B66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2F096B-1574-4578-8EB5-9C370FBB477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662428526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778BF-2732-4F46-9320-92F300727B66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EDAE37-5C54-4955-AF31-B2C3CD20590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897745354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56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778BF-2732-4F46-9320-92F300727B66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465A19-6CBB-4D25-97DE-98E9CAA260F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345087270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778BF-2732-4F46-9320-92F300727B66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82BAA3-E600-48E4-A10A-DA72B960B95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824514339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778BF-2732-4F46-9320-92F300727B66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F4DD9A-2DC0-401A-B2B8-DEC21530F5E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830331080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778BF-2732-4F46-9320-92F300727B66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60BA8D-39D9-49F9-9F4E-0951122150A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496606827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778BF-2732-4F46-9320-92F300727B66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B54B85-574F-40C7-8AA1-69EC22C1198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030447049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778BF-2732-4F46-9320-92F300727B66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2E4D29-7CBC-42C4-9C72-23D549987B9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176703345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778BF-2732-4F46-9320-92F300727B66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9BEBE5-5C08-45FB-B054-EAD4BD98384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5937474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677539520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374807" name="think-cell Slide" r:id="rId3" imgW="416" imgH="416" progId="">
              <p:embed/>
            </p:oleObj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334433" y="1052736"/>
            <a:ext cx="11520000" cy="4896544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buClr>
                <a:srgbClr val="2D3494"/>
              </a:buClr>
              <a:defRPr sz="140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spcBef>
                <a:spcPts val="600"/>
              </a:spcBef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00169"/>
            <a:ext cx="11520000" cy="288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Примечания:</a:t>
            </a:r>
            <a:r>
              <a:rPr lang="ru-RU" dirty="0"/>
              <a:t> </a:t>
            </a:r>
            <a:r>
              <a:rPr lang="ru-RU" dirty="0" smtClean="0"/>
              <a:t>1 –</a:t>
            </a:r>
            <a:br>
              <a:rPr lang="ru-RU" dirty="0" smtClean="0"/>
            </a:br>
            <a:r>
              <a:rPr lang="ru-RU" dirty="0" smtClean="0"/>
              <a:t>Источники: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 rot="16200000">
            <a:off x="2136301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1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58605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778BF-2732-4F46-9320-92F300727B66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0285E6-FDC1-422E-9A79-090B8CC5E24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987844495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778BF-2732-4F46-9320-92F300727B66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F734B5-76D4-47B9-A97D-4F207EDC227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759951883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лого РУ и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5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569" y="1143000"/>
            <a:ext cx="7526867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914400" y="2714624"/>
            <a:ext cx="103632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429132"/>
            <a:ext cx="8534400" cy="120966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B0459-9B60-42F6-9746-CE2A5656352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BCF46A-40F9-4C20-AAE9-B6EB9E13D5B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905807479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лого издатель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0" y="5715000"/>
            <a:ext cx="12192000" cy="85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3" y="5870575"/>
            <a:ext cx="43815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191" y="2286000"/>
            <a:ext cx="10189633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F7DCE-086C-4597-B309-C8C153068D5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202BBB-A699-4E0B-B095-FC046C3391E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935171395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с лого издательств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5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569" y="1143000"/>
            <a:ext cx="7526867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 userDrawn="1"/>
        </p:nvSpPr>
        <p:spPr>
          <a:xfrm>
            <a:off x="0" y="5715000"/>
            <a:ext cx="12192000" cy="85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3" y="5870575"/>
            <a:ext cx="43815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714624"/>
            <a:ext cx="103632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429132"/>
            <a:ext cx="8534400" cy="120966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D38BC-DD4A-484F-965A-CD4311E8444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94B26C-5989-4E61-84CC-C6939D0A2CD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226522943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пустой с лого 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691" y="2409825"/>
            <a:ext cx="9808633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771674630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41193658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без лого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914400" y="2714624"/>
            <a:ext cx="103632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429132"/>
            <a:ext cx="8534400" cy="120966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025CD-B07F-475F-B79C-F1235DE7FF3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39F3D4-342F-48B3-A730-DCEC5B56E44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642987880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три лого вниз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50971-1C41-4BAB-85FC-BF8AB904D47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5DA21C-B966-4D31-B234-08957F01743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522565791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РУ лого вниз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381000" y="6143625"/>
            <a:ext cx="4191000" cy="642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2" y="6276975"/>
            <a:ext cx="24765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EE9D8-C662-4022-A2F5-4D364CA911B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24C759-CA31-4394-8596-791D0CED1E5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162964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994927274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67240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2200" b="1" i="0" baseline="0" dirty="0" err="1" smtClean="0">
              <a:solidFill>
                <a:schemeClr val="bg1"/>
              </a:solidFill>
              <a:latin typeface="Calibri" panose="020F050202020403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782015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614889480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375831" name="think-cell Slide" r:id="rId3" imgW="416" imgH="416" progId="">
              <p:embed/>
            </p:oleObj>
          </a:graphicData>
        </a:graphic>
      </p:graphicFrame>
      <p:sp>
        <p:nvSpPr>
          <p:cNvPr id="12" name="Прямоугольник 11"/>
          <p:cNvSpPr/>
          <p:nvPr userDrawn="1"/>
        </p:nvSpPr>
        <p:spPr>
          <a:xfrm rot="16200000">
            <a:off x="2136301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63486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без л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381000" y="6215063"/>
            <a:ext cx="4191000" cy="500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509BF-62A1-4083-A362-A2CBA54158F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0B373F-C6E4-467F-B431-5EEF11C4795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710621475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слайд с лого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381000" y="6143625"/>
            <a:ext cx="4191000" cy="642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142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185" y="1214438"/>
            <a:ext cx="849206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914400" y="3830651"/>
            <a:ext cx="10363200" cy="1470025"/>
          </a:xfrm>
        </p:spPr>
        <p:txBody>
          <a:bodyPr anchor="t"/>
          <a:lstStyle>
            <a:lvl1pPr algn="ctr">
              <a:defRPr>
                <a:solidFill>
                  <a:srgbClr val="2C3393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8DC65-3211-4D44-B85C-5E1B9F25EEC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475F65-40E7-4F89-BB89-47B95883872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584789644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пустой с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381000" y="6000837"/>
            <a:ext cx="4191000" cy="785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142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sz="half" idx="1"/>
          </p:nvPr>
        </p:nvSpPr>
        <p:spPr>
          <a:xfrm>
            <a:off x="253920" y="215857"/>
            <a:ext cx="11684160" cy="607066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C4C55-3870-4530-940B-4276696B118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F8EC5D-CF43-48A1-B77F-10B8217E704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736556339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526E6-F821-41A1-8E50-5C376C7C27E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718411-B035-4C6D-98FD-56E73935A46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411769567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25" y="1535113"/>
            <a:ext cx="5389033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425" y="2174875"/>
            <a:ext cx="5389033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3B72E-EECE-415E-93F9-8D2FD9E6D01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CE82A4-AC6B-46D8-9175-113952D9F11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600908024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857368"/>
            <a:ext cx="5200648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2" y="1857368"/>
            <a:ext cx="5105397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A4C54-6CAC-4B06-80E0-B134DF83038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E416EC6F-ADCB-420E-BFD8-9B6B55A917F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48165977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4508587"/>
            <a:ext cx="5295899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3" y="4508587"/>
            <a:ext cx="5238787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624419" y="1785926"/>
            <a:ext cx="5281081" cy="2428891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6381753" y="1785926"/>
            <a:ext cx="5238787" cy="2428891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11" name="Дата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613CC-0671-4222-AB1C-8ABF233AEE9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Нижний колонтитул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FC828E2E-C6EE-45D3-B252-994FCE3A4AB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99374458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761964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761964" y="1785929"/>
            <a:ext cx="2381267" cy="1190633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333730" y="1785929"/>
            <a:ext cx="2381267" cy="1190633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761964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761964" y="4071949"/>
            <a:ext cx="2381267" cy="1190633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3333730" y="4071949"/>
            <a:ext cx="2381267" cy="1190633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6477005" y="3071810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6477005" y="1785929"/>
            <a:ext cx="2381267" cy="1190633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9048773" y="1785929"/>
            <a:ext cx="2381267" cy="1190633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6477005" y="5357825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6477005" y="4071949"/>
            <a:ext cx="2381267" cy="1190633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9048773" y="4071949"/>
            <a:ext cx="2381267" cy="1190633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21" name="Дата 3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18424-8107-4608-9BD5-30FC25631E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Нижний колонтитул 4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" name="Номер слайда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/>
            </a:lvl1pPr>
          </a:lstStyle>
          <a:p>
            <a:fld id="{FD79E1DA-97D9-4CF9-84E1-DC6F5D08EB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924305596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</p:nvPr>
        </p:nvSpPr>
        <p:spPr>
          <a:xfrm>
            <a:off x="624417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/>
          </p:nvPr>
        </p:nvSpPr>
        <p:spPr>
          <a:xfrm>
            <a:off x="624417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</p:nvPr>
        </p:nvSpPr>
        <p:spPr>
          <a:xfrm>
            <a:off x="624417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/>
          </p:nvPr>
        </p:nvSpPr>
        <p:spPr>
          <a:xfrm>
            <a:off x="624417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</p:nvPr>
        </p:nvSpPr>
        <p:spPr>
          <a:xfrm>
            <a:off x="6286501" y="2071678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/>
          </p:nvPr>
        </p:nvSpPr>
        <p:spPr>
          <a:xfrm>
            <a:off x="628650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</p:nvPr>
        </p:nvSpPr>
        <p:spPr>
          <a:xfrm>
            <a:off x="6286501" y="4357694"/>
            <a:ext cx="5429288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/>
          </p:nvPr>
        </p:nvSpPr>
        <p:spPr>
          <a:xfrm>
            <a:off x="628650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Дата 3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DEC50-253E-436F-B7D4-1718224A792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Нижний колонтитул 4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Номер слайда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/>
            </a:lvl1pPr>
          </a:lstStyle>
          <a:p>
            <a:fld id="{43FD7C1E-107A-458A-9C04-3460DC651F2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111155979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блока с заголовками и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3"/>
          </p:nvPr>
        </p:nvSpPr>
        <p:spPr>
          <a:xfrm>
            <a:off x="480000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/>
          </p:nvPr>
        </p:nvSpPr>
        <p:spPr>
          <a:xfrm>
            <a:off x="4344784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Текст 13"/>
          <p:cNvSpPr>
            <a:spLocks noGrp="1"/>
          </p:cNvSpPr>
          <p:nvPr>
            <p:ph type="body" sz="quarter" idx="15"/>
          </p:nvPr>
        </p:nvSpPr>
        <p:spPr>
          <a:xfrm>
            <a:off x="8209567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8"/>
          </p:nvPr>
        </p:nvSpPr>
        <p:spPr>
          <a:xfrm>
            <a:off x="480000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9"/>
          </p:nvPr>
        </p:nvSpPr>
        <p:spPr>
          <a:xfrm>
            <a:off x="4344784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20"/>
          </p:nvPr>
        </p:nvSpPr>
        <p:spPr>
          <a:xfrm>
            <a:off x="8209567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1"/>
          </p:nvPr>
        </p:nvSpPr>
        <p:spPr>
          <a:xfrm>
            <a:off x="480000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</p:nvPr>
        </p:nvSpPr>
        <p:spPr>
          <a:xfrm>
            <a:off x="4344784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3"/>
          </p:nvPr>
        </p:nvSpPr>
        <p:spPr>
          <a:xfrm>
            <a:off x="8209567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Дата 3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4F122-8A95-4532-B743-56FC9C1CC93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Нижний колонтитул 4"/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Номер слайда 5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fld id="{5DEF0EBB-CE81-4864-9C37-7FC25CC5851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1033094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642185261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376855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04211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7"/>
          </p:nvPr>
        </p:nvSpPr>
        <p:spPr>
          <a:xfrm>
            <a:off x="594712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Содержимое 2"/>
          <p:cNvSpPr>
            <a:spLocks noGrp="1"/>
          </p:cNvSpPr>
          <p:nvPr>
            <p:ph sz="half" idx="18"/>
          </p:nvPr>
        </p:nvSpPr>
        <p:spPr>
          <a:xfrm>
            <a:off x="594709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6921E-583D-4378-B60D-5B77AF2F868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fld id="{8BCB13B8-36E2-406F-AFF0-39A0648AEEA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576809668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(2+1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7"/>
          <p:cNvSpPr>
            <a:spLocks noGrp="1"/>
          </p:cNvSpPr>
          <p:nvPr>
            <p:ph type="body" sz="quarter" idx="16"/>
          </p:nvPr>
        </p:nvSpPr>
        <p:spPr>
          <a:xfrm>
            <a:off x="594712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594709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/>
          </p:nvPr>
        </p:nvSpPr>
        <p:spPr>
          <a:xfrm>
            <a:off x="594712" y="3925894"/>
            <a:ext cx="5233095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Содержимое 2"/>
          <p:cNvSpPr>
            <a:spLocks noGrp="1"/>
          </p:cNvSpPr>
          <p:nvPr>
            <p:ph sz="half" idx="20"/>
          </p:nvPr>
        </p:nvSpPr>
        <p:spPr>
          <a:xfrm>
            <a:off x="594709" y="4429220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Дата 3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24B04-74B2-423F-8C42-B11C1ADB0F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Номер слайда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fld id="{B2A40776-520D-45D6-A604-3EA3CA29EEA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404111430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(1+2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/>
          </p:nvPr>
        </p:nvSpPr>
        <p:spPr>
          <a:xfrm>
            <a:off x="624420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4417" y="2143116"/>
            <a:ext cx="5238787" cy="400052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/>
          </p:nvPr>
        </p:nvSpPr>
        <p:spPr>
          <a:xfrm>
            <a:off x="6286556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6286501" y="2143117"/>
            <a:ext cx="5238787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9"/>
          </p:nvPr>
        </p:nvSpPr>
        <p:spPr>
          <a:xfrm>
            <a:off x="6286556" y="3929067"/>
            <a:ext cx="5233095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4429220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9" name="Дата 3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EE8BF-2F2D-4662-8011-6AF2AD144E1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fld id="{3DD1DA1D-82E3-44C7-ADA2-91D7B34CA0A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225683810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1857368"/>
            <a:ext cx="6815667" cy="42687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857368"/>
            <a:ext cx="4011084" cy="42687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F3D74-E290-471E-9F04-FE636E06AB2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22DEBC-DE10-45D2-980C-797978E9182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00650459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 userDrawn="1"/>
        </p:nvSpPr>
        <p:spPr bwMode="auto">
          <a:xfrm>
            <a:off x="609600" y="214313"/>
            <a:ext cx="109728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800" smtClean="0">
                <a:solidFill>
                  <a:prstClr val="white"/>
                </a:solidFill>
                <a:latin typeface="Calibri" panose="020F0502020204030204" pitchFamily="34" charset="0"/>
              </a:rPr>
              <a:t>Образец заголовка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1643051"/>
            <a:ext cx="7315200" cy="3084524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C92C7-DD79-44B1-88CE-2BD59DE6D7F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607F59-8A88-4D44-A5B5-4D92C02ECDD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683631764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социальными сет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0" y="5715000"/>
            <a:ext cx="12192000" cy="85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 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3126320" y="5948450"/>
            <a:ext cx="6620933" cy="3381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1600" smtClean="0">
                <a:solidFill>
                  <a:prstClr val="black"/>
                </a:solidFill>
                <a:latin typeface="Calibri" panose="020F0502020204030204" pitchFamily="34" charset="0"/>
              </a:rPr>
              <a:t>ros.uchebnik</a:t>
            </a:r>
            <a:r>
              <a:rPr lang="ru-RU" altLang="ru-RU" sz="1600" smtClean="0">
                <a:solidFill>
                  <a:prstClr val="black"/>
                </a:solidFill>
                <a:latin typeface="Calibri" panose="020F0502020204030204" pitchFamily="34" charset="0"/>
              </a:rPr>
              <a:t>	</a:t>
            </a:r>
            <a:r>
              <a:rPr lang="en-US" altLang="ru-RU" sz="1600" smtClean="0">
                <a:solidFill>
                  <a:prstClr val="black"/>
                </a:solidFill>
                <a:latin typeface="Calibri" panose="020F0502020204030204" pitchFamily="34" charset="0"/>
              </a:rPr>
              <a:t>rosuchebnik</a:t>
            </a:r>
            <a:r>
              <a:rPr lang="ru-RU" altLang="ru-RU" sz="1600" smtClean="0">
                <a:solidFill>
                  <a:prstClr val="black"/>
                </a:solidFill>
                <a:latin typeface="Calibri" panose="020F0502020204030204" pitchFamily="34" charset="0"/>
              </a:rPr>
              <a:t>	</a:t>
            </a:r>
            <a:r>
              <a:rPr lang="en-US" altLang="ru-RU" sz="1600" smtClean="0">
                <a:solidFill>
                  <a:prstClr val="black"/>
                </a:solidFill>
                <a:latin typeface="Calibri" panose="020F0502020204030204" pitchFamily="34" charset="0"/>
              </a:rPr>
              <a:t>rosuchebnik</a:t>
            </a:r>
            <a:endParaRPr lang="ru-RU" altLang="ru-RU" sz="1600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569" y="1143000"/>
            <a:ext cx="7526867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zgonnik.m\Desktop\0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487" y="5911850"/>
            <a:ext cx="535516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zgonnik.m\Desktop\002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968" y="5911850"/>
            <a:ext cx="535517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zgonnik.m\Desktop\003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136" y="5911850"/>
            <a:ext cx="535517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Заголовок 1"/>
          <p:cNvSpPr>
            <a:spLocks noGrp="1"/>
          </p:cNvSpPr>
          <p:nvPr>
            <p:ph type="ctrTitle"/>
          </p:nvPr>
        </p:nvSpPr>
        <p:spPr>
          <a:xfrm>
            <a:off x="914400" y="2714624"/>
            <a:ext cx="103632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429132"/>
            <a:ext cx="8534400" cy="120966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11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AEF16-A4E0-4E81-B0F5-92B73357BAF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91B174-4655-4C5E-8599-9C3E0B1277A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309545711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с лого РУ и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5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569" y="1196977"/>
            <a:ext cx="7526867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3549645"/>
            <a:ext cx="10363200" cy="1308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953069"/>
            <a:ext cx="8534400" cy="104775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1CF39E0-CE30-4E60-BC34-3FF6B56C9434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9E327E6D-D27E-4D35-AAF0-CC646474383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215960994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лого издатель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0" y="5473700"/>
            <a:ext cx="12192000" cy="1098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669" y="1196975"/>
            <a:ext cx="9660467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1" y="5669006"/>
            <a:ext cx="40894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09775E-8A41-4E39-83B7-E5AF09D30FAD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CC78D1AE-9922-4D45-B5AD-529B50D9FD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08349875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лого издательств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26988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5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569" y="849315"/>
            <a:ext cx="7526867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 userDrawn="1"/>
        </p:nvSpPr>
        <p:spPr>
          <a:xfrm>
            <a:off x="0" y="5473700"/>
            <a:ext cx="12192000" cy="1098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7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1" y="5669006"/>
            <a:ext cx="40894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Заголовок 1"/>
          <p:cNvSpPr>
            <a:spLocks noGrp="1"/>
          </p:cNvSpPr>
          <p:nvPr>
            <p:ph type="ctrTitle"/>
          </p:nvPr>
        </p:nvSpPr>
        <p:spPr>
          <a:xfrm>
            <a:off x="914400" y="2952747"/>
            <a:ext cx="10363200" cy="1308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356172"/>
            <a:ext cx="8534400" cy="104775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562487-96CD-4448-8C6E-C00609FD5408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9E726D64-5B6A-4ACB-945C-81C7DC19BE0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285097784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пустой с лого 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3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691" y="2163763"/>
            <a:ext cx="9808633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641292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893356804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377879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859309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1133926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без лого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84"/>
            <a:ext cx="103632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8A0541-9F51-4D7F-BF64-34E0ABFE30A1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6F259510-8BFB-4630-A366-CD15908EC7B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012140768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три лого вниз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2957775-4F04-4217-836B-0E57FC1C4320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C80E6488-13A3-4092-A328-48EDF45D48B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076388271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РУ лого вниз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381012" y="6286500"/>
            <a:ext cx="3333751" cy="5032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1" y="6269038"/>
            <a:ext cx="20955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709BF12-E6A0-4B25-A5AA-D8EC444D8CE9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63F32C67-4862-402F-A8A0-A5B6C5F8958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494820477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без л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381000" y="6096043"/>
            <a:ext cx="4191000" cy="714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F9A326-60AC-4364-B24C-911F01B14A39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1F008B5F-7249-4D8E-84F0-92001D76584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174781262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слайд с лого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381000" y="6286543"/>
            <a:ext cx="4191000" cy="500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142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069" y="1619250"/>
            <a:ext cx="7907867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914400" y="4003707"/>
            <a:ext cx="10363200" cy="1470025"/>
          </a:xfrm>
        </p:spPr>
        <p:txBody>
          <a:bodyPr anchor="t"/>
          <a:lstStyle>
            <a:lvl1pPr algn="ctr">
              <a:defRPr>
                <a:solidFill>
                  <a:srgbClr val="2C3393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18AAEC4-AEA6-43A4-BC8D-A9BAA559FD39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649FF87D-2736-4940-9556-14B38990E99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406837400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пустой с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285751" y="6262688"/>
            <a:ext cx="4191000" cy="500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142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sz="half" idx="1"/>
          </p:nvPr>
        </p:nvSpPr>
        <p:spPr>
          <a:xfrm>
            <a:off x="253920" y="215859"/>
            <a:ext cx="11684160" cy="597541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8329549-1ED0-4FF4-920E-9524CC5D2206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2B122249-AE5B-4877-B07F-48927A6C035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492135503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30B6031-C094-4653-97F1-8B1B8DA32B60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4E408623-4C57-4DCC-ACB7-7A254C2F634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802688424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08" y="1535117"/>
            <a:ext cx="5389033" cy="639763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408" y="2174875"/>
            <a:ext cx="5389033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8B92A1C-95BB-4E8A-9680-B46A9789BCB5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8F9C34BA-0599-4C47-AC5C-ADEDAC6D2AD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242583563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857369"/>
            <a:ext cx="5200648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2" y="1857369"/>
            <a:ext cx="5105397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Дата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9196A22-2044-4EAD-A7B3-FAD1D3E779D5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8F70BB2E-F37F-4AF0-ACBE-E6329DC89AD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1833142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663163002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378903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895383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4508560"/>
            <a:ext cx="5295899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3" y="4508560"/>
            <a:ext cx="5238787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624427" y="1785936"/>
            <a:ext cx="5281081" cy="2428891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6381753" y="1785936"/>
            <a:ext cx="5238787" cy="2428891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11" name="Дата 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15AA9C0-C7E5-41C8-9C61-DE0B376A233D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12" name="Нижний колонтитул 2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71249B91-4FF0-46E8-A9CF-15C59EE2EAD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711663074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761965" y="3071811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761965" y="1785934"/>
            <a:ext cx="2381267" cy="1190633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333733" y="1785934"/>
            <a:ext cx="2381267" cy="1190633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761965" y="5357826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761965" y="4071958"/>
            <a:ext cx="2381267" cy="1190633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3333733" y="4071958"/>
            <a:ext cx="2381267" cy="1190633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6477005" y="3071811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6477005" y="1785934"/>
            <a:ext cx="2381267" cy="1190633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9048773" y="1785934"/>
            <a:ext cx="2381267" cy="1190633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6477005" y="5357826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6477005" y="4071958"/>
            <a:ext cx="2381267" cy="1190633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9048773" y="4071958"/>
            <a:ext cx="2381267" cy="1190633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21" name="Дата 1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76462D7-F51A-49FE-B551-C191B5AB107B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22" name="Нижний колонтитул 2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3"/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1DCA987E-2AC9-44C9-A0BD-2971EA7D05E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840062960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</p:nvPr>
        </p:nvSpPr>
        <p:spPr>
          <a:xfrm>
            <a:off x="624417" y="2071683"/>
            <a:ext cx="5429288" cy="1643075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/>
          </p:nvPr>
        </p:nvSpPr>
        <p:spPr>
          <a:xfrm>
            <a:off x="624417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</p:nvPr>
        </p:nvSpPr>
        <p:spPr>
          <a:xfrm>
            <a:off x="624417" y="4357751"/>
            <a:ext cx="5429288" cy="1643075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/>
          </p:nvPr>
        </p:nvSpPr>
        <p:spPr>
          <a:xfrm>
            <a:off x="624417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</p:nvPr>
        </p:nvSpPr>
        <p:spPr>
          <a:xfrm>
            <a:off x="6286501" y="2071683"/>
            <a:ext cx="5429288" cy="1643075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/>
          </p:nvPr>
        </p:nvSpPr>
        <p:spPr>
          <a:xfrm>
            <a:off x="628650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</p:nvPr>
        </p:nvSpPr>
        <p:spPr>
          <a:xfrm>
            <a:off x="6286501" y="4357751"/>
            <a:ext cx="5429288" cy="1643075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/>
          </p:nvPr>
        </p:nvSpPr>
        <p:spPr>
          <a:xfrm>
            <a:off x="628650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Дата 2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7702F9D-C7FA-4B41-87F8-3493D481FE5E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12" name="Нижний колонтитул 3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Номер слайда 4"/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E05D956B-C8D6-47D7-9FC4-E4081FA5621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740748256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блока с заголовками и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3"/>
          </p:nvPr>
        </p:nvSpPr>
        <p:spPr>
          <a:xfrm>
            <a:off x="480000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/>
          </p:nvPr>
        </p:nvSpPr>
        <p:spPr>
          <a:xfrm>
            <a:off x="4344784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Текст 13"/>
          <p:cNvSpPr>
            <a:spLocks noGrp="1"/>
          </p:cNvSpPr>
          <p:nvPr>
            <p:ph type="body" sz="quarter" idx="15"/>
          </p:nvPr>
        </p:nvSpPr>
        <p:spPr>
          <a:xfrm>
            <a:off x="8209567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8"/>
          </p:nvPr>
        </p:nvSpPr>
        <p:spPr>
          <a:xfrm>
            <a:off x="480000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9"/>
          </p:nvPr>
        </p:nvSpPr>
        <p:spPr>
          <a:xfrm>
            <a:off x="4344784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20"/>
          </p:nvPr>
        </p:nvSpPr>
        <p:spPr>
          <a:xfrm>
            <a:off x="8209567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1"/>
          </p:nvPr>
        </p:nvSpPr>
        <p:spPr>
          <a:xfrm>
            <a:off x="480000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</p:nvPr>
        </p:nvSpPr>
        <p:spPr>
          <a:xfrm>
            <a:off x="4344784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3"/>
          </p:nvPr>
        </p:nvSpPr>
        <p:spPr>
          <a:xfrm>
            <a:off x="8209567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Дата 2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944DA7-6C4D-4163-945E-C28CAFE8B693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16" name="Нижний колонтитул 3"/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Номер слайда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C4AEC608-3A93-4435-BBF6-74A93BCB22C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899343576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7"/>
          </p:nvPr>
        </p:nvSpPr>
        <p:spPr>
          <a:xfrm>
            <a:off x="594712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Содержимое 2"/>
          <p:cNvSpPr>
            <a:spLocks noGrp="1"/>
          </p:cNvSpPr>
          <p:nvPr>
            <p:ph sz="half" idx="18"/>
          </p:nvPr>
        </p:nvSpPr>
        <p:spPr>
          <a:xfrm>
            <a:off x="594709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/>
          </p:nvPr>
        </p:nvSpPr>
        <p:spPr>
          <a:xfrm>
            <a:off x="6286542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B84841E-6BE6-4EF3-BA32-FF338BB4490F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B644A494-8B7D-426F-AE71-F898252EC0D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247443151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(2+1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7"/>
          <p:cNvSpPr>
            <a:spLocks noGrp="1"/>
          </p:cNvSpPr>
          <p:nvPr>
            <p:ph type="body" sz="quarter" idx="16"/>
          </p:nvPr>
        </p:nvSpPr>
        <p:spPr>
          <a:xfrm>
            <a:off x="594712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594709" y="2143175"/>
            <a:ext cx="5238787" cy="164307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/>
          </p:nvPr>
        </p:nvSpPr>
        <p:spPr>
          <a:xfrm>
            <a:off x="6286542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/>
          </p:nvPr>
        </p:nvSpPr>
        <p:spPr>
          <a:xfrm>
            <a:off x="594712" y="3925895"/>
            <a:ext cx="5233095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Содержимое 2"/>
          <p:cNvSpPr>
            <a:spLocks noGrp="1"/>
          </p:cNvSpPr>
          <p:nvPr>
            <p:ph sz="half" idx="20"/>
          </p:nvPr>
        </p:nvSpPr>
        <p:spPr>
          <a:xfrm>
            <a:off x="594709" y="4429192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Дата 3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800A293-DD24-4C98-B443-59228E695398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BCA093CA-CD04-4959-B900-1AA69A689D0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055338750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(1+2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/>
          </p:nvPr>
        </p:nvSpPr>
        <p:spPr>
          <a:xfrm>
            <a:off x="624428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4417" y="2143116"/>
            <a:ext cx="5238787" cy="400052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/>
          </p:nvPr>
        </p:nvSpPr>
        <p:spPr>
          <a:xfrm>
            <a:off x="6286542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6286501" y="2143175"/>
            <a:ext cx="5238787" cy="164307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9"/>
          </p:nvPr>
        </p:nvSpPr>
        <p:spPr>
          <a:xfrm>
            <a:off x="6286542" y="3929067"/>
            <a:ext cx="5233095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4429192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9" name="Дата 3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E23290-3774-436F-BB9B-4DC5A2068889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7030FFF1-CFB6-40DD-9E8D-71266867352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4266121499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1857369"/>
            <a:ext cx="6815667" cy="42687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857369"/>
            <a:ext cx="4011084" cy="4268799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F71EA0B-77A8-48E1-A8CB-CF378B3B7621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141D3ADF-5868-48D1-BAC6-620ED1D1C36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438440077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 userDrawn="1"/>
        </p:nvSpPr>
        <p:spPr bwMode="auto">
          <a:xfrm>
            <a:off x="609600" y="214313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9128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smtClean="0">
                <a:solidFill>
                  <a:srgbClr val="FFFFFF"/>
                </a:solidFill>
                <a:latin typeface="Calibri" pitchFamily="34" charset="0"/>
              </a:rPr>
              <a:t>Образец заголовка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58"/>
            <a:ext cx="73152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1643051"/>
            <a:ext cx="7315200" cy="3084524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96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533C199-4932-4C7C-9754-8F2493968759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0913AC30-3CE3-4F69-9718-33B7F219D8A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844957362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социальными сет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5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569" y="604842"/>
            <a:ext cx="7526867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 userDrawn="1"/>
        </p:nvSpPr>
        <p:spPr>
          <a:xfrm>
            <a:off x="0" y="5473700"/>
            <a:ext cx="12192000" cy="1098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TextBox 11"/>
          <p:cNvSpPr txBox="1">
            <a:spLocks noChangeArrowheads="1"/>
          </p:cNvSpPr>
          <p:nvPr userDrawn="1"/>
        </p:nvSpPr>
        <p:spPr bwMode="auto">
          <a:xfrm>
            <a:off x="3126320" y="5815056"/>
            <a:ext cx="662093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600" smtClean="0">
                <a:solidFill>
                  <a:srgbClr val="515151"/>
                </a:solidFill>
                <a:latin typeface="Calibri" pitchFamily="34" charset="0"/>
              </a:rPr>
              <a:t>ros.uchebnik</a:t>
            </a:r>
            <a:r>
              <a:rPr lang="ru-RU" altLang="ru-RU" sz="1600" smtClean="0">
                <a:solidFill>
                  <a:srgbClr val="515151"/>
                </a:solidFill>
                <a:latin typeface="Calibri" pitchFamily="34" charset="0"/>
              </a:rPr>
              <a:t>	</a:t>
            </a:r>
            <a:r>
              <a:rPr lang="en-US" altLang="ru-RU" sz="1600" smtClean="0">
                <a:solidFill>
                  <a:srgbClr val="515151"/>
                </a:solidFill>
                <a:latin typeface="Calibri" pitchFamily="34" charset="0"/>
              </a:rPr>
              <a:t>rosuchebnik</a:t>
            </a:r>
            <a:r>
              <a:rPr lang="ru-RU" altLang="ru-RU" sz="1600" smtClean="0">
                <a:solidFill>
                  <a:srgbClr val="515151"/>
                </a:solidFill>
                <a:latin typeface="Calibri" pitchFamily="34" charset="0"/>
              </a:rPr>
              <a:t>	</a:t>
            </a:r>
            <a:r>
              <a:rPr lang="en-US" altLang="ru-RU" sz="1600" smtClean="0">
                <a:solidFill>
                  <a:srgbClr val="515151"/>
                </a:solidFill>
                <a:latin typeface="Calibri" pitchFamily="34" charset="0"/>
              </a:rPr>
              <a:t>rosuchebnik</a:t>
            </a:r>
            <a:endParaRPr lang="ru-RU" altLang="ru-RU" sz="1600" smtClean="0">
              <a:solidFill>
                <a:srgbClr val="515151"/>
              </a:solidFill>
              <a:latin typeface="Calibri" pitchFamily="34" charset="0"/>
            </a:endParaRPr>
          </a:p>
        </p:txBody>
      </p:sp>
      <p:pic>
        <p:nvPicPr>
          <p:cNvPr id="8" name="Picture 2" descr="C:\Users\zgonnik.m\Desktop\0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487" y="5765800"/>
            <a:ext cx="535516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zgonnik.m\Desktop\002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968" y="5765800"/>
            <a:ext cx="535517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zgonnik.m\Desktop\003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136" y="5765800"/>
            <a:ext cx="535517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Заголовок 1"/>
          <p:cNvSpPr>
            <a:spLocks noGrp="1"/>
          </p:cNvSpPr>
          <p:nvPr>
            <p:ph type="ctrTitle"/>
          </p:nvPr>
        </p:nvSpPr>
        <p:spPr>
          <a:xfrm>
            <a:off x="914400" y="2857497"/>
            <a:ext cx="10363200" cy="1308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260921"/>
            <a:ext cx="8534400" cy="104775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11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C2955DA-9F8E-4891-B2A6-524222EA9E7D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12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55D4DB06-81A3-484C-90E2-6C740F91AD7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1280000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286035934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p:oleObj spid="_x0000_s379927" name="think-cell Slide" r:id="rId3" imgW="360" imgH="360" progId="">
              <p:embed/>
            </p:oleObj>
          </a:graphicData>
        </a:graphic>
      </p:graphicFrame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175712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иний пустой">
  <p:cSld name="1_Синий пустой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06;p39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Font typeface="Arial" charset="0"/>
              <a:buNone/>
            </a:pPr>
            <a:endParaRPr lang="ru-RU" altLang="ru-RU" smtClean="0">
              <a:solidFill>
                <a:srgbClr val="FFFFFF"/>
              </a:solidFill>
              <a:latin typeface="Calibri" pitchFamily="34" charset="0"/>
              <a:sym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5896716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с лого РУ и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5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567" y="1196976"/>
            <a:ext cx="7526867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3549645"/>
            <a:ext cx="10363200" cy="1308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953027"/>
            <a:ext cx="8534400" cy="104775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ACA9B67-FB94-4736-87FC-BD0D599B31B4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01622F61-514D-473D-81B4-5EF44B96D36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4199498401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лого издатель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0" y="5473700"/>
            <a:ext cx="12192000" cy="1098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667" y="1196975"/>
            <a:ext cx="9660467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1" y="5668964"/>
            <a:ext cx="40894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7B31974-29CD-4BA3-AB36-962BD9B5E911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891FE3F7-007E-4C98-9FAA-AB0CB59933C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07445637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лого издательств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26988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5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567" y="849314"/>
            <a:ext cx="7526867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 userDrawn="1"/>
        </p:nvSpPr>
        <p:spPr>
          <a:xfrm>
            <a:off x="0" y="5473700"/>
            <a:ext cx="12192000" cy="1098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7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1" y="5668964"/>
            <a:ext cx="40894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Заголовок 1"/>
          <p:cNvSpPr>
            <a:spLocks noGrp="1"/>
          </p:cNvSpPr>
          <p:nvPr>
            <p:ph type="ctrTitle"/>
          </p:nvPr>
        </p:nvSpPr>
        <p:spPr>
          <a:xfrm>
            <a:off x="914400" y="2952747"/>
            <a:ext cx="10363200" cy="1308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356130"/>
            <a:ext cx="8534400" cy="104775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7E8EF46-6B50-435F-8C87-BB05CB03B350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2594DD27-EF65-4E8F-A3D8-C5B7C3A30D5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970353438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пустой с лого 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3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685" y="2163763"/>
            <a:ext cx="9808633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575281649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53845568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без лого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42"/>
            <a:ext cx="103632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3E49E04-8365-453F-99C0-74844F50DED3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9CC783E5-FB22-46AC-84A9-035E3EDF0B1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041242275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три лого вниз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13593D5-FFEA-4BAB-9971-C6268EC0D196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869C5785-C770-4AF0-B40E-5F7D141B70F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921150545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РУ лого вниз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381001" y="6286500"/>
            <a:ext cx="3333751" cy="5032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1" y="6269038"/>
            <a:ext cx="20955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55B0993-9878-4386-88FD-3B0F99F56CBC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81558BCF-7664-4067-84AF-9B270D21CF2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4274378126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без л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381000" y="6096001"/>
            <a:ext cx="4191000" cy="714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AC62FB8-BB60-4168-8953-4897BE1E4264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7B312400-B906-4A32-B308-945D3951EF4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82952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итул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408587232"/>
              </p:ext>
            </p:ext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380951" name="think-cell Slide" r:id="rId3" imgW="360" imgH="360" progId="">
              <p:embed/>
            </p:oleObj>
          </a:graphicData>
        </a:graphic>
      </p:graphicFrame>
      <p:grpSp>
        <p:nvGrpSpPr>
          <p:cNvPr id="14" name="Группа 13"/>
          <p:cNvGrpSpPr/>
          <p:nvPr userDrawn="1"/>
        </p:nvGrpSpPr>
        <p:grpSpPr>
          <a:xfrm>
            <a:off x="407368" y="946350"/>
            <a:ext cx="3492200" cy="1330522"/>
            <a:chOff x="6456040" y="1582513"/>
            <a:chExt cx="2456406" cy="978759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56040" y="1582513"/>
              <a:ext cx="2448272" cy="581179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216" y="2238774"/>
              <a:ext cx="872230" cy="322498"/>
            </a:xfrm>
            <a:prstGeom prst="rect">
              <a:avLst/>
            </a:prstGeom>
          </p:spPr>
        </p:pic>
      </p:grpSp>
      <p:sp>
        <p:nvSpPr>
          <p:cNvPr id="12" name="Заголовок 4"/>
          <p:cNvSpPr>
            <a:spLocks noGrp="1"/>
          </p:cNvSpPr>
          <p:nvPr>
            <p:ph type="ctrTitle" hasCustomPrompt="1"/>
          </p:nvPr>
        </p:nvSpPr>
        <p:spPr>
          <a:xfrm>
            <a:off x="4462577" y="452130"/>
            <a:ext cx="6144683" cy="23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>
                <a:solidFill>
                  <a:srgbClr val="2F3696"/>
                </a:solidFill>
              </a:defRPr>
            </a:lvl1pPr>
          </a:lstStyle>
          <a:p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НАЗВАНИЕ</a:t>
            </a:r>
            <a:br>
              <a:rPr lang="ru-RU" sz="4800" dirty="0" smtClean="0">
                <a:solidFill>
                  <a:srgbClr val="2F3696"/>
                </a:solidFill>
                <a:latin typeface="+mn-lt"/>
              </a:rPr>
            </a:br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ПРЕЗЕНТАЦИИ</a:t>
            </a:r>
            <a:endParaRPr lang="ru-RU" sz="4400" dirty="0">
              <a:solidFill>
                <a:srgbClr val="2F3696"/>
              </a:solidFill>
              <a:latin typeface="+mn-lt"/>
            </a:endParaRPr>
          </a:p>
        </p:txBody>
      </p:sp>
      <p:sp>
        <p:nvSpPr>
          <p:cNvPr id="13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462607" y="5013176"/>
            <a:ext cx="4749553" cy="528694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24" name="Текст 1"/>
          <p:cNvSpPr>
            <a:spLocks noGrp="1"/>
          </p:cNvSpPr>
          <p:nvPr>
            <p:ph type="body" sz="quarter" idx="13"/>
          </p:nvPr>
        </p:nvSpPr>
        <p:spPr>
          <a:xfrm>
            <a:off x="4462587" y="5692698"/>
            <a:ext cx="4768433" cy="360040"/>
          </a:xfrm>
        </p:spPr>
        <p:txBody>
          <a:bodyPr/>
          <a:lstStyle>
            <a:lvl1pPr>
              <a:defRPr sz="1500"/>
            </a:lvl1pPr>
          </a:lstStyle>
          <a:p>
            <a:pPr algn="l"/>
            <a:r>
              <a:rPr lang="ru-RU" dirty="0" smtClean="0"/>
              <a:t>дата</a:t>
            </a:r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4122708" y="452131"/>
            <a:ext cx="45719" cy="1761957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4089533" y="452131"/>
            <a:ext cx="67291" cy="1761957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983432" y="2594331"/>
            <a:ext cx="2448272" cy="335495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dirty="0" smtClean="0">
                <a:solidFill>
                  <a:srgbClr val="FFFFFF"/>
                </a:solidFill>
              </a:rPr>
              <a:t>Обложка учебника</a:t>
            </a:r>
          </a:p>
        </p:txBody>
      </p:sp>
    </p:spTree>
    <p:extLst>
      <p:ext uri="{BB962C8B-B14F-4D97-AF65-F5344CB8AC3E}">
        <p14:creationId xmlns="" xmlns:p14="http://schemas.microsoft.com/office/powerpoint/2010/main" val="1369828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слайд с лого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381000" y="6286501"/>
            <a:ext cx="4191000" cy="500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142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067" y="1619250"/>
            <a:ext cx="7907867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914400" y="4003707"/>
            <a:ext cx="10363200" cy="1470025"/>
          </a:xfrm>
        </p:spPr>
        <p:txBody>
          <a:bodyPr anchor="t"/>
          <a:lstStyle>
            <a:lvl1pPr algn="ctr">
              <a:defRPr>
                <a:solidFill>
                  <a:srgbClr val="2C3393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64089AC-0248-4A62-8B82-03F5514C4C6F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DE10FC01-58AD-4E80-AE1A-16B011C3A3B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279820467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пустой с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285751" y="6262688"/>
            <a:ext cx="4191000" cy="500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142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sz="half" idx="1"/>
          </p:nvPr>
        </p:nvSpPr>
        <p:spPr>
          <a:xfrm>
            <a:off x="253920" y="215859"/>
            <a:ext cx="11684160" cy="597541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70A6D00-5697-4034-9F98-81E9CAC492ED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4D28DB77-450E-4677-ADE7-79BC4E146B4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55932648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F703ACB-A930-458B-9AD7-5EADBF2EF431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CDE75B68-F37D-45B8-8B6E-41CBC58152C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526699114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80" y="1535117"/>
            <a:ext cx="5389033" cy="639763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BEEDBF9-D739-42CA-A4DB-64985A10519B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33F39681-9671-439F-80DA-6C0C8F9CD35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310459941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857369"/>
            <a:ext cx="5200648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2" y="1857369"/>
            <a:ext cx="5105397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Дата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B153A8-FAFC-4055-A324-A830132E81BB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C6D52A08-E8A7-45D5-AD21-567844024A3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650203964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4508518"/>
            <a:ext cx="5295899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3" y="4508518"/>
            <a:ext cx="5238787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624421" y="1785933"/>
            <a:ext cx="5281081" cy="2428891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6381753" y="1785933"/>
            <a:ext cx="5238787" cy="2428891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11" name="Дата 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554F576-921D-4E00-B207-EA4E356901B5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12" name="Нижний колонтитул 2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E9A77556-5A29-463D-83EA-29466877967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804634749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761965" y="3071811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761965" y="1785931"/>
            <a:ext cx="2381267" cy="1190633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333733" y="1785931"/>
            <a:ext cx="2381267" cy="1190633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761965" y="5357826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761965" y="4071951"/>
            <a:ext cx="2381267" cy="1190633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3333733" y="4071951"/>
            <a:ext cx="2381267" cy="1190633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6477005" y="3071811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6477005" y="1785931"/>
            <a:ext cx="2381267" cy="1190633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9048773" y="1785931"/>
            <a:ext cx="2381267" cy="1190633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6477005" y="5357826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6477005" y="4071951"/>
            <a:ext cx="2381267" cy="1190633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9048773" y="4071951"/>
            <a:ext cx="2381267" cy="1190633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21" name="Дата 1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A2CFDD8-0BEE-43D2-BE5A-132285223919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22" name="Нижний колонтитул 2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3"/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6B64EA17-8CAD-4411-AE6D-FD9B861FAC8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601866877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</p:nvPr>
        </p:nvSpPr>
        <p:spPr>
          <a:xfrm>
            <a:off x="624417" y="2071680"/>
            <a:ext cx="5429288" cy="1643075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/>
          </p:nvPr>
        </p:nvSpPr>
        <p:spPr>
          <a:xfrm>
            <a:off x="624417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</p:nvPr>
        </p:nvSpPr>
        <p:spPr>
          <a:xfrm>
            <a:off x="624417" y="4357709"/>
            <a:ext cx="5429288" cy="1643075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/>
          </p:nvPr>
        </p:nvSpPr>
        <p:spPr>
          <a:xfrm>
            <a:off x="624417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</p:nvPr>
        </p:nvSpPr>
        <p:spPr>
          <a:xfrm>
            <a:off x="6286501" y="2071680"/>
            <a:ext cx="5429288" cy="1643075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/>
          </p:nvPr>
        </p:nvSpPr>
        <p:spPr>
          <a:xfrm>
            <a:off x="628650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</p:nvPr>
        </p:nvSpPr>
        <p:spPr>
          <a:xfrm>
            <a:off x="6286501" y="4357709"/>
            <a:ext cx="5429288" cy="1643075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/>
          </p:nvPr>
        </p:nvSpPr>
        <p:spPr>
          <a:xfrm>
            <a:off x="628650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Дата 2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84B72FB-2240-465B-8B50-027F46A046F5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12" name="Нижний колонтитул 3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Номер слайда 4"/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89DBABA4-7CA0-4D99-A6C5-3E667529F51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258032176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блока с заголовками и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3"/>
          </p:nvPr>
        </p:nvSpPr>
        <p:spPr>
          <a:xfrm>
            <a:off x="480000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/>
          </p:nvPr>
        </p:nvSpPr>
        <p:spPr>
          <a:xfrm>
            <a:off x="4344784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Текст 13"/>
          <p:cNvSpPr>
            <a:spLocks noGrp="1"/>
          </p:cNvSpPr>
          <p:nvPr>
            <p:ph type="body" sz="quarter" idx="15"/>
          </p:nvPr>
        </p:nvSpPr>
        <p:spPr>
          <a:xfrm>
            <a:off x="8209567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8"/>
          </p:nvPr>
        </p:nvSpPr>
        <p:spPr>
          <a:xfrm>
            <a:off x="480000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9"/>
          </p:nvPr>
        </p:nvSpPr>
        <p:spPr>
          <a:xfrm>
            <a:off x="4344784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20"/>
          </p:nvPr>
        </p:nvSpPr>
        <p:spPr>
          <a:xfrm>
            <a:off x="8209567" y="2000240"/>
            <a:ext cx="3648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1"/>
          </p:nvPr>
        </p:nvSpPr>
        <p:spPr>
          <a:xfrm>
            <a:off x="480000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</p:nvPr>
        </p:nvSpPr>
        <p:spPr>
          <a:xfrm>
            <a:off x="4344784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3"/>
          </p:nvPr>
        </p:nvSpPr>
        <p:spPr>
          <a:xfrm>
            <a:off x="8209567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Дата 2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ADEBD9E-CE0F-47EA-8F07-5E2E5ADF8291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16" name="Нижний колонтитул 3"/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Номер слайда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E167C57C-1806-4583-90C7-464FF87F0DA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950315418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7"/>
          </p:nvPr>
        </p:nvSpPr>
        <p:spPr>
          <a:xfrm>
            <a:off x="594712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Содержимое 2"/>
          <p:cNvSpPr>
            <a:spLocks noGrp="1"/>
          </p:cNvSpPr>
          <p:nvPr>
            <p:ph sz="half" idx="18"/>
          </p:nvPr>
        </p:nvSpPr>
        <p:spPr>
          <a:xfrm>
            <a:off x="594709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/>
          </p:nvPr>
        </p:nvSpPr>
        <p:spPr>
          <a:xfrm>
            <a:off x="6286514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95E1FD9-4EC3-426D-9ACE-31B162E17282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B3F31828-DABE-4B09-A8AB-39CA11E081B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6688722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/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381975" name="think-cell Slide" r:id="rId3" imgW="360" imgH="360" progId="">
              <p:embed/>
            </p:oleObj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506115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(2+1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7"/>
          <p:cNvSpPr>
            <a:spLocks noGrp="1"/>
          </p:cNvSpPr>
          <p:nvPr>
            <p:ph type="body" sz="quarter" idx="16"/>
          </p:nvPr>
        </p:nvSpPr>
        <p:spPr>
          <a:xfrm>
            <a:off x="594712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594709" y="2143133"/>
            <a:ext cx="5238787" cy="164307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/>
          </p:nvPr>
        </p:nvSpPr>
        <p:spPr>
          <a:xfrm>
            <a:off x="6286514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86501" y="2143124"/>
            <a:ext cx="5238787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/>
          </p:nvPr>
        </p:nvSpPr>
        <p:spPr>
          <a:xfrm>
            <a:off x="594712" y="3925895"/>
            <a:ext cx="5233095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Содержимое 2"/>
          <p:cNvSpPr>
            <a:spLocks noGrp="1"/>
          </p:cNvSpPr>
          <p:nvPr>
            <p:ph sz="half" idx="20"/>
          </p:nvPr>
        </p:nvSpPr>
        <p:spPr>
          <a:xfrm>
            <a:off x="594709" y="4429150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Дата 3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CDDBD6-3820-471F-9A07-C4A0CEF9E547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AB65867A-3896-4076-8CDC-BE83D54F59C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647126030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(1+2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/>
          </p:nvPr>
        </p:nvSpPr>
        <p:spPr>
          <a:xfrm>
            <a:off x="624422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4417" y="2143116"/>
            <a:ext cx="5238787" cy="400052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/>
          </p:nvPr>
        </p:nvSpPr>
        <p:spPr>
          <a:xfrm>
            <a:off x="6286514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6286501" y="2143133"/>
            <a:ext cx="5238787" cy="164307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9"/>
          </p:nvPr>
        </p:nvSpPr>
        <p:spPr>
          <a:xfrm>
            <a:off x="6286514" y="3929067"/>
            <a:ext cx="5233095" cy="431800"/>
          </a:xfrm>
          <a:solidFill>
            <a:schemeClr val="bg1"/>
          </a:solidFill>
          <a:ln>
            <a:noFill/>
          </a:ln>
        </p:spPr>
        <p:txBody>
          <a:bodyPr lIns="36000" tIns="36000" rIns="36000" bIns="36000" rtlCol="0" anchor="ctr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4429150"/>
            <a:ext cx="5238787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9" name="Дата 3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13C176-FD96-421B-9BF8-59FE91ABEC0A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C364EADE-165B-41F0-8274-8C794B26DAA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897706756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1857369"/>
            <a:ext cx="6815667" cy="42687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857369"/>
            <a:ext cx="4011084" cy="4268799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6951471-506E-4D7C-901A-2122A189884A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5B4C4BCF-E1B0-4643-913A-009F6E406E3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97694429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 userDrawn="1"/>
        </p:nvSpPr>
        <p:spPr bwMode="auto">
          <a:xfrm>
            <a:off x="609600" y="214313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9128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smtClean="0">
                <a:solidFill>
                  <a:srgbClr val="FFFFFF"/>
                </a:solidFill>
                <a:latin typeface="Calibri" pitchFamily="34" charset="0"/>
              </a:rPr>
              <a:t>Образец заголовка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16"/>
            <a:ext cx="73152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1643051"/>
            <a:ext cx="7315200" cy="3084524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54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DED0109-8857-4BE8-85A6-4E168D7C8C8A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DD4EE153-FCDF-4F80-8C69-0BA6E2E5201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618097442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социальными сет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5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567" y="604839"/>
            <a:ext cx="7526867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 userDrawn="1"/>
        </p:nvSpPr>
        <p:spPr>
          <a:xfrm>
            <a:off x="0" y="5473700"/>
            <a:ext cx="12192000" cy="1098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TextBox 11"/>
          <p:cNvSpPr txBox="1">
            <a:spLocks noChangeArrowheads="1"/>
          </p:cNvSpPr>
          <p:nvPr userDrawn="1"/>
        </p:nvSpPr>
        <p:spPr bwMode="auto">
          <a:xfrm>
            <a:off x="3126318" y="5815014"/>
            <a:ext cx="662093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600" smtClean="0">
                <a:solidFill>
                  <a:srgbClr val="515151"/>
                </a:solidFill>
                <a:latin typeface="Calibri" pitchFamily="34" charset="0"/>
              </a:rPr>
              <a:t>ros.uchebnik</a:t>
            </a:r>
            <a:r>
              <a:rPr lang="ru-RU" altLang="ru-RU" sz="1600" smtClean="0">
                <a:solidFill>
                  <a:srgbClr val="515151"/>
                </a:solidFill>
                <a:latin typeface="Calibri" pitchFamily="34" charset="0"/>
              </a:rPr>
              <a:t>	</a:t>
            </a:r>
            <a:r>
              <a:rPr lang="en-US" altLang="ru-RU" sz="1600" smtClean="0">
                <a:solidFill>
                  <a:srgbClr val="515151"/>
                </a:solidFill>
                <a:latin typeface="Calibri" pitchFamily="34" charset="0"/>
              </a:rPr>
              <a:t>rosuchebnik</a:t>
            </a:r>
            <a:r>
              <a:rPr lang="ru-RU" altLang="ru-RU" sz="1600" smtClean="0">
                <a:solidFill>
                  <a:srgbClr val="515151"/>
                </a:solidFill>
                <a:latin typeface="Calibri" pitchFamily="34" charset="0"/>
              </a:rPr>
              <a:t>	</a:t>
            </a:r>
            <a:r>
              <a:rPr lang="en-US" altLang="ru-RU" sz="1600" smtClean="0">
                <a:solidFill>
                  <a:srgbClr val="515151"/>
                </a:solidFill>
                <a:latin typeface="Calibri" pitchFamily="34" charset="0"/>
              </a:rPr>
              <a:t>rosuchebnik</a:t>
            </a:r>
            <a:endParaRPr lang="ru-RU" altLang="ru-RU" sz="1600" smtClean="0">
              <a:solidFill>
                <a:srgbClr val="515151"/>
              </a:solidFill>
              <a:latin typeface="Calibri" pitchFamily="34" charset="0"/>
            </a:endParaRPr>
          </a:p>
        </p:txBody>
      </p:sp>
      <p:pic>
        <p:nvPicPr>
          <p:cNvPr id="8" name="Picture 2" descr="C:\Users\zgonnik.m\Desktop\0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485" y="5765800"/>
            <a:ext cx="535516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zgonnik.m\Desktop\002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967" y="5765800"/>
            <a:ext cx="535517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zgonnik.m\Desktop\003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134" y="5765800"/>
            <a:ext cx="535517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Заголовок 1"/>
          <p:cNvSpPr>
            <a:spLocks noGrp="1"/>
          </p:cNvSpPr>
          <p:nvPr>
            <p:ph type="ctrTitle"/>
          </p:nvPr>
        </p:nvSpPr>
        <p:spPr>
          <a:xfrm>
            <a:off x="914400" y="2857497"/>
            <a:ext cx="10363200" cy="1308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260879"/>
            <a:ext cx="8534400" cy="104775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11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3DAC242-98D7-4A18-94A5-4D6CE62611B3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12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3B428DED-95B2-45B8-A4AB-15CB34EA91D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214434591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иний пустой">
  <p:cSld name="1_Синий пустой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06;p39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  <a:buFont typeface="Arial" charset="0"/>
              <a:buNone/>
            </a:pPr>
            <a:endParaRPr lang="ru-RU" altLang="ru-RU" smtClean="0">
              <a:solidFill>
                <a:srgbClr val="FFFFFF"/>
              </a:solidFill>
              <a:latin typeface="Calibri" pitchFamily="34" charset="0"/>
              <a:sym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31306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4007212250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384023" name="think-cell Slide" r:id="rId3" imgW="416" imgH="416" progId="">
              <p:embed/>
            </p:oleObj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334433" y="1052736"/>
            <a:ext cx="11520000" cy="4896544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buClr>
                <a:srgbClr val="2D3494"/>
              </a:buClr>
              <a:defRPr sz="140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spcBef>
                <a:spcPts val="600"/>
              </a:spcBef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00169"/>
            <a:ext cx="11520000" cy="288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Примечания:</a:t>
            </a:r>
            <a:r>
              <a:rPr lang="ru-RU" dirty="0"/>
              <a:t> </a:t>
            </a:r>
            <a:r>
              <a:rPr lang="ru-RU" dirty="0" smtClean="0"/>
              <a:t>1 –</a:t>
            </a:r>
            <a:br>
              <a:rPr lang="ru-RU" dirty="0" smtClean="0"/>
            </a:br>
            <a:r>
              <a:rPr lang="ru-RU" dirty="0" smtClean="0"/>
              <a:t>Источники: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 rot="16200000">
            <a:off x="2136301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1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2098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2559636735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385047" name="think-cell Slide" r:id="rId3" imgW="416" imgH="416" progId="">
              <p:embed/>
            </p:oleObj>
          </a:graphicData>
        </a:graphic>
      </p:graphicFrame>
      <p:sp>
        <p:nvSpPr>
          <p:cNvPr id="12" name="Прямоугольник 11"/>
          <p:cNvSpPr/>
          <p:nvPr userDrawn="1"/>
        </p:nvSpPr>
        <p:spPr>
          <a:xfrm rot="16200000">
            <a:off x="2136301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48122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262424693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386071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614738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026483181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68264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2200" b="1" i="0" baseline="0" dirty="0" err="1" smtClean="0">
              <a:solidFill>
                <a:schemeClr val="bg1"/>
              </a:solidFill>
              <a:latin typeface="Calibri" panose="020F050202020403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25447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160279402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387095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117892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545099736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388119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641459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3097764852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p:oleObj spid="_x0000_s389143" name="think-cell Slide" r:id="rId3" imgW="360" imgH="360" progId="">
              <p:embed/>
            </p:oleObj>
          </a:graphicData>
        </a:graphic>
      </p:graphicFrame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533712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итул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2307541552"/>
              </p:ext>
            </p:ext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390167" name="think-cell Slide" r:id="rId3" imgW="360" imgH="360" progId="">
              <p:embed/>
            </p:oleObj>
          </a:graphicData>
        </a:graphic>
      </p:graphicFrame>
      <p:grpSp>
        <p:nvGrpSpPr>
          <p:cNvPr id="14" name="Группа 13"/>
          <p:cNvGrpSpPr/>
          <p:nvPr userDrawn="1"/>
        </p:nvGrpSpPr>
        <p:grpSpPr>
          <a:xfrm>
            <a:off x="407368" y="946350"/>
            <a:ext cx="3492200" cy="1330522"/>
            <a:chOff x="6456040" y="1582513"/>
            <a:chExt cx="2456406" cy="978759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56040" y="1582513"/>
              <a:ext cx="2448272" cy="581179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216" y="2238774"/>
              <a:ext cx="872230" cy="322498"/>
            </a:xfrm>
            <a:prstGeom prst="rect">
              <a:avLst/>
            </a:prstGeom>
          </p:spPr>
        </p:pic>
      </p:grpSp>
      <p:sp>
        <p:nvSpPr>
          <p:cNvPr id="12" name="Заголовок 4"/>
          <p:cNvSpPr>
            <a:spLocks noGrp="1"/>
          </p:cNvSpPr>
          <p:nvPr>
            <p:ph type="ctrTitle" hasCustomPrompt="1"/>
          </p:nvPr>
        </p:nvSpPr>
        <p:spPr>
          <a:xfrm>
            <a:off x="4462577" y="452130"/>
            <a:ext cx="6144683" cy="23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>
                <a:solidFill>
                  <a:srgbClr val="2F3696"/>
                </a:solidFill>
              </a:defRPr>
            </a:lvl1pPr>
          </a:lstStyle>
          <a:p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НАЗВАНИЕ</a:t>
            </a:r>
            <a:br>
              <a:rPr lang="ru-RU" sz="4800" dirty="0" smtClean="0">
                <a:solidFill>
                  <a:srgbClr val="2F3696"/>
                </a:solidFill>
                <a:latin typeface="+mn-lt"/>
              </a:rPr>
            </a:br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ПРЕЗЕНТАЦИИ</a:t>
            </a:r>
            <a:endParaRPr lang="ru-RU" sz="4400" dirty="0">
              <a:solidFill>
                <a:srgbClr val="2F3696"/>
              </a:solidFill>
              <a:latin typeface="+mn-lt"/>
            </a:endParaRPr>
          </a:p>
        </p:txBody>
      </p:sp>
      <p:sp>
        <p:nvSpPr>
          <p:cNvPr id="13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462607" y="5013176"/>
            <a:ext cx="4749553" cy="528694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24" name="Текст 1"/>
          <p:cNvSpPr>
            <a:spLocks noGrp="1"/>
          </p:cNvSpPr>
          <p:nvPr>
            <p:ph type="body" sz="quarter" idx="13"/>
          </p:nvPr>
        </p:nvSpPr>
        <p:spPr>
          <a:xfrm>
            <a:off x="4462587" y="5692698"/>
            <a:ext cx="4768433" cy="360040"/>
          </a:xfrm>
        </p:spPr>
        <p:txBody>
          <a:bodyPr/>
          <a:lstStyle>
            <a:lvl1pPr>
              <a:defRPr sz="1500"/>
            </a:lvl1pPr>
          </a:lstStyle>
          <a:p>
            <a:pPr algn="l"/>
            <a:r>
              <a:rPr lang="ru-RU" dirty="0" smtClean="0"/>
              <a:t>дата</a:t>
            </a:r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4122708" y="452131"/>
            <a:ext cx="45719" cy="1761957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4089533" y="452131"/>
            <a:ext cx="67291" cy="1761957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983432" y="2594331"/>
            <a:ext cx="2448272" cy="335495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dirty="0" smtClean="0">
                <a:solidFill>
                  <a:srgbClr val="FFFFFF"/>
                </a:solidFill>
              </a:rPr>
              <a:t>Обложка учебника</a:t>
            </a:r>
          </a:p>
        </p:txBody>
      </p:sp>
    </p:spTree>
    <p:extLst>
      <p:ext uri="{BB962C8B-B14F-4D97-AF65-F5344CB8AC3E}">
        <p14:creationId xmlns="" xmlns:p14="http://schemas.microsoft.com/office/powerpoint/2010/main" val="3135861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/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391191" name="think-cell Slide" r:id="rId3" imgW="360" imgH="360" progId="">
              <p:embed/>
            </p:oleObj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417201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3896688296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393239" name="think-cell Slide" r:id="rId3" imgW="416" imgH="416" progId="">
              <p:embed/>
            </p:oleObj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334433" y="1052736"/>
            <a:ext cx="11520000" cy="4896544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buClr>
                <a:srgbClr val="2D3494"/>
              </a:buClr>
              <a:defRPr sz="140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spcBef>
                <a:spcPts val="600"/>
              </a:spcBef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00169"/>
            <a:ext cx="11520000" cy="288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Примечания:</a:t>
            </a:r>
            <a:r>
              <a:rPr lang="ru-RU" dirty="0"/>
              <a:t> </a:t>
            </a:r>
            <a:r>
              <a:rPr lang="ru-RU" dirty="0" smtClean="0"/>
              <a:t>1 –</a:t>
            </a:r>
            <a:br>
              <a:rPr lang="ru-RU" dirty="0" smtClean="0"/>
            </a:br>
            <a:r>
              <a:rPr lang="ru-RU" dirty="0" smtClean="0"/>
              <a:t>Источники: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 rot="16200000">
            <a:off x="2136301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1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78715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773597669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394263" name="think-cell Slide" r:id="rId3" imgW="416" imgH="416" progId="">
              <p:embed/>
            </p:oleObj>
          </a:graphicData>
        </a:graphic>
      </p:graphicFrame>
      <p:sp>
        <p:nvSpPr>
          <p:cNvPr id="12" name="Прямоугольник 11"/>
          <p:cNvSpPr/>
          <p:nvPr userDrawn="1"/>
        </p:nvSpPr>
        <p:spPr>
          <a:xfrm rot="16200000">
            <a:off x="2136301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52177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529993202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395287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67298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771955440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396311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176149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313550796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397335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971100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214528497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p:oleObj spid="_x0000_s128647" name="think-cell Slide" r:id="rId3" imgW="360" imgH="360" progId="">
              <p:embed/>
            </p:oleObj>
          </a:graphicData>
        </a:graphic>
      </p:graphicFrame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39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041366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118055488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p:oleObj spid="_x0000_s398359" name="think-cell Slide" r:id="rId3" imgW="360" imgH="360" progId="">
              <p:embed/>
            </p:oleObj>
          </a:graphicData>
        </a:graphic>
      </p:graphicFrame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187018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итул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2708584842"/>
              </p:ext>
            </p:ext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399383" name="think-cell Slide" r:id="rId3" imgW="360" imgH="360" progId="">
              <p:embed/>
            </p:oleObj>
          </a:graphicData>
        </a:graphic>
      </p:graphicFrame>
      <p:grpSp>
        <p:nvGrpSpPr>
          <p:cNvPr id="14" name="Группа 13"/>
          <p:cNvGrpSpPr/>
          <p:nvPr userDrawn="1"/>
        </p:nvGrpSpPr>
        <p:grpSpPr>
          <a:xfrm>
            <a:off x="407368" y="946350"/>
            <a:ext cx="3492200" cy="1330522"/>
            <a:chOff x="6456040" y="1582513"/>
            <a:chExt cx="2456406" cy="978759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56040" y="1582513"/>
              <a:ext cx="2448272" cy="581179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216" y="2238774"/>
              <a:ext cx="872230" cy="322498"/>
            </a:xfrm>
            <a:prstGeom prst="rect">
              <a:avLst/>
            </a:prstGeom>
          </p:spPr>
        </p:pic>
      </p:grpSp>
      <p:sp>
        <p:nvSpPr>
          <p:cNvPr id="12" name="Заголовок 4"/>
          <p:cNvSpPr>
            <a:spLocks noGrp="1"/>
          </p:cNvSpPr>
          <p:nvPr>
            <p:ph type="ctrTitle" hasCustomPrompt="1"/>
          </p:nvPr>
        </p:nvSpPr>
        <p:spPr>
          <a:xfrm>
            <a:off x="4462577" y="452130"/>
            <a:ext cx="6144683" cy="23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>
                <a:solidFill>
                  <a:srgbClr val="2F3696"/>
                </a:solidFill>
              </a:defRPr>
            </a:lvl1pPr>
          </a:lstStyle>
          <a:p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НАЗВАНИЕ</a:t>
            </a:r>
            <a:br>
              <a:rPr lang="ru-RU" sz="4800" dirty="0" smtClean="0">
                <a:solidFill>
                  <a:srgbClr val="2F3696"/>
                </a:solidFill>
                <a:latin typeface="+mn-lt"/>
              </a:rPr>
            </a:br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ПРЕЗЕНТАЦИИ</a:t>
            </a:r>
            <a:endParaRPr lang="ru-RU" sz="4400" dirty="0">
              <a:solidFill>
                <a:srgbClr val="2F3696"/>
              </a:solidFill>
              <a:latin typeface="+mn-lt"/>
            </a:endParaRPr>
          </a:p>
        </p:txBody>
      </p:sp>
      <p:sp>
        <p:nvSpPr>
          <p:cNvPr id="13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462607" y="5013176"/>
            <a:ext cx="4749553" cy="528694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24" name="Текст 1"/>
          <p:cNvSpPr>
            <a:spLocks noGrp="1"/>
          </p:cNvSpPr>
          <p:nvPr>
            <p:ph type="body" sz="quarter" idx="13"/>
          </p:nvPr>
        </p:nvSpPr>
        <p:spPr>
          <a:xfrm>
            <a:off x="4462587" y="5692698"/>
            <a:ext cx="4768433" cy="360040"/>
          </a:xfrm>
        </p:spPr>
        <p:txBody>
          <a:bodyPr/>
          <a:lstStyle>
            <a:lvl1pPr>
              <a:defRPr sz="1500"/>
            </a:lvl1pPr>
          </a:lstStyle>
          <a:p>
            <a:pPr algn="l"/>
            <a:r>
              <a:rPr lang="ru-RU" dirty="0" smtClean="0"/>
              <a:t>дата</a:t>
            </a:r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4122708" y="452131"/>
            <a:ext cx="45719" cy="1761957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4089533" y="452131"/>
            <a:ext cx="67291" cy="1761957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983432" y="2594331"/>
            <a:ext cx="2448272" cy="335495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dirty="0" smtClean="0">
                <a:solidFill>
                  <a:srgbClr val="FFFFFF"/>
                </a:solidFill>
              </a:rPr>
              <a:t>Обложка учебника</a:t>
            </a:r>
          </a:p>
        </p:txBody>
      </p:sp>
    </p:spTree>
    <p:extLst>
      <p:ext uri="{BB962C8B-B14F-4D97-AF65-F5344CB8AC3E}">
        <p14:creationId xmlns="" xmlns:p14="http://schemas.microsoft.com/office/powerpoint/2010/main" val="60160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/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00407" name="think-cell Slide" r:id="rId3" imgW="360" imgH="360" progId="">
              <p:embed/>
            </p:oleObj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22172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4114295657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402455" name="think-cell Slide" r:id="rId3" imgW="416" imgH="416" progId="">
              <p:embed/>
            </p:oleObj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334433" y="1052736"/>
            <a:ext cx="11520000" cy="4896544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buClr>
                <a:srgbClr val="2D3494"/>
              </a:buClr>
              <a:defRPr sz="140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spcBef>
                <a:spcPts val="600"/>
              </a:spcBef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00169"/>
            <a:ext cx="11520000" cy="288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Примечания:</a:t>
            </a:r>
            <a:r>
              <a:rPr lang="ru-RU" dirty="0"/>
              <a:t> </a:t>
            </a:r>
            <a:r>
              <a:rPr lang="ru-RU" dirty="0" smtClean="0"/>
              <a:t>1 –</a:t>
            </a:r>
            <a:br>
              <a:rPr lang="ru-RU" dirty="0" smtClean="0"/>
            </a:br>
            <a:r>
              <a:rPr lang="ru-RU" dirty="0" smtClean="0"/>
              <a:t>Источники: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 rot="16200000">
            <a:off x="2136301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1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92403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3112937787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403479" name="think-cell Slide" r:id="rId3" imgW="416" imgH="416" progId="">
              <p:embed/>
            </p:oleObj>
          </a:graphicData>
        </a:graphic>
      </p:graphicFrame>
      <p:sp>
        <p:nvSpPr>
          <p:cNvPr id="12" name="Прямоугольник 11"/>
          <p:cNvSpPr/>
          <p:nvPr userDrawn="1"/>
        </p:nvSpPr>
        <p:spPr>
          <a:xfrm rot="16200000">
            <a:off x="2136301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24398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905233039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04503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45428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558332184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05527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969922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588821662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06551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715814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394767822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p:oleObj spid="_x0000_s407575" name="think-cell Slide" r:id="rId3" imgW="360" imgH="360" progId="">
              <p:embed/>
            </p:oleObj>
          </a:graphicData>
        </a:graphic>
      </p:graphicFrame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234529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итул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3221889083"/>
              </p:ext>
            </p:ext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408599" name="think-cell Slide" r:id="rId3" imgW="360" imgH="360" progId="">
              <p:embed/>
            </p:oleObj>
          </a:graphicData>
        </a:graphic>
      </p:graphicFrame>
      <p:grpSp>
        <p:nvGrpSpPr>
          <p:cNvPr id="14" name="Группа 13"/>
          <p:cNvGrpSpPr/>
          <p:nvPr userDrawn="1"/>
        </p:nvGrpSpPr>
        <p:grpSpPr>
          <a:xfrm>
            <a:off x="407368" y="946350"/>
            <a:ext cx="3492200" cy="1330522"/>
            <a:chOff x="6456040" y="1582513"/>
            <a:chExt cx="2456406" cy="978759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56040" y="1582513"/>
              <a:ext cx="2448272" cy="581179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216" y="2238774"/>
              <a:ext cx="872230" cy="322498"/>
            </a:xfrm>
            <a:prstGeom prst="rect">
              <a:avLst/>
            </a:prstGeom>
          </p:spPr>
        </p:pic>
      </p:grpSp>
      <p:sp>
        <p:nvSpPr>
          <p:cNvPr id="12" name="Заголовок 4"/>
          <p:cNvSpPr>
            <a:spLocks noGrp="1"/>
          </p:cNvSpPr>
          <p:nvPr>
            <p:ph type="ctrTitle" hasCustomPrompt="1"/>
          </p:nvPr>
        </p:nvSpPr>
        <p:spPr>
          <a:xfrm>
            <a:off x="4462577" y="452130"/>
            <a:ext cx="6144683" cy="23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>
                <a:solidFill>
                  <a:srgbClr val="2F3696"/>
                </a:solidFill>
              </a:defRPr>
            </a:lvl1pPr>
          </a:lstStyle>
          <a:p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НАЗВАНИЕ</a:t>
            </a:r>
            <a:br>
              <a:rPr lang="ru-RU" sz="4800" dirty="0" smtClean="0">
                <a:solidFill>
                  <a:srgbClr val="2F3696"/>
                </a:solidFill>
                <a:latin typeface="+mn-lt"/>
              </a:rPr>
            </a:br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ПРЕЗЕНТАЦИИ</a:t>
            </a:r>
            <a:endParaRPr lang="ru-RU" sz="4400" dirty="0">
              <a:solidFill>
                <a:srgbClr val="2F3696"/>
              </a:solidFill>
              <a:latin typeface="+mn-lt"/>
            </a:endParaRPr>
          </a:p>
        </p:txBody>
      </p:sp>
      <p:sp>
        <p:nvSpPr>
          <p:cNvPr id="13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462607" y="5013176"/>
            <a:ext cx="4749553" cy="528694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24" name="Текст 1"/>
          <p:cNvSpPr>
            <a:spLocks noGrp="1"/>
          </p:cNvSpPr>
          <p:nvPr>
            <p:ph type="body" sz="quarter" idx="13"/>
          </p:nvPr>
        </p:nvSpPr>
        <p:spPr>
          <a:xfrm>
            <a:off x="4462587" y="5692698"/>
            <a:ext cx="4768433" cy="360040"/>
          </a:xfrm>
        </p:spPr>
        <p:txBody>
          <a:bodyPr/>
          <a:lstStyle>
            <a:lvl1pPr>
              <a:defRPr sz="1500"/>
            </a:lvl1pPr>
          </a:lstStyle>
          <a:p>
            <a:pPr algn="l"/>
            <a:r>
              <a:rPr lang="ru-RU" dirty="0" smtClean="0"/>
              <a:t>дата</a:t>
            </a:r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4122708" y="452131"/>
            <a:ext cx="45719" cy="1761957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4089533" y="452131"/>
            <a:ext cx="67291" cy="1761957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983432" y="2594331"/>
            <a:ext cx="2448272" cy="335495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dirty="0" smtClean="0">
                <a:solidFill>
                  <a:srgbClr val="FFFFFF"/>
                </a:solidFill>
              </a:rPr>
              <a:t>Обложка учебника</a:t>
            </a:r>
          </a:p>
        </p:txBody>
      </p:sp>
    </p:spTree>
    <p:extLst>
      <p:ext uri="{BB962C8B-B14F-4D97-AF65-F5344CB8AC3E}">
        <p14:creationId xmlns="" xmlns:p14="http://schemas.microsoft.com/office/powerpoint/2010/main" val="1488348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итул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3152952821"/>
              </p:ext>
            </p:ext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301260" name="think-cell Slide" r:id="rId3" imgW="360" imgH="360" progId="">
              <p:embed/>
            </p:oleObj>
          </a:graphicData>
        </a:graphic>
      </p:graphicFrame>
      <p:grpSp>
        <p:nvGrpSpPr>
          <p:cNvPr id="14" name="Группа 13"/>
          <p:cNvGrpSpPr/>
          <p:nvPr userDrawn="1"/>
        </p:nvGrpSpPr>
        <p:grpSpPr>
          <a:xfrm>
            <a:off x="407368" y="946350"/>
            <a:ext cx="3492200" cy="1330522"/>
            <a:chOff x="6456040" y="1582513"/>
            <a:chExt cx="2456406" cy="978759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56040" y="1582513"/>
              <a:ext cx="2448272" cy="581179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216" y="2238774"/>
              <a:ext cx="872230" cy="322498"/>
            </a:xfrm>
            <a:prstGeom prst="rect">
              <a:avLst/>
            </a:prstGeom>
          </p:spPr>
        </p:pic>
      </p:grpSp>
      <p:sp>
        <p:nvSpPr>
          <p:cNvPr id="12" name="Заголовок 4"/>
          <p:cNvSpPr>
            <a:spLocks noGrp="1"/>
          </p:cNvSpPr>
          <p:nvPr>
            <p:ph type="ctrTitle" hasCustomPrompt="1"/>
          </p:nvPr>
        </p:nvSpPr>
        <p:spPr>
          <a:xfrm>
            <a:off x="4462577" y="452130"/>
            <a:ext cx="6144683" cy="23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>
                <a:solidFill>
                  <a:srgbClr val="2F3696"/>
                </a:solidFill>
              </a:defRPr>
            </a:lvl1pPr>
          </a:lstStyle>
          <a:p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НАЗВАНИЕ</a:t>
            </a:r>
            <a:br>
              <a:rPr lang="ru-RU" sz="4800" dirty="0" smtClean="0">
                <a:solidFill>
                  <a:srgbClr val="2F3696"/>
                </a:solidFill>
                <a:latin typeface="+mn-lt"/>
              </a:rPr>
            </a:br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ПРЕЗЕНТАЦИИ</a:t>
            </a:r>
            <a:endParaRPr lang="ru-RU" sz="4400" dirty="0">
              <a:solidFill>
                <a:srgbClr val="2F3696"/>
              </a:solidFill>
              <a:latin typeface="+mn-lt"/>
            </a:endParaRPr>
          </a:p>
        </p:txBody>
      </p:sp>
      <p:sp>
        <p:nvSpPr>
          <p:cNvPr id="13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462607" y="5013176"/>
            <a:ext cx="4749553" cy="528694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24" name="Текст 1"/>
          <p:cNvSpPr>
            <a:spLocks noGrp="1"/>
          </p:cNvSpPr>
          <p:nvPr>
            <p:ph type="body" sz="quarter" idx="13"/>
          </p:nvPr>
        </p:nvSpPr>
        <p:spPr>
          <a:xfrm>
            <a:off x="4462587" y="5692698"/>
            <a:ext cx="4768433" cy="360040"/>
          </a:xfrm>
        </p:spPr>
        <p:txBody>
          <a:bodyPr/>
          <a:lstStyle>
            <a:lvl1pPr>
              <a:defRPr sz="1500"/>
            </a:lvl1pPr>
          </a:lstStyle>
          <a:p>
            <a:pPr algn="l"/>
            <a:r>
              <a:rPr lang="ru-RU" dirty="0" smtClean="0"/>
              <a:t>дата</a:t>
            </a:r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4122708" y="452131"/>
            <a:ext cx="45719" cy="1761957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4089533" y="452131"/>
            <a:ext cx="67291" cy="1761957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983432" y="2594331"/>
            <a:ext cx="2448272" cy="335495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Обложка учебника</a:t>
            </a:r>
          </a:p>
        </p:txBody>
      </p:sp>
    </p:spTree>
    <p:extLst>
      <p:ext uri="{BB962C8B-B14F-4D97-AF65-F5344CB8AC3E}">
        <p14:creationId xmlns="" xmlns:p14="http://schemas.microsoft.com/office/powerpoint/2010/main" val="2442353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/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09623" name="think-cell Slide" r:id="rId3" imgW="360" imgH="360" progId="">
              <p:embed/>
            </p:oleObj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299319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1604783717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413719" name="think-cell Slide" r:id="rId3" imgW="416" imgH="416" progId="">
              <p:embed/>
            </p:oleObj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334433" y="1052736"/>
            <a:ext cx="11520000" cy="4896544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buClr>
                <a:srgbClr val="2D3494"/>
              </a:buClr>
              <a:defRPr sz="140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spcBef>
                <a:spcPts val="600"/>
              </a:spcBef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00169"/>
            <a:ext cx="11520000" cy="288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Примечания:</a:t>
            </a:r>
            <a:r>
              <a:rPr lang="ru-RU" dirty="0"/>
              <a:t> </a:t>
            </a:r>
            <a:r>
              <a:rPr lang="ru-RU" dirty="0" smtClean="0"/>
              <a:t>1 –</a:t>
            </a:r>
            <a:br>
              <a:rPr lang="ru-RU" dirty="0" smtClean="0"/>
            </a:br>
            <a:r>
              <a:rPr lang="ru-RU" dirty="0" smtClean="0"/>
              <a:t>Источники: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 rot="16200000">
            <a:off x="2136301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1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20227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3647407004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414743" name="think-cell Slide" r:id="rId3" imgW="416" imgH="416" progId="">
              <p:embed/>
            </p:oleObj>
          </a:graphicData>
        </a:graphic>
      </p:graphicFrame>
      <p:sp>
        <p:nvSpPr>
          <p:cNvPr id="12" name="Прямоугольник 11"/>
          <p:cNvSpPr/>
          <p:nvPr userDrawn="1"/>
        </p:nvSpPr>
        <p:spPr>
          <a:xfrm rot="16200000">
            <a:off x="2136301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61181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574357486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15767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725848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507568980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16791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757981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507743842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17815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808234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264403936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p:oleObj spid="_x0000_s418839" name="think-cell Slide" r:id="rId3" imgW="360" imgH="360" progId="">
              <p:embed/>
            </p:oleObj>
          </a:graphicData>
        </a:graphic>
      </p:graphicFrame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637348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итул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4048115817"/>
              </p:ext>
            </p:ext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419863" name="think-cell Slide" r:id="rId3" imgW="360" imgH="360" progId="">
              <p:embed/>
            </p:oleObj>
          </a:graphicData>
        </a:graphic>
      </p:graphicFrame>
      <p:grpSp>
        <p:nvGrpSpPr>
          <p:cNvPr id="14" name="Группа 13"/>
          <p:cNvGrpSpPr/>
          <p:nvPr userDrawn="1"/>
        </p:nvGrpSpPr>
        <p:grpSpPr>
          <a:xfrm>
            <a:off x="407368" y="946350"/>
            <a:ext cx="3492200" cy="1330522"/>
            <a:chOff x="6456040" y="1582513"/>
            <a:chExt cx="2456406" cy="978759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56040" y="1582513"/>
              <a:ext cx="2448272" cy="581179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216" y="2238774"/>
              <a:ext cx="872230" cy="322498"/>
            </a:xfrm>
            <a:prstGeom prst="rect">
              <a:avLst/>
            </a:prstGeom>
          </p:spPr>
        </p:pic>
      </p:grpSp>
      <p:sp>
        <p:nvSpPr>
          <p:cNvPr id="12" name="Заголовок 4"/>
          <p:cNvSpPr>
            <a:spLocks noGrp="1"/>
          </p:cNvSpPr>
          <p:nvPr>
            <p:ph type="ctrTitle" hasCustomPrompt="1"/>
          </p:nvPr>
        </p:nvSpPr>
        <p:spPr>
          <a:xfrm>
            <a:off x="4462577" y="452130"/>
            <a:ext cx="6144683" cy="23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>
                <a:solidFill>
                  <a:srgbClr val="2F3696"/>
                </a:solidFill>
              </a:defRPr>
            </a:lvl1pPr>
          </a:lstStyle>
          <a:p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НАЗВАНИЕ</a:t>
            </a:r>
            <a:br>
              <a:rPr lang="ru-RU" sz="4800" dirty="0" smtClean="0">
                <a:solidFill>
                  <a:srgbClr val="2F3696"/>
                </a:solidFill>
                <a:latin typeface="+mn-lt"/>
              </a:rPr>
            </a:br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ПРЕЗЕНТАЦИИ</a:t>
            </a:r>
            <a:endParaRPr lang="ru-RU" sz="4400" dirty="0">
              <a:solidFill>
                <a:srgbClr val="2F3696"/>
              </a:solidFill>
              <a:latin typeface="+mn-lt"/>
            </a:endParaRPr>
          </a:p>
        </p:txBody>
      </p:sp>
      <p:sp>
        <p:nvSpPr>
          <p:cNvPr id="13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462607" y="5013176"/>
            <a:ext cx="4749553" cy="528694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24" name="Текст 1"/>
          <p:cNvSpPr>
            <a:spLocks noGrp="1"/>
          </p:cNvSpPr>
          <p:nvPr>
            <p:ph type="body" sz="quarter" idx="13"/>
          </p:nvPr>
        </p:nvSpPr>
        <p:spPr>
          <a:xfrm>
            <a:off x="4462587" y="5692698"/>
            <a:ext cx="4768433" cy="360040"/>
          </a:xfrm>
        </p:spPr>
        <p:txBody>
          <a:bodyPr/>
          <a:lstStyle>
            <a:lvl1pPr>
              <a:defRPr sz="1500"/>
            </a:lvl1pPr>
          </a:lstStyle>
          <a:p>
            <a:pPr algn="l"/>
            <a:r>
              <a:rPr lang="ru-RU" dirty="0" smtClean="0"/>
              <a:t>дата</a:t>
            </a:r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4122708" y="452131"/>
            <a:ext cx="45719" cy="1761957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4089533" y="452131"/>
            <a:ext cx="67291" cy="1761957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983432" y="2594331"/>
            <a:ext cx="2448272" cy="335495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dirty="0" smtClean="0">
                <a:solidFill>
                  <a:srgbClr val="FFFFFF"/>
                </a:solidFill>
              </a:rPr>
              <a:t>Обложка учебника</a:t>
            </a:r>
          </a:p>
        </p:txBody>
      </p:sp>
    </p:spTree>
    <p:extLst>
      <p:ext uri="{BB962C8B-B14F-4D97-AF65-F5344CB8AC3E}">
        <p14:creationId xmlns="" xmlns:p14="http://schemas.microsoft.com/office/powerpoint/2010/main" val="2985663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/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20887" name="think-cell Slide" r:id="rId3" imgW="360" imgH="360" progId="">
              <p:embed/>
            </p:oleObj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570704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1021394049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422935" name="think-cell Slide" r:id="rId3" imgW="416" imgH="416" progId="">
              <p:embed/>
            </p:oleObj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334433" y="1052736"/>
            <a:ext cx="11520000" cy="4896544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buClr>
                <a:srgbClr val="2D3494"/>
              </a:buClr>
              <a:defRPr sz="140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spcBef>
                <a:spcPts val="600"/>
              </a:spcBef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00169"/>
            <a:ext cx="11520000" cy="288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Примечания:</a:t>
            </a:r>
            <a:r>
              <a:rPr lang="ru-RU" dirty="0"/>
              <a:t> </a:t>
            </a:r>
            <a:r>
              <a:rPr lang="ru-RU" dirty="0" smtClean="0"/>
              <a:t>1 –</a:t>
            </a:r>
            <a:br>
              <a:rPr lang="ru-RU" dirty="0" smtClean="0"/>
            </a:br>
            <a:r>
              <a:rPr lang="ru-RU" dirty="0" smtClean="0"/>
              <a:t>Источники: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 rot="16200000">
            <a:off x="2136301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1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92394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иний с лого издательств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26988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5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567" y="849314"/>
            <a:ext cx="7526867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 userDrawn="1"/>
        </p:nvSpPr>
        <p:spPr>
          <a:xfrm>
            <a:off x="0" y="5473700"/>
            <a:ext cx="12192000" cy="1098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7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1" y="5668964"/>
            <a:ext cx="40894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Заголовок 1"/>
          <p:cNvSpPr>
            <a:spLocks noGrp="1"/>
          </p:cNvSpPr>
          <p:nvPr>
            <p:ph type="ctrTitle"/>
          </p:nvPr>
        </p:nvSpPr>
        <p:spPr>
          <a:xfrm>
            <a:off x="914400" y="2952747"/>
            <a:ext cx="10363200" cy="1308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356130"/>
            <a:ext cx="8534400" cy="104775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7E8EF46-6B50-435F-8C87-BB05CB03B350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2594DD27-EF65-4E8F-A3D8-C5B7C3A30D5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97035343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3271557324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423959" name="think-cell Slide" r:id="rId3" imgW="416" imgH="416" progId="">
              <p:embed/>
            </p:oleObj>
          </a:graphicData>
        </a:graphic>
      </p:graphicFrame>
      <p:sp>
        <p:nvSpPr>
          <p:cNvPr id="12" name="Прямоугольник 11"/>
          <p:cNvSpPr/>
          <p:nvPr userDrawn="1"/>
        </p:nvSpPr>
        <p:spPr>
          <a:xfrm rot="16200000">
            <a:off x="2136301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05752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979943182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24983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43431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560583676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26007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694828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98396927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27031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189726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61684549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p:oleObj spid="_x0000_s428055" name="think-cell Slide" r:id="rId3" imgW="360" imgH="360" progId="">
              <p:embed/>
            </p:oleObj>
          </a:graphicData>
        </a:graphic>
      </p:graphicFrame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011456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итул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3765515823"/>
              </p:ext>
            </p:ext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429079" name="think-cell Slide" r:id="rId3" imgW="360" imgH="360" progId="">
              <p:embed/>
            </p:oleObj>
          </a:graphicData>
        </a:graphic>
      </p:graphicFrame>
      <p:grpSp>
        <p:nvGrpSpPr>
          <p:cNvPr id="14" name="Группа 13"/>
          <p:cNvGrpSpPr/>
          <p:nvPr userDrawn="1"/>
        </p:nvGrpSpPr>
        <p:grpSpPr>
          <a:xfrm>
            <a:off x="407368" y="946350"/>
            <a:ext cx="3492200" cy="1330522"/>
            <a:chOff x="6456040" y="1582513"/>
            <a:chExt cx="2456406" cy="978759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56040" y="1582513"/>
              <a:ext cx="2448272" cy="581179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216" y="2238774"/>
              <a:ext cx="872230" cy="322498"/>
            </a:xfrm>
            <a:prstGeom prst="rect">
              <a:avLst/>
            </a:prstGeom>
          </p:spPr>
        </p:pic>
      </p:grpSp>
      <p:sp>
        <p:nvSpPr>
          <p:cNvPr id="12" name="Заголовок 4"/>
          <p:cNvSpPr>
            <a:spLocks noGrp="1"/>
          </p:cNvSpPr>
          <p:nvPr>
            <p:ph type="ctrTitle" hasCustomPrompt="1"/>
          </p:nvPr>
        </p:nvSpPr>
        <p:spPr>
          <a:xfrm>
            <a:off x="4462577" y="452130"/>
            <a:ext cx="6144683" cy="23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>
                <a:solidFill>
                  <a:srgbClr val="2F3696"/>
                </a:solidFill>
              </a:defRPr>
            </a:lvl1pPr>
          </a:lstStyle>
          <a:p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НАЗВАНИЕ</a:t>
            </a:r>
            <a:br>
              <a:rPr lang="ru-RU" sz="4800" dirty="0" smtClean="0">
                <a:solidFill>
                  <a:srgbClr val="2F3696"/>
                </a:solidFill>
                <a:latin typeface="+mn-lt"/>
              </a:rPr>
            </a:br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ПРЕЗЕНТАЦИИ</a:t>
            </a:r>
            <a:endParaRPr lang="ru-RU" sz="4400" dirty="0">
              <a:solidFill>
                <a:srgbClr val="2F3696"/>
              </a:solidFill>
              <a:latin typeface="+mn-lt"/>
            </a:endParaRPr>
          </a:p>
        </p:txBody>
      </p:sp>
      <p:sp>
        <p:nvSpPr>
          <p:cNvPr id="13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462607" y="5013176"/>
            <a:ext cx="4749553" cy="528694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24" name="Текст 1"/>
          <p:cNvSpPr>
            <a:spLocks noGrp="1"/>
          </p:cNvSpPr>
          <p:nvPr>
            <p:ph type="body" sz="quarter" idx="13"/>
          </p:nvPr>
        </p:nvSpPr>
        <p:spPr>
          <a:xfrm>
            <a:off x="4462587" y="5692698"/>
            <a:ext cx="4768433" cy="360040"/>
          </a:xfrm>
        </p:spPr>
        <p:txBody>
          <a:bodyPr/>
          <a:lstStyle>
            <a:lvl1pPr>
              <a:defRPr sz="1500"/>
            </a:lvl1pPr>
          </a:lstStyle>
          <a:p>
            <a:pPr algn="l"/>
            <a:r>
              <a:rPr lang="ru-RU" dirty="0" smtClean="0"/>
              <a:t>дата</a:t>
            </a:r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4122708" y="452131"/>
            <a:ext cx="45719" cy="1761957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4089533" y="452131"/>
            <a:ext cx="67291" cy="1761957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983432" y="2594331"/>
            <a:ext cx="2448272" cy="335495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dirty="0" smtClean="0">
                <a:solidFill>
                  <a:srgbClr val="FFFFFF"/>
                </a:solidFill>
              </a:rPr>
              <a:t>Обложка учебника</a:t>
            </a:r>
          </a:p>
        </p:txBody>
      </p:sp>
    </p:spTree>
    <p:extLst>
      <p:ext uri="{BB962C8B-B14F-4D97-AF65-F5344CB8AC3E}">
        <p14:creationId xmlns="" xmlns:p14="http://schemas.microsoft.com/office/powerpoint/2010/main" val="681504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/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30103" name="think-cell Slide" r:id="rId3" imgW="360" imgH="360" progId="">
              <p:embed/>
            </p:oleObj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822730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3649940859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432150" name="think-cell Slide" r:id="rId3" imgW="416" imgH="416" progId="">
              <p:embed/>
            </p:oleObj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334433" y="1052736"/>
            <a:ext cx="11520000" cy="4896544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buClr>
                <a:srgbClr val="2D3494"/>
              </a:buClr>
              <a:defRPr sz="140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spcBef>
                <a:spcPts val="600"/>
              </a:spcBef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00169"/>
            <a:ext cx="11520000" cy="288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Примечания:</a:t>
            </a:r>
            <a:r>
              <a:rPr lang="ru-RU" dirty="0"/>
              <a:t> </a:t>
            </a:r>
            <a:r>
              <a:rPr lang="ru-RU" dirty="0" smtClean="0"/>
              <a:t>1 –</a:t>
            </a:r>
            <a:br>
              <a:rPr lang="ru-RU" dirty="0" smtClean="0"/>
            </a:br>
            <a:r>
              <a:rPr lang="ru-RU" dirty="0" smtClean="0"/>
              <a:t>Источники: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 rot="16200000">
            <a:off x="2136301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1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44774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1813941421"/>
              </p:ext>
            </p:ext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p:oleObj spid="_x0000_s433174" name="think-cell Slide" r:id="rId3" imgW="416" imgH="416" progId="">
              <p:embed/>
            </p:oleObj>
          </a:graphicData>
        </a:graphic>
      </p:graphicFrame>
      <p:sp>
        <p:nvSpPr>
          <p:cNvPr id="12" name="Прямоугольник 11"/>
          <p:cNvSpPr/>
          <p:nvPr userDrawn="1"/>
        </p:nvSpPr>
        <p:spPr>
          <a:xfrm rot="16200000">
            <a:off x="2136301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6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51749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326628346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34198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525772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иний пустой">
  <p:cSld name="Синий пустой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70296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688603718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35222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7031289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403891538"/>
              </p:ext>
            </p:extLst>
          </p:nvPr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36246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699331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164802541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p:oleObj spid="_x0000_s437270" name="think-cell Slide" r:id="rId3" imgW="360" imgH="360" progId="">
              <p:embed/>
            </p:oleObj>
          </a:graphicData>
        </a:graphic>
      </p:graphicFrame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5" cstate="print"/>
          <a:srcRect l="72206"/>
          <a:stretch/>
        </p:blipFill>
        <p:spPr bwMode="auto">
          <a:xfrm>
            <a:off x="10951373" y="6204651"/>
            <a:ext cx="905267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973123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итул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="" xmlns:p14="http://schemas.microsoft.com/office/powerpoint/2010/main" val="2869523512"/>
              </p:ext>
            </p:ext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438294" name="think-cell Slide" r:id="rId3" imgW="360" imgH="360" progId="">
              <p:embed/>
            </p:oleObj>
          </a:graphicData>
        </a:graphic>
      </p:graphicFrame>
      <p:grpSp>
        <p:nvGrpSpPr>
          <p:cNvPr id="14" name="Группа 13"/>
          <p:cNvGrpSpPr/>
          <p:nvPr userDrawn="1"/>
        </p:nvGrpSpPr>
        <p:grpSpPr>
          <a:xfrm>
            <a:off x="407368" y="946350"/>
            <a:ext cx="3492200" cy="1330522"/>
            <a:chOff x="6456040" y="1582513"/>
            <a:chExt cx="2456406" cy="978759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56040" y="1582513"/>
              <a:ext cx="2448272" cy="581179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216" y="2238774"/>
              <a:ext cx="872230" cy="322498"/>
            </a:xfrm>
            <a:prstGeom prst="rect">
              <a:avLst/>
            </a:prstGeom>
          </p:spPr>
        </p:pic>
      </p:grpSp>
      <p:sp>
        <p:nvSpPr>
          <p:cNvPr id="12" name="Заголовок 4"/>
          <p:cNvSpPr>
            <a:spLocks noGrp="1"/>
          </p:cNvSpPr>
          <p:nvPr>
            <p:ph type="ctrTitle" hasCustomPrompt="1"/>
          </p:nvPr>
        </p:nvSpPr>
        <p:spPr>
          <a:xfrm>
            <a:off x="4462577" y="452130"/>
            <a:ext cx="6144683" cy="23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>
                <a:solidFill>
                  <a:srgbClr val="2F3696"/>
                </a:solidFill>
              </a:defRPr>
            </a:lvl1pPr>
          </a:lstStyle>
          <a:p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НАЗВАНИЕ</a:t>
            </a:r>
            <a:br>
              <a:rPr lang="ru-RU" sz="4800" dirty="0" smtClean="0">
                <a:solidFill>
                  <a:srgbClr val="2F3696"/>
                </a:solidFill>
                <a:latin typeface="+mn-lt"/>
              </a:rPr>
            </a:br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ПРЕЗЕНТАЦИИ</a:t>
            </a:r>
            <a:endParaRPr lang="ru-RU" sz="4400" dirty="0">
              <a:solidFill>
                <a:srgbClr val="2F3696"/>
              </a:solidFill>
              <a:latin typeface="+mn-lt"/>
            </a:endParaRPr>
          </a:p>
        </p:txBody>
      </p:sp>
      <p:sp>
        <p:nvSpPr>
          <p:cNvPr id="13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462607" y="5013176"/>
            <a:ext cx="4749553" cy="528694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24" name="Текст 1"/>
          <p:cNvSpPr>
            <a:spLocks noGrp="1"/>
          </p:cNvSpPr>
          <p:nvPr>
            <p:ph type="body" sz="quarter" idx="13"/>
          </p:nvPr>
        </p:nvSpPr>
        <p:spPr>
          <a:xfrm>
            <a:off x="4462587" y="5692698"/>
            <a:ext cx="4768433" cy="360040"/>
          </a:xfrm>
        </p:spPr>
        <p:txBody>
          <a:bodyPr/>
          <a:lstStyle>
            <a:lvl1pPr>
              <a:defRPr sz="1500"/>
            </a:lvl1pPr>
          </a:lstStyle>
          <a:p>
            <a:pPr algn="l"/>
            <a:r>
              <a:rPr lang="ru-RU" dirty="0" smtClean="0"/>
              <a:t>дата</a:t>
            </a:r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4122708" y="452131"/>
            <a:ext cx="45719" cy="1761957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4089533" y="452131"/>
            <a:ext cx="67291" cy="1761957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983432" y="2594331"/>
            <a:ext cx="2448272" cy="335495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dirty="0" smtClean="0">
                <a:solidFill>
                  <a:srgbClr val="FFFFFF"/>
                </a:solidFill>
              </a:rPr>
              <a:t>Обложка учебника</a:t>
            </a:r>
          </a:p>
        </p:txBody>
      </p:sp>
    </p:spTree>
    <p:extLst>
      <p:ext uri="{BB962C8B-B14F-4D97-AF65-F5344CB8AC3E}">
        <p14:creationId xmlns="" xmlns:p14="http://schemas.microsoft.com/office/powerpoint/2010/main" val="1356978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/>
        </p:nvGraphicFramePr>
        <p:xfrm>
          <a:off x="1592" y="1592"/>
          <a:ext cx="3175" cy="1587"/>
        </p:xfrm>
        <a:graphic>
          <a:graphicData uri="http://schemas.openxmlformats.org/presentationml/2006/ole">
            <p:oleObj spid="_x0000_s439318" name="think-cell Slide" r:id="rId3" imgW="360" imgH="360" progId="">
              <p:embed/>
            </p:oleObj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52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766231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с лого РУ и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-24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3549645"/>
            <a:ext cx="10363200" cy="1308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953113"/>
            <a:ext cx="8534400" cy="1047757"/>
          </a:xfrm>
        </p:spPr>
        <p:txBody>
          <a:bodyPr>
            <a:normAutofit/>
          </a:bodyPr>
          <a:lstStyle>
            <a:lvl1pPr marL="0" indent="0" algn="ctr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9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01" y="1196697"/>
            <a:ext cx="7524803" cy="17941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77327326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лого издатель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5473728"/>
            <a:ext cx="12192000" cy="1098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pic>
        <p:nvPicPr>
          <p:cNvPr id="10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7601" y="1196697"/>
            <a:ext cx="9659731" cy="2303183"/>
          </a:xfrm>
          <a:prstGeom prst="rect">
            <a:avLst/>
          </a:prstGeom>
          <a:noFill/>
        </p:spPr>
      </p:pic>
      <p:pic>
        <p:nvPicPr>
          <p:cNvPr id="12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5275" y="5668566"/>
            <a:ext cx="4089441" cy="6952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9375739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лого издательств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27564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13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01" y="848750"/>
            <a:ext cx="7524803" cy="1794149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 userDrawn="1"/>
        </p:nvSpPr>
        <p:spPr>
          <a:xfrm>
            <a:off x="0" y="5473728"/>
            <a:ext cx="12192000" cy="1098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pic>
        <p:nvPicPr>
          <p:cNvPr id="1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5275" y="5668566"/>
            <a:ext cx="4089441" cy="695205"/>
          </a:xfrm>
          <a:prstGeom prst="rect">
            <a:avLst/>
          </a:prstGeom>
          <a:noFill/>
        </p:spPr>
      </p:pic>
      <p:sp>
        <p:nvSpPr>
          <p:cNvPr id="16" name="Заголовок 1"/>
          <p:cNvSpPr>
            <a:spLocks noGrp="1"/>
          </p:cNvSpPr>
          <p:nvPr>
            <p:ph type="ctrTitle"/>
          </p:nvPr>
        </p:nvSpPr>
        <p:spPr>
          <a:xfrm>
            <a:off x="914400" y="2952747"/>
            <a:ext cx="10363200" cy="1308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356216"/>
            <a:ext cx="8534400" cy="1047757"/>
          </a:xfrm>
        </p:spPr>
        <p:txBody>
          <a:bodyPr>
            <a:normAutofit/>
          </a:bodyPr>
          <a:lstStyle>
            <a:lvl1pPr marL="0" indent="0" algn="ctr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5993338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пустой с лого 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pic>
        <p:nvPicPr>
          <p:cNvPr id="5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1673" y="2163220"/>
            <a:ext cx="9808659" cy="27872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3406220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6342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0" Type="http://schemas.openxmlformats.org/officeDocument/2006/relationships/vmlDrawing" Target="../drawings/vmlDrawing1.v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oleObject" Target="../embeddings/oleObject72.bin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tags" Target="../tags/tag34.xml"/><Relationship Id="rId5" Type="http://schemas.openxmlformats.org/officeDocument/2006/relationships/slideLayout" Target="../slideLayouts/slideLayout91.xml"/><Relationship Id="rId10" Type="http://schemas.openxmlformats.org/officeDocument/2006/relationships/vmlDrawing" Target="../drawings/vmlDrawing72.vml"/><Relationship Id="rId4" Type="http://schemas.openxmlformats.org/officeDocument/2006/relationships/slideLayout" Target="../slideLayouts/slideLayout90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12.xml"/><Relationship Id="rId26" Type="http://schemas.openxmlformats.org/officeDocument/2006/relationships/image" Target="../media/image11.png"/><Relationship Id="rId3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5" Type="http://schemas.openxmlformats.org/officeDocument/2006/relationships/theme" Target="../theme/theme11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20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24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23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04.xml"/><Relationship Id="rId19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Relationship Id="rId22" Type="http://schemas.openxmlformats.org/officeDocument/2006/relationships/slideLayout" Target="../slideLayouts/slideLayout116.xml"/></Relationships>
</file>

<file path=ppt/slideMasters/_rels/slideMaster1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44.xml"/><Relationship Id="rId117" Type="http://schemas.openxmlformats.org/officeDocument/2006/relationships/slideLayout" Target="../slideLayouts/slideLayout235.xml"/><Relationship Id="rId21" Type="http://schemas.openxmlformats.org/officeDocument/2006/relationships/slideLayout" Target="../slideLayouts/slideLayout139.xml"/><Relationship Id="rId42" Type="http://schemas.openxmlformats.org/officeDocument/2006/relationships/slideLayout" Target="../slideLayouts/slideLayout160.xml"/><Relationship Id="rId47" Type="http://schemas.openxmlformats.org/officeDocument/2006/relationships/slideLayout" Target="../slideLayouts/slideLayout165.xml"/><Relationship Id="rId63" Type="http://schemas.openxmlformats.org/officeDocument/2006/relationships/slideLayout" Target="../slideLayouts/slideLayout181.xml"/><Relationship Id="rId68" Type="http://schemas.openxmlformats.org/officeDocument/2006/relationships/slideLayout" Target="../slideLayouts/slideLayout186.xml"/><Relationship Id="rId84" Type="http://schemas.openxmlformats.org/officeDocument/2006/relationships/slideLayout" Target="../slideLayouts/slideLayout202.xml"/><Relationship Id="rId89" Type="http://schemas.openxmlformats.org/officeDocument/2006/relationships/slideLayout" Target="../slideLayouts/slideLayout207.xml"/><Relationship Id="rId112" Type="http://schemas.openxmlformats.org/officeDocument/2006/relationships/slideLayout" Target="../slideLayouts/slideLayout230.xml"/><Relationship Id="rId133" Type="http://schemas.openxmlformats.org/officeDocument/2006/relationships/slideLayout" Target="../slideLayouts/slideLayout251.xml"/><Relationship Id="rId138" Type="http://schemas.openxmlformats.org/officeDocument/2006/relationships/slideLayout" Target="../slideLayouts/slideLayout256.xml"/><Relationship Id="rId154" Type="http://schemas.openxmlformats.org/officeDocument/2006/relationships/slideLayout" Target="../slideLayouts/slideLayout272.xml"/><Relationship Id="rId159" Type="http://schemas.openxmlformats.org/officeDocument/2006/relationships/slideLayout" Target="../slideLayouts/slideLayout277.xml"/><Relationship Id="rId175" Type="http://schemas.openxmlformats.org/officeDocument/2006/relationships/slideLayout" Target="../slideLayouts/slideLayout293.xml"/><Relationship Id="rId170" Type="http://schemas.openxmlformats.org/officeDocument/2006/relationships/slideLayout" Target="../slideLayouts/slideLayout288.xml"/><Relationship Id="rId16" Type="http://schemas.openxmlformats.org/officeDocument/2006/relationships/slideLayout" Target="../slideLayouts/slideLayout134.xml"/><Relationship Id="rId107" Type="http://schemas.openxmlformats.org/officeDocument/2006/relationships/slideLayout" Target="../slideLayouts/slideLayout225.xml"/><Relationship Id="rId11" Type="http://schemas.openxmlformats.org/officeDocument/2006/relationships/slideLayout" Target="../slideLayouts/slideLayout129.xml"/><Relationship Id="rId32" Type="http://schemas.openxmlformats.org/officeDocument/2006/relationships/slideLayout" Target="../slideLayouts/slideLayout150.xml"/><Relationship Id="rId37" Type="http://schemas.openxmlformats.org/officeDocument/2006/relationships/slideLayout" Target="../slideLayouts/slideLayout155.xml"/><Relationship Id="rId53" Type="http://schemas.openxmlformats.org/officeDocument/2006/relationships/slideLayout" Target="../slideLayouts/slideLayout171.xml"/><Relationship Id="rId58" Type="http://schemas.openxmlformats.org/officeDocument/2006/relationships/slideLayout" Target="../slideLayouts/slideLayout176.xml"/><Relationship Id="rId74" Type="http://schemas.openxmlformats.org/officeDocument/2006/relationships/slideLayout" Target="../slideLayouts/slideLayout192.xml"/><Relationship Id="rId79" Type="http://schemas.openxmlformats.org/officeDocument/2006/relationships/slideLayout" Target="../slideLayouts/slideLayout197.xml"/><Relationship Id="rId102" Type="http://schemas.openxmlformats.org/officeDocument/2006/relationships/slideLayout" Target="../slideLayouts/slideLayout220.xml"/><Relationship Id="rId123" Type="http://schemas.openxmlformats.org/officeDocument/2006/relationships/slideLayout" Target="../slideLayouts/slideLayout241.xml"/><Relationship Id="rId128" Type="http://schemas.openxmlformats.org/officeDocument/2006/relationships/slideLayout" Target="../slideLayouts/slideLayout246.xml"/><Relationship Id="rId144" Type="http://schemas.openxmlformats.org/officeDocument/2006/relationships/slideLayout" Target="../slideLayouts/slideLayout262.xml"/><Relationship Id="rId149" Type="http://schemas.openxmlformats.org/officeDocument/2006/relationships/slideLayout" Target="../slideLayouts/slideLayout267.xml"/><Relationship Id="rId5" Type="http://schemas.openxmlformats.org/officeDocument/2006/relationships/slideLayout" Target="../slideLayouts/slideLayout123.xml"/><Relationship Id="rId90" Type="http://schemas.openxmlformats.org/officeDocument/2006/relationships/slideLayout" Target="../slideLayouts/slideLayout208.xml"/><Relationship Id="rId95" Type="http://schemas.openxmlformats.org/officeDocument/2006/relationships/slideLayout" Target="../slideLayouts/slideLayout213.xml"/><Relationship Id="rId160" Type="http://schemas.openxmlformats.org/officeDocument/2006/relationships/slideLayout" Target="../slideLayouts/slideLayout278.xml"/><Relationship Id="rId165" Type="http://schemas.openxmlformats.org/officeDocument/2006/relationships/slideLayout" Target="../slideLayouts/slideLayout283.xml"/><Relationship Id="rId22" Type="http://schemas.openxmlformats.org/officeDocument/2006/relationships/slideLayout" Target="../slideLayouts/slideLayout140.xml"/><Relationship Id="rId27" Type="http://schemas.openxmlformats.org/officeDocument/2006/relationships/slideLayout" Target="../slideLayouts/slideLayout145.xml"/><Relationship Id="rId43" Type="http://schemas.openxmlformats.org/officeDocument/2006/relationships/slideLayout" Target="../slideLayouts/slideLayout161.xml"/><Relationship Id="rId48" Type="http://schemas.openxmlformats.org/officeDocument/2006/relationships/slideLayout" Target="../slideLayouts/slideLayout166.xml"/><Relationship Id="rId64" Type="http://schemas.openxmlformats.org/officeDocument/2006/relationships/slideLayout" Target="../slideLayouts/slideLayout182.xml"/><Relationship Id="rId69" Type="http://schemas.openxmlformats.org/officeDocument/2006/relationships/slideLayout" Target="../slideLayouts/slideLayout187.xml"/><Relationship Id="rId113" Type="http://schemas.openxmlformats.org/officeDocument/2006/relationships/slideLayout" Target="../slideLayouts/slideLayout231.xml"/><Relationship Id="rId118" Type="http://schemas.openxmlformats.org/officeDocument/2006/relationships/slideLayout" Target="../slideLayouts/slideLayout236.xml"/><Relationship Id="rId134" Type="http://schemas.openxmlformats.org/officeDocument/2006/relationships/slideLayout" Target="../slideLayouts/slideLayout252.xml"/><Relationship Id="rId139" Type="http://schemas.openxmlformats.org/officeDocument/2006/relationships/slideLayout" Target="../slideLayouts/slideLayout257.xml"/><Relationship Id="rId80" Type="http://schemas.openxmlformats.org/officeDocument/2006/relationships/slideLayout" Target="../slideLayouts/slideLayout198.xml"/><Relationship Id="rId85" Type="http://schemas.openxmlformats.org/officeDocument/2006/relationships/slideLayout" Target="../slideLayouts/slideLayout203.xml"/><Relationship Id="rId150" Type="http://schemas.openxmlformats.org/officeDocument/2006/relationships/slideLayout" Target="../slideLayouts/slideLayout268.xml"/><Relationship Id="rId155" Type="http://schemas.openxmlformats.org/officeDocument/2006/relationships/slideLayout" Target="../slideLayouts/slideLayout273.xml"/><Relationship Id="rId171" Type="http://schemas.openxmlformats.org/officeDocument/2006/relationships/slideLayout" Target="../slideLayouts/slideLayout289.xml"/><Relationship Id="rId176" Type="http://schemas.openxmlformats.org/officeDocument/2006/relationships/slideLayout" Target="../slideLayouts/slideLayout294.xml"/><Relationship Id="rId12" Type="http://schemas.openxmlformats.org/officeDocument/2006/relationships/slideLayout" Target="../slideLayouts/slideLayout130.xml"/><Relationship Id="rId17" Type="http://schemas.openxmlformats.org/officeDocument/2006/relationships/slideLayout" Target="../slideLayouts/slideLayout135.xml"/><Relationship Id="rId33" Type="http://schemas.openxmlformats.org/officeDocument/2006/relationships/slideLayout" Target="../slideLayouts/slideLayout151.xml"/><Relationship Id="rId38" Type="http://schemas.openxmlformats.org/officeDocument/2006/relationships/slideLayout" Target="../slideLayouts/slideLayout156.xml"/><Relationship Id="rId59" Type="http://schemas.openxmlformats.org/officeDocument/2006/relationships/slideLayout" Target="../slideLayouts/slideLayout177.xml"/><Relationship Id="rId103" Type="http://schemas.openxmlformats.org/officeDocument/2006/relationships/slideLayout" Target="../slideLayouts/slideLayout221.xml"/><Relationship Id="rId108" Type="http://schemas.openxmlformats.org/officeDocument/2006/relationships/slideLayout" Target="../slideLayouts/slideLayout226.xml"/><Relationship Id="rId124" Type="http://schemas.openxmlformats.org/officeDocument/2006/relationships/slideLayout" Target="../slideLayouts/slideLayout242.xml"/><Relationship Id="rId129" Type="http://schemas.openxmlformats.org/officeDocument/2006/relationships/slideLayout" Target="../slideLayouts/slideLayout247.xml"/><Relationship Id="rId54" Type="http://schemas.openxmlformats.org/officeDocument/2006/relationships/slideLayout" Target="../slideLayouts/slideLayout172.xml"/><Relationship Id="rId70" Type="http://schemas.openxmlformats.org/officeDocument/2006/relationships/slideLayout" Target="../slideLayouts/slideLayout188.xml"/><Relationship Id="rId75" Type="http://schemas.openxmlformats.org/officeDocument/2006/relationships/slideLayout" Target="../slideLayouts/slideLayout193.xml"/><Relationship Id="rId91" Type="http://schemas.openxmlformats.org/officeDocument/2006/relationships/slideLayout" Target="../slideLayouts/slideLayout209.xml"/><Relationship Id="rId96" Type="http://schemas.openxmlformats.org/officeDocument/2006/relationships/slideLayout" Target="../slideLayouts/slideLayout214.xml"/><Relationship Id="rId140" Type="http://schemas.openxmlformats.org/officeDocument/2006/relationships/slideLayout" Target="../slideLayouts/slideLayout258.xml"/><Relationship Id="rId145" Type="http://schemas.openxmlformats.org/officeDocument/2006/relationships/slideLayout" Target="../slideLayouts/slideLayout263.xml"/><Relationship Id="rId161" Type="http://schemas.openxmlformats.org/officeDocument/2006/relationships/slideLayout" Target="../slideLayouts/slideLayout279.xml"/><Relationship Id="rId166" Type="http://schemas.openxmlformats.org/officeDocument/2006/relationships/slideLayout" Target="../slideLayouts/slideLayout284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23" Type="http://schemas.openxmlformats.org/officeDocument/2006/relationships/slideLayout" Target="../slideLayouts/slideLayout141.xml"/><Relationship Id="rId28" Type="http://schemas.openxmlformats.org/officeDocument/2006/relationships/slideLayout" Target="../slideLayouts/slideLayout146.xml"/><Relationship Id="rId49" Type="http://schemas.openxmlformats.org/officeDocument/2006/relationships/slideLayout" Target="../slideLayouts/slideLayout167.xml"/><Relationship Id="rId114" Type="http://schemas.openxmlformats.org/officeDocument/2006/relationships/slideLayout" Target="../slideLayouts/slideLayout232.xml"/><Relationship Id="rId119" Type="http://schemas.openxmlformats.org/officeDocument/2006/relationships/slideLayout" Target="../slideLayouts/slideLayout237.xml"/><Relationship Id="rId10" Type="http://schemas.openxmlformats.org/officeDocument/2006/relationships/slideLayout" Target="../slideLayouts/slideLayout128.xml"/><Relationship Id="rId31" Type="http://schemas.openxmlformats.org/officeDocument/2006/relationships/slideLayout" Target="../slideLayouts/slideLayout149.xml"/><Relationship Id="rId44" Type="http://schemas.openxmlformats.org/officeDocument/2006/relationships/slideLayout" Target="../slideLayouts/slideLayout162.xml"/><Relationship Id="rId52" Type="http://schemas.openxmlformats.org/officeDocument/2006/relationships/slideLayout" Target="../slideLayouts/slideLayout170.xml"/><Relationship Id="rId60" Type="http://schemas.openxmlformats.org/officeDocument/2006/relationships/slideLayout" Target="../slideLayouts/slideLayout178.xml"/><Relationship Id="rId65" Type="http://schemas.openxmlformats.org/officeDocument/2006/relationships/slideLayout" Target="../slideLayouts/slideLayout183.xml"/><Relationship Id="rId73" Type="http://schemas.openxmlformats.org/officeDocument/2006/relationships/slideLayout" Target="../slideLayouts/slideLayout191.xml"/><Relationship Id="rId78" Type="http://schemas.openxmlformats.org/officeDocument/2006/relationships/slideLayout" Target="../slideLayouts/slideLayout196.xml"/><Relationship Id="rId81" Type="http://schemas.openxmlformats.org/officeDocument/2006/relationships/slideLayout" Target="../slideLayouts/slideLayout199.xml"/><Relationship Id="rId86" Type="http://schemas.openxmlformats.org/officeDocument/2006/relationships/slideLayout" Target="../slideLayouts/slideLayout204.xml"/><Relationship Id="rId94" Type="http://schemas.openxmlformats.org/officeDocument/2006/relationships/slideLayout" Target="../slideLayouts/slideLayout212.xml"/><Relationship Id="rId99" Type="http://schemas.openxmlformats.org/officeDocument/2006/relationships/slideLayout" Target="../slideLayouts/slideLayout217.xml"/><Relationship Id="rId101" Type="http://schemas.openxmlformats.org/officeDocument/2006/relationships/slideLayout" Target="../slideLayouts/slideLayout219.xml"/><Relationship Id="rId122" Type="http://schemas.openxmlformats.org/officeDocument/2006/relationships/slideLayout" Target="../slideLayouts/slideLayout240.xml"/><Relationship Id="rId130" Type="http://schemas.openxmlformats.org/officeDocument/2006/relationships/slideLayout" Target="../slideLayouts/slideLayout248.xml"/><Relationship Id="rId135" Type="http://schemas.openxmlformats.org/officeDocument/2006/relationships/slideLayout" Target="../slideLayouts/slideLayout253.xml"/><Relationship Id="rId143" Type="http://schemas.openxmlformats.org/officeDocument/2006/relationships/slideLayout" Target="../slideLayouts/slideLayout261.xml"/><Relationship Id="rId148" Type="http://schemas.openxmlformats.org/officeDocument/2006/relationships/slideLayout" Target="../slideLayouts/slideLayout266.xml"/><Relationship Id="rId151" Type="http://schemas.openxmlformats.org/officeDocument/2006/relationships/slideLayout" Target="../slideLayouts/slideLayout269.xml"/><Relationship Id="rId156" Type="http://schemas.openxmlformats.org/officeDocument/2006/relationships/slideLayout" Target="../slideLayouts/slideLayout274.xml"/><Relationship Id="rId164" Type="http://schemas.openxmlformats.org/officeDocument/2006/relationships/slideLayout" Target="../slideLayouts/slideLayout282.xml"/><Relationship Id="rId169" Type="http://schemas.openxmlformats.org/officeDocument/2006/relationships/slideLayout" Target="../slideLayouts/slideLayout287.xml"/><Relationship Id="rId177" Type="http://schemas.openxmlformats.org/officeDocument/2006/relationships/theme" Target="../theme/theme12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72" Type="http://schemas.openxmlformats.org/officeDocument/2006/relationships/slideLayout" Target="../slideLayouts/slideLayout290.xml"/><Relationship Id="rId13" Type="http://schemas.openxmlformats.org/officeDocument/2006/relationships/slideLayout" Target="../slideLayouts/slideLayout131.xml"/><Relationship Id="rId18" Type="http://schemas.openxmlformats.org/officeDocument/2006/relationships/slideLayout" Target="../slideLayouts/slideLayout136.xml"/><Relationship Id="rId39" Type="http://schemas.openxmlformats.org/officeDocument/2006/relationships/slideLayout" Target="../slideLayouts/slideLayout157.xml"/><Relationship Id="rId109" Type="http://schemas.openxmlformats.org/officeDocument/2006/relationships/slideLayout" Target="../slideLayouts/slideLayout227.xml"/><Relationship Id="rId34" Type="http://schemas.openxmlformats.org/officeDocument/2006/relationships/slideLayout" Target="../slideLayouts/slideLayout152.xml"/><Relationship Id="rId50" Type="http://schemas.openxmlformats.org/officeDocument/2006/relationships/slideLayout" Target="../slideLayouts/slideLayout168.xml"/><Relationship Id="rId55" Type="http://schemas.openxmlformats.org/officeDocument/2006/relationships/slideLayout" Target="../slideLayouts/slideLayout173.xml"/><Relationship Id="rId76" Type="http://schemas.openxmlformats.org/officeDocument/2006/relationships/slideLayout" Target="../slideLayouts/slideLayout194.xml"/><Relationship Id="rId97" Type="http://schemas.openxmlformats.org/officeDocument/2006/relationships/slideLayout" Target="../slideLayouts/slideLayout215.xml"/><Relationship Id="rId104" Type="http://schemas.openxmlformats.org/officeDocument/2006/relationships/slideLayout" Target="../slideLayouts/slideLayout222.xml"/><Relationship Id="rId120" Type="http://schemas.openxmlformats.org/officeDocument/2006/relationships/slideLayout" Target="../slideLayouts/slideLayout238.xml"/><Relationship Id="rId125" Type="http://schemas.openxmlformats.org/officeDocument/2006/relationships/slideLayout" Target="../slideLayouts/slideLayout243.xml"/><Relationship Id="rId141" Type="http://schemas.openxmlformats.org/officeDocument/2006/relationships/slideLayout" Target="../slideLayouts/slideLayout259.xml"/><Relationship Id="rId146" Type="http://schemas.openxmlformats.org/officeDocument/2006/relationships/slideLayout" Target="../slideLayouts/slideLayout264.xml"/><Relationship Id="rId167" Type="http://schemas.openxmlformats.org/officeDocument/2006/relationships/slideLayout" Target="../slideLayouts/slideLayout285.xml"/><Relationship Id="rId7" Type="http://schemas.openxmlformats.org/officeDocument/2006/relationships/slideLayout" Target="../slideLayouts/slideLayout125.xml"/><Relationship Id="rId71" Type="http://schemas.openxmlformats.org/officeDocument/2006/relationships/slideLayout" Target="../slideLayouts/slideLayout189.xml"/><Relationship Id="rId92" Type="http://schemas.openxmlformats.org/officeDocument/2006/relationships/slideLayout" Target="../slideLayouts/slideLayout210.xml"/><Relationship Id="rId162" Type="http://schemas.openxmlformats.org/officeDocument/2006/relationships/slideLayout" Target="../slideLayouts/slideLayout280.xml"/><Relationship Id="rId2" Type="http://schemas.openxmlformats.org/officeDocument/2006/relationships/slideLayout" Target="../slideLayouts/slideLayout120.xml"/><Relationship Id="rId29" Type="http://schemas.openxmlformats.org/officeDocument/2006/relationships/slideLayout" Target="../slideLayouts/slideLayout147.xml"/><Relationship Id="rId24" Type="http://schemas.openxmlformats.org/officeDocument/2006/relationships/slideLayout" Target="../slideLayouts/slideLayout142.xml"/><Relationship Id="rId40" Type="http://schemas.openxmlformats.org/officeDocument/2006/relationships/slideLayout" Target="../slideLayouts/slideLayout158.xml"/><Relationship Id="rId45" Type="http://schemas.openxmlformats.org/officeDocument/2006/relationships/slideLayout" Target="../slideLayouts/slideLayout163.xml"/><Relationship Id="rId66" Type="http://schemas.openxmlformats.org/officeDocument/2006/relationships/slideLayout" Target="../slideLayouts/slideLayout184.xml"/><Relationship Id="rId87" Type="http://schemas.openxmlformats.org/officeDocument/2006/relationships/slideLayout" Target="../slideLayouts/slideLayout205.xml"/><Relationship Id="rId110" Type="http://schemas.openxmlformats.org/officeDocument/2006/relationships/slideLayout" Target="../slideLayouts/slideLayout228.xml"/><Relationship Id="rId115" Type="http://schemas.openxmlformats.org/officeDocument/2006/relationships/slideLayout" Target="../slideLayouts/slideLayout233.xml"/><Relationship Id="rId131" Type="http://schemas.openxmlformats.org/officeDocument/2006/relationships/slideLayout" Target="../slideLayouts/slideLayout249.xml"/><Relationship Id="rId136" Type="http://schemas.openxmlformats.org/officeDocument/2006/relationships/slideLayout" Target="../slideLayouts/slideLayout254.xml"/><Relationship Id="rId157" Type="http://schemas.openxmlformats.org/officeDocument/2006/relationships/slideLayout" Target="../slideLayouts/slideLayout275.xml"/><Relationship Id="rId178" Type="http://schemas.openxmlformats.org/officeDocument/2006/relationships/image" Target="../media/image11.png"/><Relationship Id="rId61" Type="http://schemas.openxmlformats.org/officeDocument/2006/relationships/slideLayout" Target="../slideLayouts/slideLayout179.xml"/><Relationship Id="rId82" Type="http://schemas.openxmlformats.org/officeDocument/2006/relationships/slideLayout" Target="../slideLayouts/slideLayout200.xml"/><Relationship Id="rId152" Type="http://schemas.openxmlformats.org/officeDocument/2006/relationships/slideLayout" Target="../slideLayouts/slideLayout270.xml"/><Relationship Id="rId173" Type="http://schemas.openxmlformats.org/officeDocument/2006/relationships/slideLayout" Target="../slideLayouts/slideLayout291.xml"/><Relationship Id="rId1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32.xml"/><Relationship Id="rId30" Type="http://schemas.openxmlformats.org/officeDocument/2006/relationships/slideLayout" Target="../slideLayouts/slideLayout148.xml"/><Relationship Id="rId35" Type="http://schemas.openxmlformats.org/officeDocument/2006/relationships/slideLayout" Target="../slideLayouts/slideLayout153.xml"/><Relationship Id="rId56" Type="http://schemas.openxmlformats.org/officeDocument/2006/relationships/slideLayout" Target="../slideLayouts/slideLayout174.xml"/><Relationship Id="rId77" Type="http://schemas.openxmlformats.org/officeDocument/2006/relationships/slideLayout" Target="../slideLayouts/slideLayout195.xml"/><Relationship Id="rId100" Type="http://schemas.openxmlformats.org/officeDocument/2006/relationships/slideLayout" Target="../slideLayouts/slideLayout218.xml"/><Relationship Id="rId105" Type="http://schemas.openxmlformats.org/officeDocument/2006/relationships/slideLayout" Target="../slideLayouts/slideLayout223.xml"/><Relationship Id="rId126" Type="http://schemas.openxmlformats.org/officeDocument/2006/relationships/slideLayout" Target="../slideLayouts/slideLayout244.xml"/><Relationship Id="rId147" Type="http://schemas.openxmlformats.org/officeDocument/2006/relationships/slideLayout" Target="../slideLayouts/slideLayout265.xml"/><Relationship Id="rId168" Type="http://schemas.openxmlformats.org/officeDocument/2006/relationships/slideLayout" Target="../slideLayouts/slideLayout286.xml"/><Relationship Id="rId8" Type="http://schemas.openxmlformats.org/officeDocument/2006/relationships/slideLayout" Target="../slideLayouts/slideLayout126.xml"/><Relationship Id="rId51" Type="http://schemas.openxmlformats.org/officeDocument/2006/relationships/slideLayout" Target="../slideLayouts/slideLayout169.xml"/><Relationship Id="rId72" Type="http://schemas.openxmlformats.org/officeDocument/2006/relationships/slideLayout" Target="../slideLayouts/slideLayout190.xml"/><Relationship Id="rId93" Type="http://schemas.openxmlformats.org/officeDocument/2006/relationships/slideLayout" Target="../slideLayouts/slideLayout211.xml"/><Relationship Id="rId98" Type="http://schemas.openxmlformats.org/officeDocument/2006/relationships/slideLayout" Target="../slideLayouts/slideLayout216.xml"/><Relationship Id="rId121" Type="http://schemas.openxmlformats.org/officeDocument/2006/relationships/slideLayout" Target="../slideLayouts/slideLayout239.xml"/><Relationship Id="rId142" Type="http://schemas.openxmlformats.org/officeDocument/2006/relationships/slideLayout" Target="../slideLayouts/slideLayout260.xml"/><Relationship Id="rId163" Type="http://schemas.openxmlformats.org/officeDocument/2006/relationships/slideLayout" Target="../slideLayouts/slideLayout281.xml"/><Relationship Id="rId3" Type="http://schemas.openxmlformats.org/officeDocument/2006/relationships/slideLayout" Target="../slideLayouts/slideLayout121.xml"/><Relationship Id="rId25" Type="http://schemas.openxmlformats.org/officeDocument/2006/relationships/slideLayout" Target="../slideLayouts/slideLayout143.xml"/><Relationship Id="rId46" Type="http://schemas.openxmlformats.org/officeDocument/2006/relationships/slideLayout" Target="../slideLayouts/slideLayout164.xml"/><Relationship Id="rId67" Type="http://schemas.openxmlformats.org/officeDocument/2006/relationships/slideLayout" Target="../slideLayouts/slideLayout185.xml"/><Relationship Id="rId116" Type="http://schemas.openxmlformats.org/officeDocument/2006/relationships/slideLayout" Target="../slideLayouts/slideLayout234.xml"/><Relationship Id="rId137" Type="http://schemas.openxmlformats.org/officeDocument/2006/relationships/slideLayout" Target="../slideLayouts/slideLayout255.xml"/><Relationship Id="rId158" Type="http://schemas.openxmlformats.org/officeDocument/2006/relationships/slideLayout" Target="../slideLayouts/slideLayout276.xml"/><Relationship Id="rId20" Type="http://schemas.openxmlformats.org/officeDocument/2006/relationships/slideLayout" Target="../slideLayouts/slideLayout138.xml"/><Relationship Id="rId41" Type="http://schemas.openxmlformats.org/officeDocument/2006/relationships/slideLayout" Target="../slideLayouts/slideLayout159.xml"/><Relationship Id="rId62" Type="http://schemas.openxmlformats.org/officeDocument/2006/relationships/slideLayout" Target="../slideLayouts/slideLayout180.xml"/><Relationship Id="rId83" Type="http://schemas.openxmlformats.org/officeDocument/2006/relationships/slideLayout" Target="../slideLayouts/slideLayout201.xml"/><Relationship Id="rId88" Type="http://schemas.openxmlformats.org/officeDocument/2006/relationships/slideLayout" Target="../slideLayouts/slideLayout206.xml"/><Relationship Id="rId111" Type="http://schemas.openxmlformats.org/officeDocument/2006/relationships/slideLayout" Target="../slideLayouts/slideLayout229.xml"/><Relationship Id="rId132" Type="http://schemas.openxmlformats.org/officeDocument/2006/relationships/slideLayout" Target="../slideLayouts/slideLayout250.xml"/><Relationship Id="rId153" Type="http://schemas.openxmlformats.org/officeDocument/2006/relationships/slideLayout" Target="../slideLayouts/slideLayout271.xml"/><Relationship Id="rId174" Type="http://schemas.openxmlformats.org/officeDocument/2006/relationships/slideLayout" Target="../slideLayouts/slideLayout292.xml"/><Relationship Id="rId15" Type="http://schemas.openxmlformats.org/officeDocument/2006/relationships/slideLayout" Target="../slideLayouts/slideLayout133.xml"/><Relationship Id="rId36" Type="http://schemas.openxmlformats.org/officeDocument/2006/relationships/slideLayout" Target="../slideLayouts/slideLayout154.xml"/><Relationship Id="rId57" Type="http://schemas.openxmlformats.org/officeDocument/2006/relationships/slideLayout" Target="../slideLayouts/slideLayout175.xml"/><Relationship Id="rId106" Type="http://schemas.openxmlformats.org/officeDocument/2006/relationships/slideLayout" Target="../slideLayouts/slideLayout224.xml"/><Relationship Id="rId127" Type="http://schemas.openxmlformats.org/officeDocument/2006/relationships/slideLayout" Target="../slideLayouts/slideLayout24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2.xml"/><Relationship Id="rId3" Type="http://schemas.openxmlformats.org/officeDocument/2006/relationships/slideLayout" Target="../slideLayouts/slideLayout297.xml"/><Relationship Id="rId7" Type="http://schemas.openxmlformats.org/officeDocument/2006/relationships/slideLayout" Target="../slideLayouts/slideLayout301.xml"/><Relationship Id="rId12" Type="http://schemas.openxmlformats.org/officeDocument/2006/relationships/oleObject" Target="../embeddings/oleObject81.bin"/><Relationship Id="rId2" Type="http://schemas.openxmlformats.org/officeDocument/2006/relationships/slideLayout" Target="../slideLayouts/slideLayout296.xml"/><Relationship Id="rId1" Type="http://schemas.openxmlformats.org/officeDocument/2006/relationships/slideLayout" Target="../slideLayouts/slideLayout295.xml"/><Relationship Id="rId6" Type="http://schemas.openxmlformats.org/officeDocument/2006/relationships/slideLayout" Target="../slideLayouts/slideLayout300.xml"/><Relationship Id="rId11" Type="http://schemas.openxmlformats.org/officeDocument/2006/relationships/tags" Target="../tags/tag158.xml"/><Relationship Id="rId5" Type="http://schemas.openxmlformats.org/officeDocument/2006/relationships/slideLayout" Target="../slideLayouts/slideLayout299.xml"/><Relationship Id="rId10" Type="http://schemas.openxmlformats.org/officeDocument/2006/relationships/vmlDrawing" Target="../drawings/vmlDrawing81.vml"/><Relationship Id="rId4" Type="http://schemas.openxmlformats.org/officeDocument/2006/relationships/slideLayout" Target="../slideLayouts/slideLayout298.xml"/><Relationship Id="rId9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0.xml"/><Relationship Id="rId3" Type="http://schemas.openxmlformats.org/officeDocument/2006/relationships/slideLayout" Target="../slideLayouts/slideLayout305.xml"/><Relationship Id="rId7" Type="http://schemas.openxmlformats.org/officeDocument/2006/relationships/slideLayout" Target="../slideLayouts/slideLayout309.xml"/><Relationship Id="rId12" Type="http://schemas.openxmlformats.org/officeDocument/2006/relationships/oleObject" Target="../embeddings/oleObject90.bin"/><Relationship Id="rId2" Type="http://schemas.openxmlformats.org/officeDocument/2006/relationships/slideLayout" Target="../slideLayouts/slideLayout304.xml"/><Relationship Id="rId1" Type="http://schemas.openxmlformats.org/officeDocument/2006/relationships/slideLayout" Target="../slideLayouts/slideLayout303.xml"/><Relationship Id="rId6" Type="http://schemas.openxmlformats.org/officeDocument/2006/relationships/slideLayout" Target="../slideLayouts/slideLayout308.xml"/><Relationship Id="rId11" Type="http://schemas.openxmlformats.org/officeDocument/2006/relationships/tags" Target="../tags/tag162.xml"/><Relationship Id="rId5" Type="http://schemas.openxmlformats.org/officeDocument/2006/relationships/slideLayout" Target="../slideLayouts/slideLayout307.xml"/><Relationship Id="rId10" Type="http://schemas.openxmlformats.org/officeDocument/2006/relationships/vmlDrawing" Target="../drawings/vmlDrawing90.vml"/><Relationship Id="rId4" Type="http://schemas.openxmlformats.org/officeDocument/2006/relationships/slideLayout" Target="../slideLayouts/slideLayout306.xml"/><Relationship Id="rId9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8.xml"/><Relationship Id="rId3" Type="http://schemas.openxmlformats.org/officeDocument/2006/relationships/slideLayout" Target="../slideLayouts/slideLayout313.xml"/><Relationship Id="rId7" Type="http://schemas.openxmlformats.org/officeDocument/2006/relationships/slideLayout" Target="../slideLayouts/slideLayout317.xml"/><Relationship Id="rId12" Type="http://schemas.openxmlformats.org/officeDocument/2006/relationships/oleObject" Target="../embeddings/oleObject99.bin"/><Relationship Id="rId2" Type="http://schemas.openxmlformats.org/officeDocument/2006/relationships/slideLayout" Target="../slideLayouts/slideLayout312.xml"/><Relationship Id="rId1" Type="http://schemas.openxmlformats.org/officeDocument/2006/relationships/slideLayout" Target="../slideLayouts/slideLayout311.xml"/><Relationship Id="rId6" Type="http://schemas.openxmlformats.org/officeDocument/2006/relationships/slideLayout" Target="../slideLayouts/slideLayout316.xml"/><Relationship Id="rId11" Type="http://schemas.openxmlformats.org/officeDocument/2006/relationships/tags" Target="../tags/tag166.xml"/><Relationship Id="rId5" Type="http://schemas.openxmlformats.org/officeDocument/2006/relationships/slideLayout" Target="../slideLayouts/slideLayout315.xml"/><Relationship Id="rId10" Type="http://schemas.openxmlformats.org/officeDocument/2006/relationships/vmlDrawing" Target="../drawings/vmlDrawing99.vml"/><Relationship Id="rId4" Type="http://schemas.openxmlformats.org/officeDocument/2006/relationships/slideLayout" Target="../slideLayouts/slideLayout314.xml"/><Relationship Id="rId9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6.xml"/><Relationship Id="rId3" Type="http://schemas.openxmlformats.org/officeDocument/2006/relationships/slideLayout" Target="../slideLayouts/slideLayout321.xml"/><Relationship Id="rId7" Type="http://schemas.openxmlformats.org/officeDocument/2006/relationships/slideLayout" Target="../slideLayouts/slideLayout325.xml"/><Relationship Id="rId12" Type="http://schemas.openxmlformats.org/officeDocument/2006/relationships/oleObject" Target="../embeddings/oleObject108.bin"/><Relationship Id="rId2" Type="http://schemas.openxmlformats.org/officeDocument/2006/relationships/slideLayout" Target="../slideLayouts/slideLayout320.xml"/><Relationship Id="rId1" Type="http://schemas.openxmlformats.org/officeDocument/2006/relationships/slideLayout" Target="../slideLayouts/slideLayout319.xml"/><Relationship Id="rId6" Type="http://schemas.openxmlformats.org/officeDocument/2006/relationships/slideLayout" Target="../slideLayouts/slideLayout324.xml"/><Relationship Id="rId11" Type="http://schemas.openxmlformats.org/officeDocument/2006/relationships/tags" Target="../tags/tag170.xml"/><Relationship Id="rId5" Type="http://schemas.openxmlformats.org/officeDocument/2006/relationships/slideLayout" Target="../slideLayouts/slideLayout323.xml"/><Relationship Id="rId10" Type="http://schemas.openxmlformats.org/officeDocument/2006/relationships/vmlDrawing" Target="../drawings/vmlDrawing108.vml"/><Relationship Id="rId4" Type="http://schemas.openxmlformats.org/officeDocument/2006/relationships/slideLayout" Target="../slideLayouts/slideLayout322.xml"/><Relationship Id="rId9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4.xml"/><Relationship Id="rId3" Type="http://schemas.openxmlformats.org/officeDocument/2006/relationships/slideLayout" Target="../slideLayouts/slideLayout329.xml"/><Relationship Id="rId7" Type="http://schemas.openxmlformats.org/officeDocument/2006/relationships/slideLayout" Target="../slideLayouts/slideLayout333.xml"/><Relationship Id="rId12" Type="http://schemas.openxmlformats.org/officeDocument/2006/relationships/oleObject" Target="../embeddings/oleObject117.bin"/><Relationship Id="rId2" Type="http://schemas.openxmlformats.org/officeDocument/2006/relationships/slideLayout" Target="../slideLayouts/slideLayout328.xml"/><Relationship Id="rId1" Type="http://schemas.openxmlformats.org/officeDocument/2006/relationships/slideLayout" Target="../slideLayouts/slideLayout327.xml"/><Relationship Id="rId6" Type="http://schemas.openxmlformats.org/officeDocument/2006/relationships/slideLayout" Target="../slideLayouts/slideLayout332.xml"/><Relationship Id="rId11" Type="http://schemas.openxmlformats.org/officeDocument/2006/relationships/tags" Target="../tags/tag174.xml"/><Relationship Id="rId5" Type="http://schemas.openxmlformats.org/officeDocument/2006/relationships/slideLayout" Target="../slideLayouts/slideLayout331.xml"/><Relationship Id="rId10" Type="http://schemas.openxmlformats.org/officeDocument/2006/relationships/vmlDrawing" Target="../drawings/vmlDrawing117.vml"/><Relationship Id="rId4" Type="http://schemas.openxmlformats.org/officeDocument/2006/relationships/slideLayout" Target="../slideLayouts/slideLayout330.xml"/><Relationship Id="rId9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2.xml"/><Relationship Id="rId3" Type="http://schemas.openxmlformats.org/officeDocument/2006/relationships/slideLayout" Target="../slideLayouts/slideLayout337.xml"/><Relationship Id="rId7" Type="http://schemas.openxmlformats.org/officeDocument/2006/relationships/slideLayout" Target="../slideLayouts/slideLayout341.xml"/><Relationship Id="rId12" Type="http://schemas.openxmlformats.org/officeDocument/2006/relationships/oleObject" Target="../embeddings/oleObject126.bin"/><Relationship Id="rId2" Type="http://schemas.openxmlformats.org/officeDocument/2006/relationships/slideLayout" Target="../slideLayouts/slideLayout336.xml"/><Relationship Id="rId1" Type="http://schemas.openxmlformats.org/officeDocument/2006/relationships/slideLayout" Target="../slideLayouts/slideLayout335.xml"/><Relationship Id="rId6" Type="http://schemas.openxmlformats.org/officeDocument/2006/relationships/slideLayout" Target="../slideLayouts/slideLayout340.xml"/><Relationship Id="rId11" Type="http://schemas.openxmlformats.org/officeDocument/2006/relationships/tags" Target="../tags/tag178.xml"/><Relationship Id="rId5" Type="http://schemas.openxmlformats.org/officeDocument/2006/relationships/slideLayout" Target="../slideLayouts/slideLayout339.xml"/><Relationship Id="rId10" Type="http://schemas.openxmlformats.org/officeDocument/2006/relationships/vmlDrawing" Target="../drawings/vmlDrawing126.vml"/><Relationship Id="rId4" Type="http://schemas.openxmlformats.org/officeDocument/2006/relationships/slideLayout" Target="../slideLayouts/slideLayout338.xml"/><Relationship Id="rId9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0.xml"/><Relationship Id="rId3" Type="http://schemas.openxmlformats.org/officeDocument/2006/relationships/slideLayout" Target="../slideLayouts/slideLayout345.xml"/><Relationship Id="rId7" Type="http://schemas.openxmlformats.org/officeDocument/2006/relationships/slideLayout" Target="../slideLayouts/slideLayout349.xml"/><Relationship Id="rId12" Type="http://schemas.openxmlformats.org/officeDocument/2006/relationships/oleObject" Target="../embeddings/oleObject135.bin"/><Relationship Id="rId2" Type="http://schemas.openxmlformats.org/officeDocument/2006/relationships/slideLayout" Target="../slideLayouts/slideLayout344.xml"/><Relationship Id="rId1" Type="http://schemas.openxmlformats.org/officeDocument/2006/relationships/slideLayout" Target="../slideLayouts/slideLayout343.xml"/><Relationship Id="rId6" Type="http://schemas.openxmlformats.org/officeDocument/2006/relationships/slideLayout" Target="../slideLayouts/slideLayout348.xml"/><Relationship Id="rId11" Type="http://schemas.openxmlformats.org/officeDocument/2006/relationships/tags" Target="../tags/tag182.xml"/><Relationship Id="rId5" Type="http://schemas.openxmlformats.org/officeDocument/2006/relationships/slideLayout" Target="../slideLayouts/slideLayout347.xml"/><Relationship Id="rId10" Type="http://schemas.openxmlformats.org/officeDocument/2006/relationships/vmlDrawing" Target="../drawings/vmlDrawing135.vml"/><Relationship Id="rId4" Type="http://schemas.openxmlformats.org/officeDocument/2006/relationships/slideLayout" Target="../slideLayouts/slideLayout346.xml"/><Relationship Id="rId9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image" Target="../media/image11.png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8.xml"/><Relationship Id="rId3" Type="http://schemas.openxmlformats.org/officeDocument/2006/relationships/slideLayout" Target="../slideLayouts/slideLayout353.xml"/><Relationship Id="rId7" Type="http://schemas.openxmlformats.org/officeDocument/2006/relationships/slideLayout" Target="../slideLayouts/slideLayout357.xml"/><Relationship Id="rId12" Type="http://schemas.openxmlformats.org/officeDocument/2006/relationships/oleObject" Target="../embeddings/oleObject144.bin"/><Relationship Id="rId2" Type="http://schemas.openxmlformats.org/officeDocument/2006/relationships/slideLayout" Target="../slideLayouts/slideLayout352.xml"/><Relationship Id="rId1" Type="http://schemas.openxmlformats.org/officeDocument/2006/relationships/slideLayout" Target="../slideLayouts/slideLayout351.xml"/><Relationship Id="rId6" Type="http://schemas.openxmlformats.org/officeDocument/2006/relationships/slideLayout" Target="../slideLayouts/slideLayout356.xml"/><Relationship Id="rId11" Type="http://schemas.openxmlformats.org/officeDocument/2006/relationships/tags" Target="../tags/tag186.xml"/><Relationship Id="rId5" Type="http://schemas.openxmlformats.org/officeDocument/2006/relationships/slideLayout" Target="../slideLayouts/slideLayout355.xml"/><Relationship Id="rId10" Type="http://schemas.openxmlformats.org/officeDocument/2006/relationships/vmlDrawing" Target="../drawings/vmlDrawing144.vml"/><Relationship Id="rId4" Type="http://schemas.openxmlformats.org/officeDocument/2006/relationships/slideLayout" Target="../slideLayouts/slideLayout354.xml"/><Relationship Id="rId9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6.xml"/><Relationship Id="rId3" Type="http://schemas.openxmlformats.org/officeDocument/2006/relationships/slideLayout" Target="../slideLayouts/slideLayout361.xml"/><Relationship Id="rId7" Type="http://schemas.openxmlformats.org/officeDocument/2006/relationships/slideLayout" Target="../slideLayouts/slideLayout365.xml"/><Relationship Id="rId12" Type="http://schemas.openxmlformats.org/officeDocument/2006/relationships/oleObject" Target="../embeddings/oleObject153.bin"/><Relationship Id="rId2" Type="http://schemas.openxmlformats.org/officeDocument/2006/relationships/slideLayout" Target="../slideLayouts/slideLayout360.xml"/><Relationship Id="rId1" Type="http://schemas.openxmlformats.org/officeDocument/2006/relationships/slideLayout" Target="../slideLayouts/slideLayout359.xml"/><Relationship Id="rId6" Type="http://schemas.openxmlformats.org/officeDocument/2006/relationships/slideLayout" Target="../slideLayouts/slideLayout364.xml"/><Relationship Id="rId11" Type="http://schemas.openxmlformats.org/officeDocument/2006/relationships/tags" Target="../tags/tag190.xml"/><Relationship Id="rId5" Type="http://schemas.openxmlformats.org/officeDocument/2006/relationships/slideLayout" Target="../slideLayouts/slideLayout363.xml"/><Relationship Id="rId10" Type="http://schemas.openxmlformats.org/officeDocument/2006/relationships/vmlDrawing" Target="../drawings/vmlDrawing153.vml"/><Relationship Id="rId4" Type="http://schemas.openxmlformats.org/officeDocument/2006/relationships/slideLayout" Target="../slideLayouts/slideLayout362.xml"/><Relationship Id="rId9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4.xml"/><Relationship Id="rId3" Type="http://schemas.openxmlformats.org/officeDocument/2006/relationships/slideLayout" Target="../slideLayouts/slideLayout369.xml"/><Relationship Id="rId7" Type="http://schemas.openxmlformats.org/officeDocument/2006/relationships/slideLayout" Target="../slideLayouts/slideLayout373.xml"/><Relationship Id="rId12" Type="http://schemas.openxmlformats.org/officeDocument/2006/relationships/oleObject" Target="../embeddings/oleObject162.bin"/><Relationship Id="rId2" Type="http://schemas.openxmlformats.org/officeDocument/2006/relationships/slideLayout" Target="../slideLayouts/slideLayout368.xml"/><Relationship Id="rId1" Type="http://schemas.openxmlformats.org/officeDocument/2006/relationships/slideLayout" Target="../slideLayouts/slideLayout367.xml"/><Relationship Id="rId6" Type="http://schemas.openxmlformats.org/officeDocument/2006/relationships/slideLayout" Target="../slideLayouts/slideLayout372.xml"/><Relationship Id="rId11" Type="http://schemas.openxmlformats.org/officeDocument/2006/relationships/tags" Target="../tags/tag194.xml"/><Relationship Id="rId5" Type="http://schemas.openxmlformats.org/officeDocument/2006/relationships/slideLayout" Target="../slideLayouts/slideLayout371.xml"/><Relationship Id="rId10" Type="http://schemas.openxmlformats.org/officeDocument/2006/relationships/vmlDrawing" Target="../drawings/vmlDrawing162.vml"/><Relationship Id="rId4" Type="http://schemas.openxmlformats.org/officeDocument/2006/relationships/slideLayout" Target="../slideLayouts/slideLayout370.xml"/><Relationship Id="rId9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7.xml"/><Relationship Id="rId7" Type="http://schemas.openxmlformats.org/officeDocument/2006/relationships/oleObject" Target="../embeddings/oleObject171.bin"/><Relationship Id="rId2" Type="http://schemas.openxmlformats.org/officeDocument/2006/relationships/slideLayout" Target="../slideLayouts/slideLayout376.xml"/><Relationship Id="rId1" Type="http://schemas.openxmlformats.org/officeDocument/2006/relationships/slideLayout" Target="../slideLayouts/slideLayout375.xml"/><Relationship Id="rId6" Type="http://schemas.openxmlformats.org/officeDocument/2006/relationships/tags" Target="../tags/tag198.xml"/><Relationship Id="rId5" Type="http://schemas.openxmlformats.org/officeDocument/2006/relationships/vmlDrawing" Target="../drawings/vmlDrawing171.vml"/><Relationship Id="rId4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0.xml"/><Relationship Id="rId7" Type="http://schemas.openxmlformats.org/officeDocument/2006/relationships/oleObject" Target="../embeddings/oleObject175.bin"/><Relationship Id="rId2" Type="http://schemas.openxmlformats.org/officeDocument/2006/relationships/slideLayout" Target="../slideLayouts/slideLayout379.xml"/><Relationship Id="rId1" Type="http://schemas.openxmlformats.org/officeDocument/2006/relationships/slideLayout" Target="../slideLayouts/slideLayout378.xml"/><Relationship Id="rId6" Type="http://schemas.openxmlformats.org/officeDocument/2006/relationships/tags" Target="../tags/tag200.xml"/><Relationship Id="rId5" Type="http://schemas.openxmlformats.org/officeDocument/2006/relationships/vmlDrawing" Target="../drawings/vmlDrawing175.vml"/><Relationship Id="rId4" Type="http://schemas.openxmlformats.org/officeDocument/2006/relationships/theme" Target="../theme/theme2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8.xml"/><Relationship Id="rId3" Type="http://schemas.openxmlformats.org/officeDocument/2006/relationships/slideLayout" Target="../slideLayouts/slideLayout383.xml"/><Relationship Id="rId7" Type="http://schemas.openxmlformats.org/officeDocument/2006/relationships/slideLayout" Target="../slideLayouts/slideLayout387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382.xml"/><Relationship Id="rId1" Type="http://schemas.openxmlformats.org/officeDocument/2006/relationships/slideLayout" Target="../slideLayouts/slideLayout381.xml"/><Relationship Id="rId6" Type="http://schemas.openxmlformats.org/officeDocument/2006/relationships/slideLayout" Target="../slideLayouts/slideLayout386.xml"/><Relationship Id="rId11" Type="http://schemas.openxmlformats.org/officeDocument/2006/relationships/slideLayout" Target="../slideLayouts/slideLayout391.xml"/><Relationship Id="rId5" Type="http://schemas.openxmlformats.org/officeDocument/2006/relationships/slideLayout" Target="../slideLayouts/slideLayout385.xml"/><Relationship Id="rId10" Type="http://schemas.openxmlformats.org/officeDocument/2006/relationships/slideLayout" Target="../slideLayouts/slideLayout390.xml"/><Relationship Id="rId4" Type="http://schemas.openxmlformats.org/officeDocument/2006/relationships/slideLayout" Target="../slideLayouts/slideLayout384.xml"/><Relationship Id="rId9" Type="http://schemas.openxmlformats.org/officeDocument/2006/relationships/slideLayout" Target="../slideLayouts/slideLayout389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9.xml"/><Relationship Id="rId13" Type="http://schemas.openxmlformats.org/officeDocument/2006/relationships/slideLayout" Target="../slideLayouts/slideLayout404.xml"/><Relationship Id="rId18" Type="http://schemas.openxmlformats.org/officeDocument/2006/relationships/slideLayout" Target="../slideLayouts/slideLayout409.xml"/><Relationship Id="rId26" Type="http://schemas.openxmlformats.org/officeDocument/2006/relationships/image" Target="../media/image11.png"/><Relationship Id="rId3" Type="http://schemas.openxmlformats.org/officeDocument/2006/relationships/slideLayout" Target="../slideLayouts/slideLayout394.xml"/><Relationship Id="rId21" Type="http://schemas.openxmlformats.org/officeDocument/2006/relationships/slideLayout" Target="../slideLayouts/slideLayout412.xml"/><Relationship Id="rId7" Type="http://schemas.openxmlformats.org/officeDocument/2006/relationships/slideLayout" Target="../slideLayouts/slideLayout398.xml"/><Relationship Id="rId12" Type="http://schemas.openxmlformats.org/officeDocument/2006/relationships/slideLayout" Target="../slideLayouts/slideLayout403.xml"/><Relationship Id="rId17" Type="http://schemas.openxmlformats.org/officeDocument/2006/relationships/slideLayout" Target="../slideLayouts/slideLayout408.xml"/><Relationship Id="rId25" Type="http://schemas.openxmlformats.org/officeDocument/2006/relationships/theme" Target="../theme/theme26.xml"/><Relationship Id="rId2" Type="http://schemas.openxmlformats.org/officeDocument/2006/relationships/slideLayout" Target="../slideLayouts/slideLayout393.xml"/><Relationship Id="rId16" Type="http://schemas.openxmlformats.org/officeDocument/2006/relationships/slideLayout" Target="../slideLayouts/slideLayout407.xml"/><Relationship Id="rId20" Type="http://schemas.openxmlformats.org/officeDocument/2006/relationships/slideLayout" Target="../slideLayouts/slideLayout411.xml"/><Relationship Id="rId1" Type="http://schemas.openxmlformats.org/officeDocument/2006/relationships/slideLayout" Target="../slideLayouts/slideLayout392.xml"/><Relationship Id="rId6" Type="http://schemas.openxmlformats.org/officeDocument/2006/relationships/slideLayout" Target="../slideLayouts/slideLayout397.xml"/><Relationship Id="rId11" Type="http://schemas.openxmlformats.org/officeDocument/2006/relationships/slideLayout" Target="../slideLayouts/slideLayout402.xml"/><Relationship Id="rId24" Type="http://schemas.openxmlformats.org/officeDocument/2006/relationships/slideLayout" Target="../slideLayouts/slideLayout415.xml"/><Relationship Id="rId5" Type="http://schemas.openxmlformats.org/officeDocument/2006/relationships/slideLayout" Target="../slideLayouts/slideLayout396.xml"/><Relationship Id="rId15" Type="http://schemas.openxmlformats.org/officeDocument/2006/relationships/slideLayout" Target="../slideLayouts/slideLayout406.xml"/><Relationship Id="rId23" Type="http://schemas.openxmlformats.org/officeDocument/2006/relationships/slideLayout" Target="../slideLayouts/slideLayout414.xml"/><Relationship Id="rId10" Type="http://schemas.openxmlformats.org/officeDocument/2006/relationships/slideLayout" Target="../slideLayouts/slideLayout401.xml"/><Relationship Id="rId19" Type="http://schemas.openxmlformats.org/officeDocument/2006/relationships/slideLayout" Target="../slideLayouts/slideLayout410.xml"/><Relationship Id="rId4" Type="http://schemas.openxmlformats.org/officeDocument/2006/relationships/slideLayout" Target="../slideLayouts/slideLayout395.xml"/><Relationship Id="rId9" Type="http://schemas.openxmlformats.org/officeDocument/2006/relationships/slideLayout" Target="../slideLayouts/slideLayout400.xml"/><Relationship Id="rId14" Type="http://schemas.openxmlformats.org/officeDocument/2006/relationships/slideLayout" Target="../slideLayouts/slideLayout405.xml"/><Relationship Id="rId22" Type="http://schemas.openxmlformats.org/officeDocument/2006/relationships/slideLayout" Target="../slideLayouts/slideLayout413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3.xml"/><Relationship Id="rId13" Type="http://schemas.openxmlformats.org/officeDocument/2006/relationships/slideLayout" Target="../slideLayouts/slideLayout428.xml"/><Relationship Id="rId18" Type="http://schemas.openxmlformats.org/officeDocument/2006/relationships/slideLayout" Target="../slideLayouts/slideLayout433.xml"/><Relationship Id="rId26" Type="http://schemas.openxmlformats.org/officeDocument/2006/relationships/theme" Target="../theme/theme27.xml"/><Relationship Id="rId3" Type="http://schemas.openxmlformats.org/officeDocument/2006/relationships/slideLayout" Target="../slideLayouts/slideLayout418.xml"/><Relationship Id="rId21" Type="http://schemas.openxmlformats.org/officeDocument/2006/relationships/slideLayout" Target="../slideLayouts/slideLayout436.xml"/><Relationship Id="rId7" Type="http://schemas.openxmlformats.org/officeDocument/2006/relationships/slideLayout" Target="../slideLayouts/slideLayout422.xml"/><Relationship Id="rId12" Type="http://schemas.openxmlformats.org/officeDocument/2006/relationships/slideLayout" Target="../slideLayouts/slideLayout427.xml"/><Relationship Id="rId17" Type="http://schemas.openxmlformats.org/officeDocument/2006/relationships/slideLayout" Target="../slideLayouts/slideLayout432.xml"/><Relationship Id="rId25" Type="http://schemas.openxmlformats.org/officeDocument/2006/relationships/slideLayout" Target="../slideLayouts/slideLayout440.xml"/><Relationship Id="rId2" Type="http://schemas.openxmlformats.org/officeDocument/2006/relationships/slideLayout" Target="../slideLayouts/slideLayout417.xml"/><Relationship Id="rId16" Type="http://schemas.openxmlformats.org/officeDocument/2006/relationships/slideLayout" Target="../slideLayouts/slideLayout431.xml"/><Relationship Id="rId20" Type="http://schemas.openxmlformats.org/officeDocument/2006/relationships/slideLayout" Target="../slideLayouts/slideLayout435.xml"/><Relationship Id="rId1" Type="http://schemas.openxmlformats.org/officeDocument/2006/relationships/slideLayout" Target="../slideLayouts/slideLayout416.xml"/><Relationship Id="rId6" Type="http://schemas.openxmlformats.org/officeDocument/2006/relationships/slideLayout" Target="../slideLayouts/slideLayout421.xml"/><Relationship Id="rId11" Type="http://schemas.openxmlformats.org/officeDocument/2006/relationships/slideLayout" Target="../slideLayouts/slideLayout426.xml"/><Relationship Id="rId24" Type="http://schemas.openxmlformats.org/officeDocument/2006/relationships/slideLayout" Target="../slideLayouts/slideLayout439.xml"/><Relationship Id="rId5" Type="http://schemas.openxmlformats.org/officeDocument/2006/relationships/slideLayout" Target="../slideLayouts/slideLayout420.xml"/><Relationship Id="rId15" Type="http://schemas.openxmlformats.org/officeDocument/2006/relationships/slideLayout" Target="../slideLayouts/slideLayout430.xml"/><Relationship Id="rId23" Type="http://schemas.openxmlformats.org/officeDocument/2006/relationships/slideLayout" Target="../slideLayouts/slideLayout438.xml"/><Relationship Id="rId10" Type="http://schemas.openxmlformats.org/officeDocument/2006/relationships/slideLayout" Target="../slideLayouts/slideLayout425.xml"/><Relationship Id="rId19" Type="http://schemas.openxmlformats.org/officeDocument/2006/relationships/slideLayout" Target="../slideLayouts/slideLayout434.xml"/><Relationship Id="rId4" Type="http://schemas.openxmlformats.org/officeDocument/2006/relationships/slideLayout" Target="../slideLayouts/slideLayout419.xml"/><Relationship Id="rId9" Type="http://schemas.openxmlformats.org/officeDocument/2006/relationships/slideLayout" Target="../slideLayouts/slideLayout424.xml"/><Relationship Id="rId14" Type="http://schemas.openxmlformats.org/officeDocument/2006/relationships/slideLayout" Target="../slideLayouts/slideLayout429.xml"/><Relationship Id="rId22" Type="http://schemas.openxmlformats.org/officeDocument/2006/relationships/slideLayout" Target="../slideLayouts/slideLayout437.xml"/><Relationship Id="rId27" Type="http://schemas.openxmlformats.org/officeDocument/2006/relationships/image" Target="../media/image11.png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8.xml"/><Relationship Id="rId13" Type="http://schemas.openxmlformats.org/officeDocument/2006/relationships/slideLayout" Target="../slideLayouts/slideLayout453.xml"/><Relationship Id="rId18" Type="http://schemas.openxmlformats.org/officeDocument/2006/relationships/slideLayout" Target="../slideLayouts/slideLayout458.xml"/><Relationship Id="rId26" Type="http://schemas.openxmlformats.org/officeDocument/2006/relationships/theme" Target="../theme/theme28.xml"/><Relationship Id="rId3" Type="http://schemas.openxmlformats.org/officeDocument/2006/relationships/slideLayout" Target="../slideLayouts/slideLayout443.xml"/><Relationship Id="rId21" Type="http://schemas.openxmlformats.org/officeDocument/2006/relationships/slideLayout" Target="../slideLayouts/slideLayout461.xml"/><Relationship Id="rId7" Type="http://schemas.openxmlformats.org/officeDocument/2006/relationships/slideLayout" Target="../slideLayouts/slideLayout447.xml"/><Relationship Id="rId12" Type="http://schemas.openxmlformats.org/officeDocument/2006/relationships/slideLayout" Target="../slideLayouts/slideLayout452.xml"/><Relationship Id="rId17" Type="http://schemas.openxmlformats.org/officeDocument/2006/relationships/slideLayout" Target="../slideLayouts/slideLayout457.xml"/><Relationship Id="rId25" Type="http://schemas.openxmlformats.org/officeDocument/2006/relationships/slideLayout" Target="../slideLayouts/slideLayout465.xml"/><Relationship Id="rId2" Type="http://schemas.openxmlformats.org/officeDocument/2006/relationships/slideLayout" Target="../slideLayouts/slideLayout442.xml"/><Relationship Id="rId16" Type="http://schemas.openxmlformats.org/officeDocument/2006/relationships/slideLayout" Target="../slideLayouts/slideLayout456.xml"/><Relationship Id="rId20" Type="http://schemas.openxmlformats.org/officeDocument/2006/relationships/slideLayout" Target="../slideLayouts/slideLayout460.xml"/><Relationship Id="rId1" Type="http://schemas.openxmlformats.org/officeDocument/2006/relationships/slideLayout" Target="../slideLayouts/slideLayout441.xml"/><Relationship Id="rId6" Type="http://schemas.openxmlformats.org/officeDocument/2006/relationships/slideLayout" Target="../slideLayouts/slideLayout446.xml"/><Relationship Id="rId11" Type="http://schemas.openxmlformats.org/officeDocument/2006/relationships/slideLayout" Target="../slideLayouts/slideLayout451.xml"/><Relationship Id="rId24" Type="http://schemas.openxmlformats.org/officeDocument/2006/relationships/slideLayout" Target="../slideLayouts/slideLayout464.xml"/><Relationship Id="rId5" Type="http://schemas.openxmlformats.org/officeDocument/2006/relationships/slideLayout" Target="../slideLayouts/slideLayout445.xml"/><Relationship Id="rId15" Type="http://schemas.openxmlformats.org/officeDocument/2006/relationships/slideLayout" Target="../slideLayouts/slideLayout455.xml"/><Relationship Id="rId23" Type="http://schemas.openxmlformats.org/officeDocument/2006/relationships/slideLayout" Target="../slideLayouts/slideLayout463.xml"/><Relationship Id="rId10" Type="http://schemas.openxmlformats.org/officeDocument/2006/relationships/slideLayout" Target="../slideLayouts/slideLayout450.xml"/><Relationship Id="rId19" Type="http://schemas.openxmlformats.org/officeDocument/2006/relationships/slideLayout" Target="../slideLayouts/slideLayout459.xml"/><Relationship Id="rId4" Type="http://schemas.openxmlformats.org/officeDocument/2006/relationships/slideLayout" Target="../slideLayouts/slideLayout444.xml"/><Relationship Id="rId9" Type="http://schemas.openxmlformats.org/officeDocument/2006/relationships/slideLayout" Target="../slideLayouts/slideLayout449.xml"/><Relationship Id="rId14" Type="http://schemas.openxmlformats.org/officeDocument/2006/relationships/slideLayout" Target="../slideLayouts/slideLayout454.xml"/><Relationship Id="rId22" Type="http://schemas.openxmlformats.org/officeDocument/2006/relationships/slideLayout" Target="../slideLayouts/slideLayout462.xml"/><Relationship Id="rId27" Type="http://schemas.openxmlformats.org/officeDocument/2006/relationships/image" Target="../media/image1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oleObject" Target="../embeddings/oleObject9.bin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tags" Target="../tags/tag6.xml"/><Relationship Id="rId5" Type="http://schemas.openxmlformats.org/officeDocument/2006/relationships/slideLayout" Target="../slideLayouts/slideLayout35.xml"/><Relationship Id="rId10" Type="http://schemas.openxmlformats.org/officeDocument/2006/relationships/vmlDrawing" Target="../drawings/vmlDrawing9.vml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oleObject" Target="../embeddings/oleObject18.bin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ags" Target="../tags/tag10.xml"/><Relationship Id="rId5" Type="http://schemas.openxmlformats.org/officeDocument/2006/relationships/slideLayout" Target="../slideLayouts/slideLayout43.xml"/><Relationship Id="rId10" Type="http://schemas.openxmlformats.org/officeDocument/2006/relationships/vmlDrawing" Target="../drawings/vmlDrawing18.vml"/><Relationship Id="rId4" Type="http://schemas.openxmlformats.org/officeDocument/2006/relationships/slideLayout" Target="../slideLayouts/slideLayout42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oleObject" Target="../embeddings/oleObject27.bin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tags" Target="../tags/tag14.xml"/><Relationship Id="rId5" Type="http://schemas.openxmlformats.org/officeDocument/2006/relationships/slideLayout" Target="../slideLayouts/slideLayout51.xml"/><Relationship Id="rId10" Type="http://schemas.openxmlformats.org/officeDocument/2006/relationships/vmlDrawing" Target="../drawings/vmlDrawing27.vml"/><Relationship Id="rId4" Type="http://schemas.openxmlformats.org/officeDocument/2006/relationships/slideLayout" Target="../slideLayouts/slideLayout50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oleObject" Target="../embeddings/oleObject36.bin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tags" Target="../tags/tag18.xml"/><Relationship Id="rId5" Type="http://schemas.openxmlformats.org/officeDocument/2006/relationships/slideLayout" Target="../slideLayouts/slideLayout59.xml"/><Relationship Id="rId10" Type="http://schemas.openxmlformats.org/officeDocument/2006/relationships/vmlDrawing" Target="../drawings/vmlDrawing36.vml"/><Relationship Id="rId4" Type="http://schemas.openxmlformats.org/officeDocument/2006/relationships/slideLayout" Target="../slideLayouts/slideLayout58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oleObject" Target="../embeddings/oleObject45.bin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tags" Target="../tags/tag22.xml"/><Relationship Id="rId5" Type="http://schemas.openxmlformats.org/officeDocument/2006/relationships/slideLayout" Target="../slideLayouts/slideLayout67.xml"/><Relationship Id="rId10" Type="http://schemas.openxmlformats.org/officeDocument/2006/relationships/vmlDrawing" Target="../drawings/vmlDrawing45.vml"/><Relationship Id="rId4" Type="http://schemas.openxmlformats.org/officeDocument/2006/relationships/slideLayout" Target="../slideLayouts/slideLayout66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oleObject" Target="../embeddings/oleObject54.bin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tags" Target="../tags/tag26.xml"/><Relationship Id="rId5" Type="http://schemas.openxmlformats.org/officeDocument/2006/relationships/slideLayout" Target="../slideLayouts/slideLayout75.xml"/><Relationship Id="rId10" Type="http://schemas.openxmlformats.org/officeDocument/2006/relationships/vmlDrawing" Target="../drawings/vmlDrawing54.vml"/><Relationship Id="rId4" Type="http://schemas.openxmlformats.org/officeDocument/2006/relationships/slideLayout" Target="../slideLayouts/slideLayout74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oleObject" Target="../embeddings/oleObject63.bin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tags" Target="../tags/tag30.xml"/><Relationship Id="rId5" Type="http://schemas.openxmlformats.org/officeDocument/2006/relationships/slideLayout" Target="../slideLayouts/slideLayout83.xml"/><Relationship Id="rId10" Type="http://schemas.openxmlformats.org/officeDocument/2006/relationships/vmlDrawing" Target="../drawings/vmlDrawing63.vml"/><Relationship Id="rId4" Type="http://schemas.openxmlformats.org/officeDocument/2006/relationships/slideLayout" Target="../slideLayouts/slideLayout82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759704325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p:oleObj spid="_x0000_s1801" name="think-cell Slide" r:id="rId12" imgW="360" imgH="360" progId="">
              <p:embed/>
            </p:oleObj>
          </a:graphicData>
        </a:graphic>
      </p:graphicFrame>
      <p:sp>
        <p:nvSpPr>
          <p:cNvPr id="2" name="Rectangle 1" hidden="1"/>
          <p:cNvSpPr/>
          <p:nvPr userDrawn="1">
            <p:custDataLst>
              <p:tags r:id="rId11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2400" b="0" i="0" baseline="0" dirty="0" err="1">
              <a:solidFill>
                <a:schemeClr val="bg1"/>
              </a:solidFill>
              <a:latin typeface="Arial Narrow" panose="020B0606020202030204" pitchFamily="34" charset="0"/>
              <a:ea typeface="+mn-ea"/>
              <a:cs typeface="+mn-cs"/>
              <a:sym typeface="Arial Narrow" panose="020B0606020202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4433" y="1554480"/>
            <a:ext cx="11520000" cy="4745832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36000" y="6688598"/>
            <a:ext cx="4800000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© </a:t>
            </a:r>
            <a:r>
              <a:rPr lang="ru-RU" sz="800" dirty="0">
                <a:solidFill>
                  <a:srgbClr val="FFFFFF"/>
                </a:solidFill>
              </a:rPr>
              <a:t>Корпорация «Российский</a:t>
            </a:r>
            <a:r>
              <a:rPr lang="ru-RU" sz="800" baseline="0" dirty="0">
                <a:solidFill>
                  <a:srgbClr val="FFFFFF"/>
                </a:solidFill>
              </a:rPr>
              <a:t> учебник»</a:t>
            </a:r>
            <a:endParaRPr lang="ru-RU" sz="8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34433" y="339495"/>
            <a:ext cx="11520000" cy="9572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5925156" y="6509572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088333F-969B-4E2E-A6DA-00108481B495}" type="slidenum"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/>
              <a:t>‹#›</a:t>
            </a:fld>
            <a:endParaRPr lang="ru-RU" sz="1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8652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10" r:id="rId2"/>
    <p:sldLayoutId id="2147483685" r:id="rId3"/>
    <p:sldLayoutId id="2147483686" r:id="rId4"/>
    <p:sldLayoutId id="2147483687" r:id="rId5"/>
    <p:sldLayoutId id="2147483711" r:id="rId6"/>
    <p:sldLayoutId id="2147483713" r:id="rId7"/>
    <p:sldLayoutId id="2147485033" r:id="rId8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005CAB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Clr>
          <a:schemeClr val="bg2"/>
        </a:buClr>
        <a:buFont typeface="Arial" pitchFamily="34" charset="0"/>
        <a:buNone/>
        <a:defRPr sz="12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5CAB"/>
        </a:buClr>
        <a:buFont typeface="Wingdings" pitchFamily="2" charset="2"/>
        <a:buChar char="§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–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68549140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p:oleObj spid="_x0000_s431126" name="think-cell Slide" r:id="rId12" imgW="360" imgH="360" progId="">
              <p:embed/>
            </p:oleObj>
          </a:graphicData>
        </a:graphic>
      </p:graphicFrame>
      <p:sp>
        <p:nvSpPr>
          <p:cNvPr id="2" name="Rectangle 1" hidden="1"/>
          <p:cNvSpPr/>
          <p:nvPr userDrawn="1">
            <p:custDataLst>
              <p:tags r:id="rId11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dirty="0" err="1">
              <a:solidFill>
                <a:srgbClr val="FFFFFF"/>
              </a:solidFill>
              <a:latin typeface="Arial Narrow" panose="020B0606020202030204" pitchFamily="34" charset="0"/>
              <a:sym typeface="Arial Narrow" panose="020B0606020202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4433" y="1554480"/>
            <a:ext cx="11520000" cy="4745832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36000" y="6688610"/>
            <a:ext cx="4800000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© </a:t>
            </a:r>
            <a:r>
              <a:rPr lang="ru-RU" sz="800" dirty="0">
                <a:solidFill>
                  <a:srgbClr val="FFFFFF"/>
                </a:solidFill>
              </a:rPr>
              <a:t>Корпорация «Российский учебник»</a:t>
            </a:r>
            <a:endParaRPr lang="ru-RU" sz="8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34433" y="339495"/>
            <a:ext cx="11520000" cy="9572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5925156" y="6509584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088333F-969B-4E2E-A6DA-00108481B495}" type="slidenum">
              <a:rPr lang="ru-RU" sz="1000" b="1" smtClean="0">
                <a:solidFill>
                  <a:srgbClr val="181818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ru-RU" sz="1000" dirty="0">
              <a:solidFill>
                <a:srgbClr val="181818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72615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005CAB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Clr>
          <a:schemeClr val="bg2"/>
        </a:buClr>
        <a:buFont typeface="Arial" pitchFamily="34" charset="0"/>
        <a:buNone/>
        <a:defRPr sz="12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5CAB"/>
        </a:buClr>
        <a:buFont typeface="Wingdings" pitchFamily="2" charset="2"/>
        <a:buChar char="§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–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4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4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4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380963" y="6286622"/>
            <a:ext cx="2952769" cy="471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35328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  <p:sldLayoutId id="2147483825" r:id="rId14"/>
    <p:sldLayoutId id="2147483826" r:id="rId15"/>
    <p:sldLayoutId id="2147483827" r:id="rId16"/>
    <p:sldLayoutId id="2147483828" r:id="rId17"/>
    <p:sldLayoutId id="2147483829" r:id="rId18"/>
    <p:sldLayoutId id="2147483830" r:id="rId19"/>
    <p:sldLayoutId id="2147483831" r:id="rId20"/>
    <p:sldLayoutId id="2147483832" r:id="rId21"/>
    <p:sldLayoutId id="2147483833" r:id="rId22"/>
    <p:sldLayoutId id="2147483834" r:id="rId23"/>
    <p:sldLayoutId id="2147483835" r:id="rId24"/>
  </p:sldLayoutIdLst>
  <p:txStyles>
    <p:titleStyle>
      <a:lvl1pPr algn="l" defTabSz="1219170" rtl="0" eaLnBrk="1" latinLnBrk="0" hangingPunct="1">
        <a:spcBef>
          <a:spcPct val="0"/>
        </a:spcBef>
        <a:buNone/>
        <a:defRPr sz="3733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41294" indent="-241294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46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D0E0D-F197-4B14-B296-C27E6C00E6CA}" type="datetimeFigureOut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26.04.2019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46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46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78CC3-53C0-48D8-B9B5-0555F359B2A6}" type="slidenum">
              <a:rPr lang="ru-RU" smtClean="0">
                <a:solidFill>
                  <a:srgbClr val="515151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515151">
                  <a:tint val="75000"/>
                </a:srgbClr>
              </a:solidFill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178" cstate="print"/>
          <a:srcRect/>
          <a:stretch>
            <a:fillRect/>
          </a:stretch>
        </p:blipFill>
        <p:spPr bwMode="auto">
          <a:xfrm>
            <a:off x="380963" y="6286636"/>
            <a:ext cx="2952769" cy="471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354751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  <p:sldLayoutId id="2147483852" r:id="rId16"/>
    <p:sldLayoutId id="2147483853" r:id="rId17"/>
    <p:sldLayoutId id="2147483854" r:id="rId18"/>
    <p:sldLayoutId id="2147483855" r:id="rId19"/>
    <p:sldLayoutId id="2147483856" r:id="rId20"/>
    <p:sldLayoutId id="2147483857" r:id="rId21"/>
    <p:sldLayoutId id="2147483858" r:id="rId22"/>
    <p:sldLayoutId id="2147483859" r:id="rId23"/>
    <p:sldLayoutId id="2147483860" r:id="rId24"/>
    <p:sldLayoutId id="2147483861" r:id="rId25"/>
    <p:sldLayoutId id="2147483862" r:id="rId26"/>
    <p:sldLayoutId id="2147483863" r:id="rId27"/>
    <p:sldLayoutId id="2147483864" r:id="rId28"/>
    <p:sldLayoutId id="2147483865" r:id="rId29"/>
    <p:sldLayoutId id="2147483866" r:id="rId30"/>
    <p:sldLayoutId id="2147483867" r:id="rId31"/>
    <p:sldLayoutId id="2147483868" r:id="rId32"/>
    <p:sldLayoutId id="2147483869" r:id="rId33"/>
    <p:sldLayoutId id="2147483870" r:id="rId34"/>
    <p:sldLayoutId id="2147483871" r:id="rId35"/>
    <p:sldLayoutId id="2147483872" r:id="rId36"/>
    <p:sldLayoutId id="2147483873" r:id="rId37"/>
    <p:sldLayoutId id="2147483874" r:id="rId38"/>
    <p:sldLayoutId id="2147483875" r:id="rId39"/>
    <p:sldLayoutId id="2147483876" r:id="rId40"/>
    <p:sldLayoutId id="2147483877" r:id="rId41"/>
    <p:sldLayoutId id="2147483878" r:id="rId42"/>
    <p:sldLayoutId id="2147483879" r:id="rId43"/>
    <p:sldLayoutId id="2147483880" r:id="rId44"/>
    <p:sldLayoutId id="2147483881" r:id="rId45"/>
    <p:sldLayoutId id="2147483882" r:id="rId46"/>
    <p:sldLayoutId id="2147483883" r:id="rId47"/>
    <p:sldLayoutId id="2147483884" r:id="rId48"/>
    <p:sldLayoutId id="2147483885" r:id="rId49"/>
    <p:sldLayoutId id="2147483886" r:id="rId50"/>
    <p:sldLayoutId id="2147483887" r:id="rId51"/>
    <p:sldLayoutId id="2147483888" r:id="rId52"/>
    <p:sldLayoutId id="2147483889" r:id="rId53"/>
    <p:sldLayoutId id="2147483890" r:id="rId54"/>
    <p:sldLayoutId id="2147483891" r:id="rId55"/>
    <p:sldLayoutId id="2147483892" r:id="rId56"/>
    <p:sldLayoutId id="2147483893" r:id="rId57"/>
    <p:sldLayoutId id="2147483894" r:id="rId58"/>
    <p:sldLayoutId id="2147483895" r:id="rId59"/>
    <p:sldLayoutId id="2147483896" r:id="rId60"/>
    <p:sldLayoutId id="2147483897" r:id="rId61"/>
    <p:sldLayoutId id="2147483898" r:id="rId62"/>
    <p:sldLayoutId id="2147483899" r:id="rId63"/>
    <p:sldLayoutId id="2147483900" r:id="rId64"/>
    <p:sldLayoutId id="2147483901" r:id="rId65"/>
    <p:sldLayoutId id="2147483902" r:id="rId66"/>
    <p:sldLayoutId id="2147483903" r:id="rId67"/>
    <p:sldLayoutId id="2147483904" r:id="rId68"/>
    <p:sldLayoutId id="2147483905" r:id="rId69"/>
    <p:sldLayoutId id="2147483906" r:id="rId70"/>
    <p:sldLayoutId id="2147483907" r:id="rId71"/>
    <p:sldLayoutId id="2147483908" r:id="rId72"/>
    <p:sldLayoutId id="2147483909" r:id="rId73"/>
    <p:sldLayoutId id="2147483910" r:id="rId74"/>
    <p:sldLayoutId id="2147483911" r:id="rId75"/>
    <p:sldLayoutId id="2147483912" r:id="rId76"/>
    <p:sldLayoutId id="2147483913" r:id="rId77"/>
    <p:sldLayoutId id="2147483914" r:id="rId78"/>
    <p:sldLayoutId id="2147483915" r:id="rId79"/>
    <p:sldLayoutId id="2147483916" r:id="rId80"/>
    <p:sldLayoutId id="2147483917" r:id="rId81"/>
    <p:sldLayoutId id="2147483918" r:id="rId82"/>
    <p:sldLayoutId id="2147483919" r:id="rId83"/>
    <p:sldLayoutId id="2147483920" r:id="rId84"/>
    <p:sldLayoutId id="2147483921" r:id="rId85"/>
    <p:sldLayoutId id="2147483922" r:id="rId86"/>
    <p:sldLayoutId id="2147483923" r:id="rId87"/>
    <p:sldLayoutId id="2147483924" r:id="rId88"/>
    <p:sldLayoutId id="2147483925" r:id="rId89"/>
    <p:sldLayoutId id="2147483926" r:id="rId90"/>
    <p:sldLayoutId id="2147483927" r:id="rId91"/>
    <p:sldLayoutId id="2147483928" r:id="rId92"/>
    <p:sldLayoutId id="2147483929" r:id="rId93"/>
    <p:sldLayoutId id="2147483930" r:id="rId94"/>
    <p:sldLayoutId id="2147483931" r:id="rId95"/>
    <p:sldLayoutId id="2147483932" r:id="rId96"/>
    <p:sldLayoutId id="2147483933" r:id="rId97"/>
    <p:sldLayoutId id="2147483934" r:id="rId98"/>
    <p:sldLayoutId id="2147483935" r:id="rId99"/>
    <p:sldLayoutId id="2147483936" r:id="rId100"/>
    <p:sldLayoutId id="2147483937" r:id="rId101"/>
    <p:sldLayoutId id="2147483938" r:id="rId102"/>
    <p:sldLayoutId id="2147483939" r:id="rId103"/>
    <p:sldLayoutId id="2147483940" r:id="rId104"/>
    <p:sldLayoutId id="2147483941" r:id="rId105"/>
    <p:sldLayoutId id="2147483942" r:id="rId106"/>
    <p:sldLayoutId id="2147483943" r:id="rId107"/>
    <p:sldLayoutId id="2147483944" r:id="rId108"/>
    <p:sldLayoutId id="2147483945" r:id="rId109"/>
    <p:sldLayoutId id="2147483946" r:id="rId110"/>
    <p:sldLayoutId id="2147483947" r:id="rId111"/>
    <p:sldLayoutId id="2147483948" r:id="rId112"/>
    <p:sldLayoutId id="2147483949" r:id="rId113"/>
    <p:sldLayoutId id="2147483950" r:id="rId114"/>
    <p:sldLayoutId id="2147483951" r:id="rId115"/>
    <p:sldLayoutId id="2147483952" r:id="rId116"/>
    <p:sldLayoutId id="2147483953" r:id="rId117"/>
    <p:sldLayoutId id="2147483954" r:id="rId118"/>
    <p:sldLayoutId id="2147483955" r:id="rId119"/>
    <p:sldLayoutId id="2147483956" r:id="rId120"/>
    <p:sldLayoutId id="2147483957" r:id="rId121"/>
    <p:sldLayoutId id="2147483958" r:id="rId122"/>
    <p:sldLayoutId id="2147483959" r:id="rId123"/>
    <p:sldLayoutId id="2147483960" r:id="rId124"/>
    <p:sldLayoutId id="2147483961" r:id="rId125"/>
    <p:sldLayoutId id="2147483962" r:id="rId126"/>
    <p:sldLayoutId id="2147483963" r:id="rId127"/>
    <p:sldLayoutId id="2147483964" r:id="rId128"/>
    <p:sldLayoutId id="2147483965" r:id="rId129"/>
    <p:sldLayoutId id="2147483966" r:id="rId130"/>
    <p:sldLayoutId id="2147483967" r:id="rId131"/>
    <p:sldLayoutId id="2147483968" r:id="rId132"/>
    <p:sldLayoutId id="2147483969" r:id="rId133"/>
    <p:sldLayoutId id="2147483970" r:id="rId134"/>
    <p:sldLayoutId id="2147483971" r:id="rId135"/>
    <p:sldLayoutId id="2147483972" r:id="rId136"/>
    <p:sldLayoutId id="2147483973" r:id="rId137"/>
    <p:sldLayoutId id="2147483974" r:id="rId138"/>
    <p:sldLayoutId id="2147483975" r:id="rId139"/>
    <p:sldLayoutId id="2147483976" r:id="rId140"/>
    <p:sldLayoutId id="2147483977" r:id="rId141"/>
    <p:sldLayoutId id="2147483978" r:id="rId142"/>
    <p:sldLayoutId id="2147483979" r:id="rId143"/>
    <p:sldLayoutId id="2147483980" r:id="rId144"/>
    <p:sldLayoutId id="2147483981" r:id="rId145"/>
    <p:sldLayoutId id="2147483982" r:id="rId146"/>
    <p:sldLayoutId id="2147483983" r:id="rId147"/>
    <p:sldLayoutId id="2147483984" r:id="rId148"/>
    <p:sldLayoutId id="2147483985" r:id="rId149"/>
    <p:sldLayoutId id="2147483986" r:id="rId150"/>
    <p:sldLayoutId id="2147483987" r:id="rId151"/>
    <p:sldLayoutId id="2147483988" r:id="rId152"/>
    <p:sldLayoutId id="2147483989" r:id="rId153"/>
    <p:sldLayoutId id="2147483990" r:id="rId154"/>
    <p:sldLayoutId id="2147483991" r:id="rId155"/>
    <p:sldLayoutId id="2147483992" r:id="rId156"/>
    <p:sldLayoutId id="2147483993" r:id="rId157"/>
    <p:sldLayoutId id="2147483994" r:id="rId158"/>
    <p:sldLayoutId id="2147483995" r:id="rId159"/>
    <p:sldLayoutId id="2147483996" r:id="rId160"/>
    <p:sldLayoutId id="2147483997" r:id="rId161"/>
    <p:sldLayoutId id="2147483998" r:id="rId162"/>
    <p:sldLayoutId id="2147483999" r:id="rId163"/>
    <p:sldLayoutId id="2147484000" r:id="rId164"/>
    <p:sldLayoutId id="2147484001" r:id="rId165"/>
    <p:sldLayoutId id="2147484002" r:id="rId166"/>
    <p:sldLayoutId id="2147484003" r:id="rId167"/>
    <p:sldLayoutId id="2147484004" r:id="rId168"/>
    <p:sldLayoutId id="2147484005" r:id="rId169"/>
    <p:sldLayoutId id="2147484006" r:id="rId170"/>
    <p:sldLayoutId id="2147484007" r:id="rId171"/>
    <p:sldLayoutId id="2147484008" r:id="rId172"/>
    <p:sldLayoutId id="2147484009" r:id="rId173"/>
    <p:sldLayoutId id="2147484010" r:id="rId174"/>
    <p:sldLayoutId id="2147484011" r:id="rId175"/>
    <p:sldLayoutId id="2147484012" r:id="rId176"/>
  </p:sldLayoutIdLst>
  <p:txStyles>
    <p:titleStyle>
      <a:lvl1pPr algn="l" defTabSz="1219170" rtl="0" eaLnBrk="1" latinLnBrk="0" hangingPunct="1">
        <a:spcBef>
          <a:spcPct val="0"/>
        </a:spcBef>
        <a:buNone/>
        <a:defRPr sz="3733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41294" indent="-241294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015342072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p:oleObj spid="_x0000_s447502" name="think-cell Slide" r:id="rId12" imgW="360" imgH="360" progId="">
              <p:embed/>
            </p:oleObj>
          </a:graphicData>
        </a:graphic>
      </p:graphicFrame>
      <p:sp>
        <p:nvSpPr>
          <p:cNvPr id="2" name="Rectangle 1" hidden="1"/>
          <p:cNvSpPr/>
          <p:nvPr userDrawn="1">
            <p:custDataLst>
              <p:tags r:id="rId11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dirty="0" err="1">
              <a:solidFill>
                <a:srgbClr val="FFFFFF"/>
              </a:solidFill>
              <a:latin typeface="Arial Narrow" panose="020B0606020202030204" pitchFamily="34" charset="0"/>
              <a:sym typeface="Arial Narrow" panose="020B0606020202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4433" y="1554480"/>
            <a:ext cx="11520000" cy="4745832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36000" y="6688598"/>
            <a:ext cx="4800000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© </a:t>
            </a:r>
            <a:r>
              <a:rPr lang="ru-RU" sz="800" dirty="0">
                <a:solidFill>
                  <a:srgbClr val="FFFFFF"/>
                </a:solidFill>
              </a:rPr>
              <a:t>Корпорация «Российский учебник»</a:t>
            </a:r>
            <a:endParaRPr lang="ru-RU" sz="8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34433" y="339495"/>
            <a:ext cx="11520000" cy="9572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5925156" y="6509572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088333F-969B-4E2E-A6DA-00108481B495}" type="slidenum">
              <a:rPr lang="ru-RU" sz="1000" b="1" smtClean="0">
                <a:solidFill>
                  <a:srgbClr val="181818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ru-RU" sz="1000" dirty="0">
              <a:solidFill>
                <a:srgbClr val="181818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1087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8" r:id="rId1"/>
    <p:sldLayoutId id="2147484399" r:id="rId2"/>
    <p:sldLayoutId id="2147484400" r:id="rId3"/>
    <p:sldLayoutId id="2147484401" r:id="rId4"/>
    <p:sldLayoutId id="2147484402" r:id="rId5"/>
    <p:sldLayoutId id="2147484403" r:id="rId6"/>
    <p:sldLayoutId id="2147484404" r:id="rId7"/>
    <p:sldLayoutId id="2147484405" r:id="rId8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005CAB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Clr>
          <a:schemeClr val="bg2"/>
        </a:buClr>
        <a:buFont typeface="Arial" pitchFamily="34" charset="0"/>
        <a:buNone/>
        <a:defRPr sz="12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5CAB"/>
        </a:buClr>
        <a:buFont typeface="Wingdings" pitchFamily="2" charset="2"/>
        <a:buChar char="§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–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015342072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p:oleObj spid="_x0000_s456718" name="think-cell Slide" r:id="rId12" imgW="360" imgH="360" progId="">
              <p:embed/>
            </p:oleObj>
          </a:graphicData>
        </a:graphic>
      </p:graphicFrame>
      <p:sp>
        <p:nvSpPr>
          <p:cNvPr id="2" name="Rectangle 1" hidden="1"/>
          <p:cNvSpPr/>
          <p:nvPr userDrawn="1">
            <p:custDataLst>
              <p:tags r:id="rId11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dirty="0" err="1">
              <a:solidFill>
                <a:srgbClr val="FFFFFF"/>
              </a:solidFill>
              <a:latin typeface="Arial Narrow" panose="020B0606020202030204" pitchFamily="34" charset="0"/>
              <a:sym typeface="Arial Narrow" panose="020B0606020202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4433" y="1554480"/>
            <a:ext cx="11520000" cy="4745832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36000" y="6688598"/>
            <a:ext cx="4800000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© </a:t>
            </a:r>
            <a:r>
              <a:rPr lang="ru-RU" sz="800" dirty="0">
                <a:solidFill>
                  <a:srgbClr val="FFFFFF"/>
                </a:solidFill>
              </a:rPr>
              <a:t>Корпорация «Российский учебник»</a:t>
            </a:r>
            <a:endParaRPr lang="ru-RU" sz="8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34433" y="339495"/>
            <a:ext cx="11520000" cy="9572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5925156" y="6509572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088333F-969B-4E2E-A6DA-00108481B495}" type="slidenum">
              <a:rPr lang="ru-RU" sz="1000" b="1" smtClean="0">
                <a:solidFill>
                  <a:srgbClr val="181818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ru-RU" sz="1000" dirty="0">
              <a:solidFill>
                <a:srgbClr val="181818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1087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7" r:id="rId1"/>
    <p:sldLayoutId id="2147484408" r:id="rId2"/>
    <p:sldLayoutId id="2147484409" r:id="rId3"/>
    <p:sldLayoutId id="2147484410" r:id="rId4"/>
    <p:sldLayoutId id="2147484411" r:id="rId5"/>
    <p:sldLayoutId id="2147484412" r:id="rId6"/>
    <p:sldLayoutId id="2147484413" r:id="rId7"/>
    <p:sldLayoutId id="2147484414" r:id="rId8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005CAB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Clr>
          <a:schemeClr val="bg2"/>
        </a:buClr>
        <a:buFont typeface="Arial" pitchFamily="34" charset="0"/>
        <a:buNone/>
        <a:defRPr sz="12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5CAB"/>
        </a:buClr>
        <a:buFont typeface="Wingdings" pitchFamily="2" charset="2"/>
        <a:buChar char="§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–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982655099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p:oleObj spid="_x0000_s469006" name="think-cell Slide" r:id="rId12" imgW="360" imgH="360" progId="">
              <p:embed/>
            </p:oleObj>
          </a:graphicData>
        </a:graphic>
      </p:graphicFrame>
      <p:sp>
        <p:nvSpPr>
          <p:cNvPr id="2" name="Rectangle 1" hidden="1"/>
          <p:cNvSpPr/>
          <p:nvPr userDrawn="1">
            <p:custDataLst>
              <p:tags r:id="rId11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dirty="0" err="1">
              <a:solidFill>
                <a:srgbClr val="FFFFFF"/>
              </a:solidFill>
              <a:latin typeface="Arial Narrow" panose="020B0606020202030204" pitchFamily="34" charset="0"/>
              <a:sym typeface="Arial Narrow" panose="020B0606020202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4433" y="1554480"/>
            <a:ext cx="11520000" cy="4745832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36000" y="6688598"/>
            <a:ext cx="4800000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© </a:t>
            </a:r>
            <a:r>
              <a:rPr lang="ru-RU" sz="800" dirty="0">
                <a:solidFill>
                  <a:srgbClr val="FFFFFF"/>
                </a:solidFill>
              </a:rPr>
              <a:t>Корпорация «Российский учебник»</a:t>
            </a:r>
            <a:endParaRPr lang="ru-RU" sz="8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34433" y="339495"/>
            <a:ext cx="11520000" cy="9572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5925156" y="6509572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088333F-969B-4E2E-A6DA-00108481B495}" type="slidenum">
              <a:rPr lang="ru-RU" sz="1000" b="1" smtClean="0">
                <a:solidFill>
                  <a:srgbClr val="181818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ru-RU" sz="1000" dirty="0">
              <a:solidFill>
                <a:srgbClr val="181818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0251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6" r:id="rId1"/>
    <p:sldLayoutId id="2147484417" r:id="rId2"/>
    <p:sldLayoutId id="2147484418" r:id="rId3"/>
    <p:sldLayoutId id="2147484419" r:id="rId4"/>
    <p:sldLayoutId id="2147484420" r:id="rId5"/>
    <p:sldLayoutId id="2147484421" r:id="rId6"/>
    <p:sldLayoutId id="2147484422" r:id="rId7"/>
    <p:sldLayoutId id="2147484423" r:id="rId8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005CAB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Clr>
          <a:schemeClr val="bg2"/>
        </a:buClr>
        <a:buFont typeface="Arial" pitchFamily="34" charset="0"/>
        <a:buNone/>
        <a:defRPr sz="12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5CAB"/>
        </a:buClr>
        <a:buFont typeface="Wingdings" pitchFamily="2" charset="2"/>
        <a:buChar char="§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–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436659944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p:oleObj spid="_x0000_s479246" name="think-cell Slide" r:id="rId12" imgW="360" imgH="360" progId="">
              <p:embed/>
            </p:oleObj>
          </a:graphicData>
        </a:graphic>
      </p:graphicFrame>
      <p:sp>
        <p:nvSpPr>
          <p:cNvPr id="2" name="Rectangle 1" hidden="1"/>
          <p:cNvSpPr/>
          <p:nvPr userDrawn="1">
            <p:custDataLst>
              <p:tags r:id="rId11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dirty="0" err="1">
              <a:solidFill>
                <a:srgbClr val="FFFFFF"/>
              </a:solidFill>
              <a:latin typeface="Arial Narrow" panose="020B0606020202030204" pitchFamily="34" charset="0"/>
              <a:sym typeface="Arial Narrow" panose="020B0606020202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4433" y="1554480"/>
            <a:ext cx="11520000" cy="4745832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36000" y="6688598"/>
            <a:ext cx="4800000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© </a:t>
            </a:r>
            <a:r>
              <a:rPr lang="ru-RU" sz="800" dirty="0">
                <a:solidFill>
                  <a:srgbClr val="FFFFFF"/>
                </a:solidFill>
              </a:rPr>
              <a:t>Корпорация «Российский учебник»</a:t>
            </a:r>
            <a:endParaRPr lang="ru-RU" sz="8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34433" y="339495"/>
            <a:ext cx="11520000" cy="9572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5925156" y="6509572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088333F-969B-4E2E-A6DA-00108481B495}" type="slidenum">
              <a:rPr lang="ru-RU" sz="1000" b="1" smtClean="0">
                <a:solidFill>
                  <a:srgbClr val="181818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ru-RU" sz="1000" dirty="0">
              <a:solidFill>
                <a:srgbClr val="181818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5101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5" r:id="rId1"/>
    <p:sldLayoutId id="2147484426" r:id="rId2"/>
    <p:sldLayoutId id="2147484427" r:id="rId3"/>
    <p:sldLayoutId id="2147484428" r:id="rId4"/>
    <p:sldLayoutId id="2147484429" r:id="rId5"/>
    <p:sldLayoutId id="2147484430" r:id="rId6"/>
    <p:sldLayoutId id="2147484431" r:id="rId7"/>
    <p:sldLayoutId id="2147484432" r:id="rId8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005CAB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Clr>
          <a:schemeClr val="bg2"/>
        </a:buClr>
        <a:buFont typeface="Arial" pitchFamily="34" charset="0"/>
        <a:buNone/>
        <a:defRPr sz="12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5CAB"/>
        </a:buClr>
        <a:buFont typeface="Wingdings" pitchFamily="2" charset="2"/>
        <a:buChar char="§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–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7707923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p:oleObj spid="_x0000_s488462" name="think-cell Slide" r:id="rId12" imgW="360" imgH="360" progId="">
              <p:embed/>
            </p:oleObj>
          </a:graphicData>
        </a:graphic>
      </p:graphicFrame>
      <p:sp>
        <p:nvSpPr>
          <p:cNvPr id="2" name="Rectangle 1" hidden="1"/>
          <p:cNvSpPr/>
          <p:nvPr userDrawn="1">
            <p:custDataLst>
              <p:tags r:id="rId11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dirty="0" err="1">
              <a:solidFill>
                <a:srgbClr val="FFFFFF"/>
              </a:solidFill>
              <a:latin typeface="Arial Narrow" panose="020B0606020202030204" pitchFamily="34" charset="0"/>
              <a:sym typeface="Arial Narrow" panose="020B0606020202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4433" y="1554480"/>
            <a:ext cx="11520000" cy="4745832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36000" y="6688598"/>
            <a:ext cx="4800000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© </a:t>
            </a:r>
            <a:r>
              <a:rPr lang="ru-RU" sz="800" dirty="0">
                <a:solidFill>
                  <a:srgbClr val="FFFFFF"/>
                </a:solidFill>
              </a:rPr>
              <a:t>Корпорация «Российский учебник»</a:t>
            </a:r>
            <a:endParaRPr lang="ru-RU" sz="8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34433" y="339495"/>
            <a:ext cx="11520000" cy="9572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5925156" y="6509572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088333F-969B-4E2E-A6DA-00108481B495}" type="slidenum">
              <a:rPr lang="ru-RU" sz="1000" b="1" smtClean="0">
                <a:solidFill>
                  <a:srgbClr val="181818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ru-RU" sz="1000" dirty="0">
              <a:solidFill>
                <a:srgbClr val="181818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7821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4" r:id="rId1"/>
    <p:sldLayoutId id="2147484435" r:id="rId2"/>
    <p:sldLayoutId id="2147484436" r:id="rId3"/>
    <p:sldLayoutId id="2147484437" r:id="rId4"/>
    <p:sldLayoutId id="2147484438" r:id="rId5"/>
    <p:sldLayoutId id="2147484439" r:id="rId6"/>
    <p:sldLayoutId id="2147484440" r:id="rId7"/>
    <p:sldLayoutId id="2147484441" r:id="rId8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005CAB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Clr>
          <a:schemeClr val="bg2"/>
        </a:buClr>
        <a:buFont typeface="Arial" pitchFamily="34" charset="0"/>
        <a:buNone/>
        <a:defRPr sz="12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5CAB"/>
        </a:buClr>
        <a:buFont typeface="Wingdings" pitchFamily="2" charset="2"/>
        <a:buChar char="§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–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703482404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p:oleObj spid="_x0000_s499726" name="think-cell Slide" r:id="rId12" imgW="360" imgH="360" progId="">
              <p:embed/>
            </p:oleObj>
          </a:graphicData>
        </a:graphic>
      </p:graphicFrame>
      <p:sp>
        <p:nvSpPr>
          <p:cNvPr id="2" name="Rectangle 1" hidden="1"/>
          <p:cNvSpPr/>
          <p:nvPr userDrawn="1">
            <p:custDataLst>
              <p:tags r:id="rId11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b="1" dirty="0" err="1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4433" y="1554480"/>
            <a:ext cx="11520000" cy="4745832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36000" y="6688598"/>
            <a:ext cx="4800000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© </a:t>
            </a:r>
            <a:r>
              <a:rPr lang="ru-RU" sz="800" dirty="0">
                <a:solidFill>
                  <a:srgbClr val="FFFFFF"/>
                </a:solidFill>
              </a:rPr>
              <a:t>Корпорация «Российский учебник»</a:t>
            </a:r>
            <a:endParaRPr lang="ru-RU" sz="8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34433" y="339495"/>
            <a:ext cx="11520000" cy="9572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5925156" y="6509572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088333F-969B-4E2E-A6DA-00108481B495}" type="slidenum">
              <a:rPr lang="ru-RU" sz="1000" b="1" smtClean="0">
                <a:solidFill>
                  <a:srgbClr val="181818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ru-RU" sz="1000" dirty="0">
              <a:solidFill>
                <a:srgbClr val="181818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8550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3" r:id="rId1"/>
    <p:sldLayoutId id="2147484444" r:id="rId2"/>
    <p:sldLayoutId id="2147484445" r:id="rId3"/>
    <p:sldLayoutId id="2147484446" r:id="rId4"/>
    <p:sldLayoutId id="2147484447" r:id="rId5"/>
    <p:sldLayoutId id="2147484448" r:id="rId6"/>
    <p:sldLayoutId id="2147484449" r:id="rId7"/>
    <p:sldLayoutId id="2147484450" r:id="rId8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2D3494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914400" rtl="0" eaLnBrk="1" latinLnBrk="0" hangingPunct="1">
        <a:spcBef>
          <a:spcPts val="600"/>
        </a:spcBef>
        <a:buClr>
          <a:srgbClr val="2D3494"/>
        </a:buClr>
        <a:buFont typeface="Arial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2D3494"/>
        </a:buClr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rgbClr val="2D3494"/>
        </a:buClr>
        <a:buFont typeface="Arial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rgbClr val="2D3494"/>
        </a:buClr>
        <a:buFont typeface="Arial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spcBef>
          <a:spcPts val="300"/>
        </a:spcBef>
        <a:buClr>
          <a:srgbClr val="2D3494"/>
        </a:buClr>
        <a:buFont typeface="Arial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413583919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p:oleObj spid="_x0000_s508942" name="think-cell Slide" r:id="rId12" imgW="360" imgH="360" progId="">
              <p:embed/>
            </p:oleObj>
          </a:graphicData>
        </a:graphic>
      </p:graphicFrame>
      <p:sp>
        <p:nvSpPr>
          <p:cNvPr id="2" name="Rectangle 1" hidden="1"/>
          <p:cNvSpPr/>
          <p:nvPr userDrawn="1">
            <p:custDataLst>
              <p:tags r:id="rId11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b="1" dirty="0" err="1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4433" y="1554480"/>
            <a:ext cx="11520000" cy="4745832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36000" y="6688598"/>
            <a:ext cx="4800000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© </a:t>
            </a:r>
            <a:r>
              <a:rPr lang="ru-RU" sz="800" dirty="0">
                <a:solidFill>
                  <a:srgbClr val="FFFFFF"/>
                </a:solidFill>
              </a:rPr>
              <a:t>Корпорация «Российский учебник»</a:t>
            </a:r>
            <a:endParaRPr lang="ru-RU" sz="8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34433" y="339495"/>
            <a:ext cx="11520000" cy="9572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5925156" y="6509572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088333F-969B-4E2E-A6DA-00108481B495}" type="slidenum">
              <a:rPr lang="ru-RU" sz="1000" b="1" smtClean="0">
                <a:solidFill>
                  <a:srgbClr val="181818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ru-RU" sz="1000" dirty="0">
              <a:solidFill>
                <a:srgbClr val="181818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5149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2" r:id="rId1"/>
    <p:sldLayoutId id="2147484453" r:id="rId2"/>
    <p:sldLayoutId id="2147484454" r:id="rId3"/>
    <p:sldLayoutId id="2147484455" r:id="rId4"/>
    <p:sldLayoutId id="2147484456" r:id="rId5"/>
    <p:sldLayoutId id="2147484457" r:id="rId6"/>
    <p:sldLayoutId id="2147484458" r:id="rId7"/>
    <p:sldLayoutId id="2147484459" r:id="rId8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2D3494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914400" rtl="0" eaLnBrk="1" latinLnBrk="0" hangingPunct="1">
        <a:spcBef>
          <a:spcPts val="600"/>
        </a:spcBef>
        <a:buClr>
          <a:srgbClr val="2D3494"/>
        </a:buClr>
        <a:buFont typeface="Arial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2D3494"/>
        </a:buClr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rgbClr val="2D3494"/>
        </a:buClr>
        <a:buFont typeface="Arial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rgbClr val="2D3494"/>
        </a:buClr>
        <a:buFont typeface="Arial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spcBef>
          <a:spcPts val="300"/>
        </a:spcBef>
        <a:buClr>
          <a:srgbClr val="2D3494"/>
        </a:buClr>
        <a:buFont typeface="Arial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8"/>
          <p:cNvSpPr/>
          <p:nvPr/>
        </p:nvSpPr>
        <p:spPr>
          <a:xfrm>
            <a:off x="0" y="0"/>
            <a:ext cx="12192000" cy="14288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38"/>
          <p:cNvSpPr txBox="1">
            <a:spLocks noGrp="1"/>
          </p:cNvSpPr>
          <p:nvPr>
            <p:ph type="title"/>
          </p:nvPr>
        </p:nvSpPr>
        <p:spPr>
          <a:xfrm>
            <a:off x="609600" y="214291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0" name="Google Shape;300;p3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1" name="Google Shape;301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2" name="Google Shape;302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3" name="Google Shape;303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304" name="Google Shape;304;p38"/>
          <p:cNvPicPr preferRelativeResize="0"/>
          <p:nvPr/>
        </p:nvPicPr>
        <p:blipFill rotWithShape="1">
          <a:blip r:embed="rId24" cstate="print">
            <a:alphaModFix/>
          </a:blip>
          <a:srcRect/>
          <a:stretch/>
        </p:blipFill>
        <p:spPr>
          <a:xfrm>
            <a:off x="380960" y="6286636"/>
            <a:ext cx="2952768" cy="4710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5841272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  <p:sldLayoutId id="2147483738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515979460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p:oleObj spid="_x0000_s518158" name="think-cell Slide" r:id="rId12" imgW="360" imgH="360" progId="">
              <p:embed/>
            </p:oleObj>
          </a:graphicData>
        </a:graphic>
      </p:graphicFrame>
      <p:sp>
        <p:nvSpPr>
          <p:cNvPr id="2" name="Rectangle 1" hidden="1"/>
          <p:cNvSpPr/>
          <p:nvPr userDrawn="1">
            <p:custDataLst>
              <p:tags r:id="rId11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b="1" dirty="0" err="1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4433" y="1554480"/>
            <a:ext cx="11520000" cy="4745832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36000" y="6688598"/>
            <a:ext cx="4800000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© </a:t>
            </a:r>
            <a:r>
              <a:rPr lang="ru-RU" sz="800" dirty="0">
                <a:solidFill>
                  <a:srgbClr val="FFFFFF"/>
                </a:solidFill>
              </a:rPr>
              <a:t>Корпорация «Российский учебник»</a:t>
            </a:r>
            <a:endParaRPr lang="ru-RU" sz="8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34433" y="339495"/>
            <a:ext cx="11520000" cy="9572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5925156" y="6509572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088333F-969B-4E2E-A6DA-00108481B495}" type="slidenum">
              <a:rPr lang="ru-RU" sz="1000" b="1" smtClean="0">
                <a:solidFill>
                  <a:srgbClr val="181818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ru-RU" sz="1000" dirty="0">
              <a:solidFill>
                <a:srgbClr val="181818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3665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1" r:id="rId1"/>
    <p:sldLayoutId id="2147484462" r:id="rId2"/>
    <p:sldLayoutId id="2147484463" r:id="rId3"/>
    <p:sldLayoutId id="2147484464" r:id="rId4"/>
    <p:sldLayoutId id="2147484465" r:id="rId5"/>
    <p:sldLayoutId id="2147484466" r:id="rId6"/>
    <p:sldLayoutId id="2147484467" r:id="rId7"/>
    <p:sldLayoutId id="2147484468" r:id="rId8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2D3494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914400" rtl="0" eaLnBrk="1" latinLnBrk="0" hangingPunct="1">
        <a:spcBef>
          <a:spcPts val="600"/>
        </a:spcBef>
        <a:buClr>
          <a:srgbClr val="2D3494"/>
        </a:buClr>
        <a:buFont typeface="Arial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2D3494"/>
        </a:buClr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rgbClr val="2D3494"/>
        </a:buClr>
        <a:buFont typeface="Arial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rgbClr val="2D3494"/>
        </a:buClr>
        <a:buFont typeface="Arial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spcBef>
          <a:spcPts val="300"/>
        </a:spcBef>
        <a:buClr>
          <a:srgbClr val="2D3494"/>
        </a:buClr>
        <a:buFont typeface="Arial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67917864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p:oleObj spid="_x0000_s530445" name="think-cell Slide" r:id="rId12" imgW="360" imgH="360" progId="">
              <p:embed/>
            </p:oleObj>
          </a:graphicData>
        </a:graphic>
      </p:graphicFrame>
      <p:sp>
        <p:nvSpPr>
          <p:cNvPr id="2" name="Rectangle 1" hidden="1"/>
          <p:cNvSpPr/>
          <p:nvPr userDrawn="1">
            <p:custDataLst>
              <p:tags r:id="rId11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b="1" dirty="0" err="1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4433" y="1554480"/>
            <a:ext cx="11520000" cy="4745832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36000" y="6688598"/>
            <a:ext cx="4800000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© </a:t>
            </a:r>
            <a:r>
              <a:rPr lang="ru-RU" sz="800" dirty="0">
                <a:solidFill>
                  <a:srgbClr val="FFFFFF"/>
                </a:solidFill>
              </a:rPr>
              <a:t>Корпорация «Российский учебник»</a:t>
            </a:r>
            <a:endParaRPr lang="ru-RU" sz="8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34433" y="339495"/>
            <a:ext cx="11520000" cy="9572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5925156" y="6509572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088333F-969B-4E2E-A6DA-00108481B495}" type="slidenum">
              <a:rPr lang="ru-RU" sz="1000" b="1" smtClean="0">
                <a:solidFill>
                  <a:srgbClr val="181818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ru-RU" sz="1000" dirty="0">
              <a:solidFill>
                <a:srgbClr val="181818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724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0" r:id="rId1"/>
    <p:sldLayoutId id="2147484471" r:id="rId2"/>
    <p:sldLayoutId id="2147484472" r:id="rId3"/>
    <p:sldLayoutId id="2147484473" r:id="rId4"/>
    <p:sldLayoutId id="2147484474" r:id="rId5"/>
    <p:sldLayoutId id="2147484475" r:id="rId6"/>
    <p:sldLayoutId id="2147484476" r:id="rId7"/>
    <p:sldLayoutId id="2147484477" r:id="rId8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2D3494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914400" rtl="0" eaLnBrk="1" latinLnBrk="0" hangingPunct="1">
        <a:spcBef>
          <a:spcPts val="600"/>
        </a:spcBef>
        <a:buClr>
          <a:srgbClr val="2D3494"/>
        </a:buClr>
        <a:buFont typeface="Arial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2D3494"/>
        </a:buClr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rgbClr val="2D3494"/>
        </a:buClr>
        <a:buFont typeface="Arial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rgbClr val="2D3494"/>
        </a:buClr>
        <a:buFont typeface="Arial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spcBef>
          <a:spcPts val="300"/>
        </a:spcBef>
        <a:buClr>
          <a:srgbClr val="2D3494"/>
        </a:buClr>
        <a:buFont typeface="Arial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560628509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p:oleObj spid="_x0000_s539661" name="think-cell Slide" r:id="rId12" imgW="360" imgH="360" progId="">
              <p:embed/>
            </p:oleObj>
          </a:graphicData>
        </a:graphic>
      </p:graphicFrame>
      <p:sp>
        <p:nvSpPr>
          <p:cNvPr id="2" name="Rectangle 1" hidden="1"/>
          <p:cNvSpPr/>
          <p:nvPr userDrawn="1">
            <p:custDataLst>
              <p:tags r:id="rId11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b="1" dirty="0" err="1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4433" y="1554480"/>
            <a:ext cx="11520000" cy="4745832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36000" y="6688598"/>
            <a:ext cx="4800000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© </a:t>
            </a:r>
            <a:r>
              <a:rPr lang="ru-RU" sz="800" dirty="0">
                <a:solidFill>
                  <a:srgbClr val="FFFFFF"/>
                </a:solidFill>
              </a:rPr>
              <a:t>Корпорация «Российский учебник»</a:t>
            </a:r>
            <a:endParaRPr lang="ru-RU" sz="8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34433" y="339495"/>
            <a:ext cx="11520000" cy="9572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5925156" y="6509572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088333F-969B-4E2E-A6DA-00108481B495}" type="slidenum">
              <a:rPr lang="ru-RU" sz="1000" b="1" smtClean="0">
                <a:solidFill>
                  <a:srgbClr val="181818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ru-RU" sz="1000" dirty="0">
              <a:solidFill>
                <a:srgbClr val="181818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8549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9" r:id="rId1"/>
    <p:sldLayoutId id="2147484480" r:id="rId2"/>
    <p:sldLayoutId id="2147484481" r:id="rId3"/>
    <p:sldLayoutId id="2147484482" r:id="rId4"/>
    <p:sldLayoutId id="2147484483" r:id="rId5"/>
    <p:sldLayoutId id="2147484484" r:id="rId6"/>
    <p:sldLayoutId id="2147484485" r:id="rId7"/>
    <p:sldLayoutId id="2147484486" r:id="rId8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2D3494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914400" rtl="0" eaLnBrk="1" latinLnBrk="0" hangingPunct="1">
        <a:spcBef>
          <a:spcPts val="600"/>
        </a:spcBef>
        <a:buClr>
          <a:srgbClr val="2D3494"/>
        </a:buClr>
        <a:buFont typeface="Arial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2D3494"/>
        </a:buClr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rgbClr val="2D3494"/>
        </a:buClr>
        <a:buFont typeface="Arial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rgbClr val="2D3494"/>
        </a:buClr>
        <a:buFont typeface="Arial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spcBef>
          <a:spcPts val="300"/>
        </a:spcBef>
        <a:buClr>
          <a:srgbClr val="2D3494"/>
        </a:buClr>
        <a:buFont typeface="Arial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930788083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p:oleObj spid="_x0000_s549895" name="think-cell Slide" r:id="rId7" imgW="360" imgH="360" progId="">
              <p:embed/>
            </p:oleObj>
          </a:graphicData>
        </a:graphic>
      </p:graphicFrame>
      <p:sp>
        <p:nvSpPr>
          <p:cNvPr id="2" name="Rectangle 1" hidden="1"/>
          <p:cNvSpPr/>
          <p:nvPr userDrawn="1">
            <p:custDataLst>
              <p:tags r:id="rId6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b="1" dirty="0" err="1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4433" y="1554480"/>
            <a:ext cx="11520000" cy="4745832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36000" y="6688598"/>
            <a:ext cx="4800000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© </a:t>
            </a:r>
            <a:r>
              <a:rPr lang="ru-RU" sz="800" dirty="0">
                <a:solidFill>
                  <a:srgbClr val="FFFFFF"/>
                </a:solidFill>
              </a:rPr>
              <a:t>Корпорация «Российский учебник»</a:t>
            </a:r>
            <a:endParaRPr lang="ru-RU" sz="8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34433" y="339495"/>
            <a:ext cx="11520000" cy="9572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5925156" y="6509572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088333F-969B-4E2E-A6DA-00108481B495}" type="slidenum">
              <a:rPr lang="ru-RU" sz="1000" b="1" smtClean="0">
                <a:solidFill>
                  <a:srgbClr val="181818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ru-RU" sz="1000" dirty="0">
              <a:solidFill>
                <a:srgbClr val="181818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075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7" r:id="rId1"/>
    <p:sldLayoutId id="2147484888" r:id="rId2"/>
    <p:sldLayoutId id="2147484889" r:id="rId3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2D3494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Clr>
          <a:schemeClr val="bg2"/>
        </a:buClr>
        <a:buFont typeface="Arial" pitchFamily="34" charset="0"/>
        <a:buNone/>
        <a:defRPr sz="12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5CAB"/>
        </a:buClr>
        <a:buFont typeface="Wingdings" pitchFamily="2" charset="2"/>
        <a:buChar char="§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–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247671381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p:oleObj spid="_x0000_s553991" name="think-cell Slide" r:id="rId7" imgW="360" imgH="360" progId="">
              <p:embed/>
            </p:oleObj>
          </a:graphicData>
        </a:graphic>
      </p:graphicFrame>
      <p:sp>
        <p:nvSpPr>
          <p:cNvPr id="2" name="Rectangle 1" hidden="1"/>
          <p:cNvSpPr/>
          <p:nvPr userDrawn="1">
            <p:custDataLst>
              <p:tags r:id="rId6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b="1" dirty="0" err="1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4433" y="1554480"/>
            <a:ext cx="11520000" cy="4745832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36000" y="6688598"/>
            <a:ext cx="4800000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© </a:t>
            </a:r>
            <a:r>
              <a:rPr lang="ru-RU" sz="800" dirty="0">
                <a:solidFill>
                  <a:srgbClr val="FFFFFF"/>
                </a:solidFill>
              </a:rPr>
              <a:t>Корпорация «Российский учебник»</a:t>
            </a:r>
            <a:endParaRPr lang="ru-RU" sz="8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34433" y="339495"/>
            <a:ext cx="11520000" cy="9572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5925156" y="6509572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088333F-969B-4E2E-A6DA-00108481B495}" type="slidenum">
              <a:rPr lang="ru-RU" sz="1000" b="1" smtClean="0">
                <a:solidFill>
                  <a:srgbClr val="181818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ru-RU" sz="1000" dirty="0">
              <a:solidFill>
                <a:srgbClr val="181818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3951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91" r:id="rId1"/>
    <p:sldLayoutId id="2147484892" r:id="rId2"/>
    <p:sldLayoutId id="2147484893" r:id="rId3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2D3494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Clr>
          <a:schemeClr val="bg2"/>
        </a:buClr>
        <a:buFont typeface="Arial" pitchFamily="34" charset="0"/>
        <a:buNone/>
        <a:defRPr sz="12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5CAB"/>
        </a:buClr>
        <a:buFont typeface="Wingdings" pitchFamily="2" charset="2"/>
        <a:buChar char="§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–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A778BF-2732-4F46-9320-92F300727B66}" type="datetime1">
              <a:rPr lang="ru-RU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44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447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2A96496-71A8-4D05-9D6F-7F522810ADBD}" type="slidenum">
              <a:rPr lang="ru-RU" altLang="ru-RU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0086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95" r:id="rId1"/>
    <p:sldLayoutId id="2147484896" r:id="rId2"/>
    <p:sldLayoutId id="2147484897" r:id="rId3"/>
    <p:sldLayoutId id="2147484898" r:id="rId4"/>
    <p:sldLayoutId id="2147484899" r:id="rId5"/>
    <p:sldLayoutId id="2147484900" r:id="rId6"/>
    <p:sldLayoutId id="2147484901" r:id="rId7"/>
    <p:sldLayoutId id="2147484902" r:id="rId8"/>
    <p:sldLayoutId id="2147484903" r:id="rId9"/>
    <p:sldLayoutId id="2147484904" r:id="rId10"/>
    <p:sldLayoutId id="2147484905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2" y="6237375"/>
            <a:ext cx="40005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12192000" cy="142875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28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14313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9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43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691104-2043-43E1-9C7D-AB81F0E2013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43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437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FE95514-E641-4C56-AC0D-60CCB3D8D534}" type="slidenum">
              <a:rPr lang="ru-RU" alt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2510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57" r:id="rId1"/>
    <p:sldLayoutId id="2147484958" r:id="rId2"/>
    <p:sldLayoutId id="2147484959" r:id="rId3"/>
    <p:sldLayoutId id="2147484960" r:id="rId4"/>
    <p:sldLayoutId id="2147484961" r:id="rId5"/>
    <p:sldLayoutId id="2147484962" r:id="rId6"/>
    <p:sldLayoutId id="2147484963" r:id="rId7"/>
    <p:sldLayoutId id="2147484964" r:id="rId8"/>
    <p:sldLayoutId id="2147484965" r:id="rId9"/>
    <p:sldLayoutId id="2147484966" r:id="rId10"/>
    <p:sldLayoutId id="2147484967" r:id="rId11"/>
    <p:sldLayoutId id="2147484968" r:id="rId12"/>
    <p:sldLayoutId id="2147484969" r:id="rId13"/>
    <p:sldLayoutId id="2147484970" r:id="rId14"/>
    <p:sldLayoutId id="2147484971" r:id="rId15"/>
    <p:sldLayoutId id="2147484972" r:id="rId16"/>
    <p:sldLayoutId id="2147484973" r:id="rId17"/>
    <p:sldLayoutId id="2147484974" r:id="rId18"/>
    <p:sldLayoutId id="2147484975" r:id="rId19"/>
    <p:sldLayoutId id="2147484976" r:id="rId20"/>
    <p:sldLayoutId id="2147484977" r:id="rId21"/>
    <p:sldLayoutId id="2147484978" r:id="rId22"/>
    <p:sldLayoutId id="2147484979" r:id="rId23"/>
    <p:sldLayoutId id="2147484980" r:id="rId24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9pPr>
    </p:titleStyle>
    <p:bodyStyle>
      <a:lvl1pPr marL="180975" indent="-1809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142875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14313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076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9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515151">
                    <a:tint val="75000"/>
                  </a:srgb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86A4F369-3E02-4EBE-8A16-C4E764D692A7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9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rgbClr val="515151">
                    <a:tint val="75000"/>
                  </a:srgb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9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979797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210149-2753-405D-BBB2-93E72647D0DF}" type="slidenum">
              <a:rPr lang="ru-RU" alt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cs typeface="Arial" charset="0"/>
            </a:endParaRPr>
          </a:p>
        </p:txBody>
      </p:sp>
      <p:pic>
        <p:nvPicPr>
          <p:cNvPr id="3080" name="Picture 6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12" y="6286500"/>
            <a:ext cx="2952751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143901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82" r:id="rId1"/>
    <p:sldLayoutId id="2147484983" r:id="rId2"/>
    <p:sldLayoutId id="2147484984" r:id="rId3"/>
    <p:sldLayoutId id="2147484985" r:id="rId4"/>
    <p:sldLayoutId id="2147484986" r:id="rId5"/>
    <p:sldLayoutId id="2147484987" r:id="rId6"/>
    <p:sldLayoutId id="2147484988" r:id="rId7"/>
    <p:sldLayoutId id="2147484989" r:id="rId8"/>
    <p:sldLayoutId id="2147484990" r:id="rId9"/>
    <p:sldLayoutId id="2147484991" r:id="rId10"/>
    <p:sldLayoutId id="2147484992" r:id="rId11"/>
    <p:sldLayoutId id="2147484993" r:id="rId12"/>
    <p:sldLayoutId id="2147484994" r:id="rId13"/>
    <p:sldLayoutId id="2147484995" r:id="rId14"/>
    <p:sldLayoutId id="2147484996" r:id="rId15"/>
    <p:sldLayoutId id="2147484997" r:id="rId16"/>
    <p:sldLayoutId id="2147484998" r:id="rId17"/>
    <p:sldLayoutId id="2147484999" r:id="rId18"/>
    <p:sldLayoutId id="2147485000" r:id="rId19"/>
    <p:sldLayoutId id="2147485001" r:id="rId20"/>
    <p:sldLayoutId id="2147485002" r:id="rId21"/>
    <p:sldLayoutId id="2147485003" r:id="rId22"/>
    <p:sldLayoutId id="2147485004" r:id="rId23"/>
    <p:sldLayoutId id="2147485005" r:id="rId24"/>
    <p:sldLayoutId id="2147485006" r:id="rId25"/>
  </p:sldLayoutIdLst>
  <p:timing>
    <p:tnLst>
      <p:par>
        <p:cTn id="1" dur="indefinite" restart="never" nodeType="tmRoot"/>
      </p:par>
    </p:tnLst>
  </p:timing>
  <p:txStyles>
    <p:titleStyle>
      <a:lvl1pPr algn="l" defTabSz="912813" rtl="0" fontAlgn="base">
        <a:spcBef>
          <a:spcPct val="0"/>
        </a:spcBef>
        <a:spcAft>
          <a:spcPct val="0"/>
        </a:spcAft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  <a:lvl2pPr algn="l" defTabSz="912813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2pPr>
      <a:lvl3pPr algn="l" defTabSz="912813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3pPr>
      <a:lvl4pPr algn="l" defTabSz="912813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4pPr>
      <a:lvl5pPr algn="l" defTabSz="912813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5pPr>
      <a:lvl6pPr marL="457200" algn="l" defTabSz="912813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6pPr>
      <a:lvl7pPr marL="914400" algn="l" defTabSz="912813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7pPr>
      <a:lvl8pPr marL="1371600" algn="l" defTabSz="912813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8pPr>
      <a:lvl9pPr marL="1828800" algn="l" defTabSz="912813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9pPr>
    </p:titleStyle>
    <p:bodyStyle>
      <a:lvl1pPr marL="179388" indent="-179388" algn="l" defTabSz="912813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fontAlgn="base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fontAlgn="base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fontAlgn="base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142875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14313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4100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515151">
                    <a:tint val="75000"/>
                  </a:srgb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3C11C43F-6AA8-4EC6-A6AC-2F346E8554A7}" type="datetimeFigureOut">
              <a:rPr lang="ru-RU"/>
              <a:pPr>
                <a:defRPr/>
              </a:pPr>
              <a:t>26.04.2019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rgbClr val="515151">
                    <a:tint val="75000"/>
                  </a:srgb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979797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5441C12-4518-422B-8FD9-C1F951747E9C}" type="slidenum">
              <a:rPr lang="ru-RU" alt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cs typeface="Arial" charset="0"/>
            </a:endParaRPr>
          </a:p>
        </p:txBody>
      </p:sp>
      <p:pic>
        <p:nvPicPr>
          <p:cNvPr id="4104" name="Picture 6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6286500"/>
            <a:ext cx="2952751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40413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08" r:id="rId1"/>
    <p:sldLayoutId id="2147485009" r:id="rId2"/>
    <p:sldLayoutId id="2147485010" r:id="rId3"/>
    <p:sldLayoutId id="2147485011" r:id="rId4"/>
    <p:sldLayoutId id="2147485012" r:id="rId5"/>
    <p:sldLayoutId id="2147485013" r:id="rId6"/>
    <p:sldLayoutId id="2147485014" r:id="rId7"/>
    <p:sldLayoutId id="2147485015" r:id="rId8"/>
    <p:sldLayoutId id="2147485016" r:id="rId9"/>
    <p:sldLayoutId id="2147485017" r:id="rId10"/>
    <p:sldLayoutId id="2147485018" r:id="rId11"/>
    <p:sldLayoutId id="2147485019" r:id="rId12"/>
    <p:sldLayoutId id="2147485020" r:id="rId13"/>
    <p:sldLayoutId id="2147485021" r:id="rId14"/>
    <p:sldLayoutId id="2147485022" r:id="rId15"/>
    <p:sldLayoutId id="2147485023" r:id="rId16"/>
    <p:sldLayoutId id="2147485024" r:id="rId17"/>
    <p:sldLayoutId id="2147485025" r:id="rId18"/>
    <p:sldLayoutId id="2147485026" r:id="rId19"/>
    <p:sldLayoutId id="2147485027" r:id="rId20"/>
    <p:sldLayoutId id="2147485028" r:id="rId21"/>
    <p:sldLayoutId id="2147485029" r:id="rId22"/>
    <p:sldLayoutId id="2147485030" r:id="rId23"/>
    <p:sldLayoutId id="2147485031" r:id="rId24"/>
    <p:sldLayoutId id="2147485032" r:id="rId25"/>
  </p:sldLayoutIdLst>
  <p:timing>
    <p:tnLst>
      <p:par>
        <p:cTn id="1" dur="indefinite" restart="never" nodeType="tmRoot"/>
      </p:par>
    </p:tnLst>
  </p:timing>
  <p:txStyles>
    <p:titleStyle>
      <a:lvl1pPr algn="l" defTabSz="912813" rtl="0" fontAlgn="base">
        <a:spcBef>
          <a:spcPct val="0"/>
        </a:spcBef>
        <a:spcAft>
          <a:spcPct val="0"/>
        </a:spcAft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  <a:lvl2pPr algn="l" defTabSz="912813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2pPr>
      <a:lvl3pPr algn="l" defTabSz="912813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3pPr>
      <a:lvl4pPr algn="l" defTabSz="912813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4pPr>
      <a:lvl5pPr algn="l" defTabSz="912813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5pPr>
      <a:lvl6pPr marL="457200" algn="l" defTabSz="912813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6pPr>
      <a:lvl7pPr marL="914400" algn="l" defTabSz="912813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7pPr>
      <a:lvl8pPr marL="1371600" algn="l" defTabSz="912813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8pPr>
      <a:lvl9pPr marL="1828800" algn="l" defTabSz="912813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</a:defRPr>
      </a:lvl9pPr>
    </p:titleStyle>
    <p:bodyStyle>
      <a:lvl1pPr marL="179388" indent="-179388" algn="l" defTabSz="912813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fontAlgn="base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fontAlgn="base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fontAlgn="base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194424956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p:oleObj spid="_x0000_s364567" name="think-cell Slide" r:id="rId12" imgW="360" imgH="360" progId="">
              <p:embed/>
            </p:oleObj>
          </a:graphicData>
        </a:graphic>
      </p:graphicFrame>
      <p:sp>
        <p:nvSpPr>
          <p:cNvPr id="2" name="Rectangle 1" hidden="1"/>
          <p:cNvSpPr/>
          <p:nvPr userDrawn="1">
            <p:custDataLst>
              <p:tags r:id="rId11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dirty="0" err="1">
              <a:solidFill>
                <a:srgbClr val="FFFFFF"/>
              </a:solidFill>
              <a:latin typeface="Arial Narrow" panose="020B0606020202030204" pitchFamily="34" charset="0"/>
              <a:sym typeface="Arial Narrow" panose="020B0606020202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4433" y="1554480"/>
            <a:ext cx="11520000" cy="4745832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36000" y="6688610"/>
            <a:ext cx="4800000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© </a:t>
            </a:r>
            <a:r>
              <a:rPr lang="ru-RU" sz="800" dirty="0">
                <a:solidFill>
                  <a:srgbClr val="FFFFFF"/>
                </a:solidFill>
              </a:rPr>
              <a:t>Корпорация «Российский учебник»</a:t>
            </a:r>
            <a:endParaRPr lang="ru-RU" sz="8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34433" y="339495"/>
            <a:ext cx="11520000" cy="9572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5925156" y="6509584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088333F-969B-4E2E-A6DA-00108481B495}" type="slidenum">
              <a:rPr lang="ru-RU" sz="1000" b="1" smtClean="0">
                <a:solidFill>
                  <a:srgbClr val="181818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ru-RU" sz="1000" dirty="0">
              <a:solidFill>
                <a:srgbClr val="181818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3005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005CAB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Clr>
          <a:schemeClr val="bg2"/>
        </a:buClr>
        <a:buFont typeface="Arial" pitchFamily="34" charset="0"/>
        <a:buNone/>
        <a:defRPr sz="12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5CAB"/>
        </a:buClr>
        <a:buFont typeface="Wingdings" pitchFamily="2" charset="2"/>
        <a:buChar char="§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–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055732926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p:oleObj spid="_x0000_s373783" name="think-cell Slide" r:id="rId12" imgW="360" imgH="360" progId="">
              <p:embed/>
            </p:oleObj>
          </a:graphicData>
        </a:graphic>
      </p:graphicFrame>
      <p:sp>
        <p:nvSpPr>
          <p:cNvPr id="2" name="Rectangle 1" hidden="1"/>
          <p:cNvSpPr/>
          <p:nvPr userDrawn="1">
            <p:custDataLst>
              <p:tags r:id="rId11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dirty="0" err="1">
              <a:solidFill>
                <a:srgbClr val="FFFFFF"/>
              </a:solidFill>
              <a:latin typeface="Arial Narrow" panose="020B0606020202030204" pitchFamily="34" charset="0"/>
              <a:sym typeface="Arial Narrow" panose="020B0606020202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4433" y="1554480"/>
            <a:ext cx="11520000" cy="4745832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36000" y="6688610"/>
            <a:ext cx="4800000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© </a:t>
            </a:r>
            <a:r>
              <a:rPr lang="ru-RU" sz="800" dirty="0">
                <a:solidFill>
                  <a:srgbClr val="FFFFFF"/>
                </a:solidFill>
              </a:rPr>
              <a:t>Корпорация «Российский учебник»</a:t>
            </a:r>
            <a:endParaRPr lang="ru-RU" sz="8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34433" y="339495"/>
            <a:ext cx="11520000" cy="9572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5925156" y="6509584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088333F-969B-4E2E-A6DA-00108481B495}" type="slidenum">
              <a:rPr lang="ru-RU" sz="1000" b="1" smtClean="0">
                <a:solidFill>
                  <a:srgbClr val="181818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ru-RU" sz="1000" dirty="0">
              <a:solidFill>
                <a:srgbClr val="181818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8397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005CAB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Clr>
          <a:schemeClr val="bg2"/>
        </a:buClr>
        <a:buFont typeface="Arial" pitchFamily="34" charset="0"/>
        <a:buNone/>
        <a:defRPr sz="12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5CAB"/>
        </a:buClr>
        <a:buFont typeface="Wingdings" pitchFamily="2" charset="2"/>
        <a:buChar char="§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–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673892949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p:oleObj spid="_x0000_s382999" name="think-cell Slide" r:id="rId12" imgW="360" imgH="360" progId="">
              <p:embed/>
            </p:oleObj>
          </a:graphicData>
        </a:graphic>
      </p:graphicFrame>
      <p:sp>
        <p:nvSpPr>
          <p:cNvPr id="2" name="Rectangle 1" hidden="1"/>
          <p:cNvSpPr/>
          <p:nvPr userDrawn="1">
            <p:custDataLst>
              <p:tags r:id="rId11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dirty="0" err="1">
              <a:solidFill>
                <a:srgbClr val="FFFFFF"/>
              </a:solidFill>
              <a:latin typeface="Arial Narrow" panose="020B0606020202030204" pitchFamily="34" charset="0"/>
              <a:sym typeface="Arial Narrow" panose="020B0606020202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4433" y="1554480"/>
            <a:ext cx="11520000" cy="4745832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36000" y="6688610"/>
            <a:ext cx="4800000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© </a:t>
            </a:r>
            <a:r>
              <a:rPr lang="ru-RU" sz="800" dirty="0">
                <a:solidFill>
                  <a:srgbClr val="FFFFFF"/>
                </a:solidFill>
              </a:rPr>
              <a:t>Корпорация «Российский учебник»</a:t>
            </a:r>
            <a:endParaRPr lang="ru-RU" sz="8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34433" y="339495"/>
            <a:ext cx="11520000" cy="9572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5925156" y="6509584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088333F-969B-4E2E-A6DA-00108481B495}" type="slidenum">
              <a:rPr lang="ru-RU" sz="1000" b="1" smtClean="0">
                <a:solidFill>
                  <a:srgbClr val="181818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ru-RU" sz="1000" dirty="0">
              <a:solidFill>
                <a:srgbClr val="181818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5032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005CAB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Clr>
          <a:schemeClr val="bg2"/>
        </a:buClr>
        <a:buFont typeface="Arial" pitchFamily="34" charset="0"/>
        <a:buNone/>
        <a:defRPr sz="12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5CAB"/>
        </a:buClr>
        <a:buFont typeface="Wingdings" pitchFamily="2" charset="2"/>
        <a:buChar char="§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–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680680516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p:oleObj spid="_x0000_s392215" name="think-cell Slide" r:id="rId12" imgW="360" imgH="360" progId="">
              <p:embed/>
            </p:oleObj>
          </a:graphicData>
        </a:graphic>
      </p:graphicFrame>
      <p:sp>
        <p:nvSpPr>
          <p:cNvPr id="2" name="Rectangle 1" hidden="1"/>
          <p:cNvSpPr/>
          <p:nvPr userDrawn="1">
            <p:custDataLst>
              <p:tags r:id="rId11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dirty="0" err="1">
              <a:solidFill>
                <a:srgbClr val="FFFFFF"/>
              </a:solidFill>
              <a:latin typeface="Arial Narrow" panose="020B0606020202030204" pitchFamily="34" charset="0"/>
              <a:sym typeface="Arial Narrow" panose="020B0606020202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4433" y="1554480"/>
            <a:ext cx="11520000" cy="4745832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36000" y="6688610"/>
            <a:ext cx="4800000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© </a:t>
            </a:r>
            <a:r>
              <a:rPr lang="ru-RU" sz="800" dirty="0">
                <a:solidFill>
                  <a:srgbClr val="FFFFFF"/>
                </a:solidFill>
              </a:rPr>
              <a:t>Корпорация «Российский учебник»</a:t>
            </a:r>
            <a:endParaRPr lang="ru-RU" sz="8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34433" y="339495"/>
            <a:ext cx="11520000" cy="9572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5925156" y="6509584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088333F-969B-4E2E-A6DA-00108481B495}" type="slidenum">
              <a:rPr lang="ru-RU" sz="1000" b="1" smtClean="0">
                <a:solidFill>
                  <a:srgbClr val="181818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ru-RU" sz="1000" dirty="0">
              <a:solidFill>
                <a:srgbClr val="181818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7104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005CAB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Clr>
          <a:schemeClr val="bg2"/>
        </a:buClr>
        <a:buFont typeface="Arial" pitchFamily="34" charset="0"/>
        <a:buNone/>
        <a:defRPr sz="12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5CAB"/>
        </a:buClr>
        <a:buFont typeface="Wingdings" pitchFamily="2" charset="2"/>
        <a:buChar char="§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–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956255418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p:oleObj spid="_x0000_s401431" name="think-cell Slide" r:id="rId12" imgW="360" imgH="360" progId="">
              <p:embed/>
            </p:oleObj>
          </a:graphicData>
        </a:graphic>
      </p:graphicFrame>
      <p:sp>
        <p:nvSpPr>
          <p:cNvPr id="2" name="Rectangle 1" hidden="1"/>
          <p:cNvSpPr/>
          <p:nvPr userDrawn="1">
            <p:custDataLst>
              <p:tags r:id="rId11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dirty="0" err="1">
              <a:solidFill>
                <a:srgbClr val="FFFFFF"/>
              </a:solidFill>
              <a:latin typeface="Arial Narrow" panose="020B0606020202030204" pitchFamily="34" charset="0"/>
              <a:sym typeface="Arial Narrow" panose="020B0606020202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4433" y="1554480"/>
            <a:ext cx="11520000" cy="4745832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36000" y="6688610"/>
            <a:ext cx="4800000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© </a:t>
            </a:r>
            <a:r>
              <a:rPr lang="ru-RU" sz="800" dirty="0">
                <a:solidFill>
                  <a:srgbClr val="FFFFFF"/>
                </a:solidFill>
              </a:rPr>
              <a:t>Корпорация «Российский учебник»</a:t>
            </a:r>
            <a:endParaRPr lang="ru-RU" sz="8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34433" y="339495"/>
            <a:ext cx="11520000" cy="9572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5925156" y="6509584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088333F-969B-4E2E-A6DA-00108481B495}" type="slidenum">
              <a:rPr lang="ru-RU" sz="1000" b="1" smtClean="0">
                <a:solidFill>
                  <a:srgbClr val="181818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ru-RU" sz="1000" dirty="0">
              <a:solidFill>
                <a:srgbClr val="181818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3552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005CAB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Clr>
          <a:schemeClr val="bg2"/>
        </a:buClr>
        <a:buFont typeface="Arial" pitchFamily="34" charset="0"/>
        <a:buNone/>
        <a:defRPr sz="12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5CAB"/>
        </a:buClr>
        <a:buFont typeface="Wingdings" pitchFamily="2" charset="2"/>
        <a:buChar char="§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–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049340168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p:oleObj spid="_x0000_s412695" name="think-cell Slide" r:id="rId12" imgW="360" imgH="360" progId="">
              <p:embed/>
            </p:oleObj>
          </a:graphicData>
        </a:graphic>
      </p:graphicFrame>
      <p:sp>
        <p:nvSpPr>
          <p:cNvPr id="2" name="Rectangle 1" hidden="1"/>
          <p:cNvSpPr/>
          <p:nvPr userDrawn="1">
            <p:custDataLst>
              <p:tags r:id="rId11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dirty="0" err="1">
              <a:solidFill>
                <a:srgbClr val="FFFFFF"/>
              </a:solidFill>
              <a:latin typeface="Arial Narrow" panose="020B0606020202030204" pitchFamily="34" charset="0"/>
              <a:sym typeface="Arial Narrow" panose="020B0606020202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4433" y="1554480"/>
            <a:ext cx="11520000" cy="4745832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36000" y="6688610"/>
            <a:ext cx="4800000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© </a:t>
            </a:r>
            <a:r>
              <a:rPr lang="ru-RU" sz="800" dirty="0">
                <a:solidFill>
                  <a:srgbClr val="FFFFFF"/>
                </a:solidFill>
              </a:rPr>
              <a:t>Корпорация «Российский учебник»</a:t>
            </a:r>
            <a:endParaRPr lang="ru-RU" sz="8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34433" y="339495"/>
            <a:ext cx="11520000" cy="9572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5925156" y="6509584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088333F-969B-4E2E-A6DA-00108481B495}" type="slidenum">
              <a:rPr lang="ru-RU" sz="1000" b="1" smtClean="0">
                <a:solidFill>
                  <a:srgbClr val="181818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ru-RU" sz="1000" dirty="0">
              <a:solidFill>
                <a:srgbClr val="181818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76760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005CAB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Clr>
          <a:schemeClr val="bg2"/>
        </a:buClr>
        <a:buFont typeface="Arial" pitchFamily="34" charset="0"/>
        <a:buNone/>
        <a:defRPr sz="12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5CAB"/>
        </a:buClr>
        <a:buFont typeface="Wingdings" pitchFamily="2" charset="2"/>
        <a:buChar char="§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–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763251483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p:oleObj spid="_x0000_s421911" name="think-cell Slide" r:id="rId12" imgW="360" imgH="360" progId="">
              <p:embed/>
            </p:oleObj>
          </a:graphicData>
        </a:graphic>
      </p:graphicFrame>
      <p:sp>
        <p:nvSpPr>
          <p:cNvPr id="2" name="Rectangle 1" hidden="1"/>
          <p:cNvSpPr/>
          <p:nvPr userDrawn="1">
            <p:custDataLst>
              <p:tags r:id="rId11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dirty="0" err="1">
              <a:solidFill>
                <a:srgbClr val="FFFFFF"/>
              </a:solidFill>
              <a:latin typeface="Arial Narrow" panose="020B0606020202030204" pitchFamily="34" charset="0"/>
              <a:sym typeface="Arial Narrow" panose="020B0606020202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4433" y="1554480"/>
            <a:ext cx="11520000" cy="4745832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36000" y="6688610"/>
            <a:ext cx="4800000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© </a:t>
            </a:r>
            <a:r>
              <a:rPr lang="ru-RU" sz="800" dirty="0">
                <a:solidFill>
                  <a:srgbClr val="FFFFFF"/>
                </a:solidFill>
              </a:rPr>
              <a:t>Корпорация «Российский учебник»</a:t>
            </a:r>
            <a:endParaRPr lang="ru-RU" sz="8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34433" y="339495"/>
            <a:ext cx="11520000" cy="9572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5925156" y="6509584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088333F-969B-4E2E-A6DA-00108481B495}" type="slidenum">
              <a:rPr lang="ru-RU" sz="1000" b="1" smtClean="0">
                <a:solidFill>
                  <a:srgbClr val="181818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ru-RU" sz="1000" dirty="0">
              <a:solidFill>
                <a:srgbClr val="181818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5752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005CAB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Clr>
          <a:schemeClr val="bg2"/>
        </a:buClr>
        <a:buFont typeface="Arial" pitchFamily="34" charset="0"/>
        <a:buNone/>
        <a:defRPr sz="12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5CAB"/>
        </a:buClr>
        <a:buFont typeface="Wingdings" pitchFamily="2" charset="2"/>
        <a:buChar char="§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–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17" Type="http://schemas.openxmlformats.org/officeDocument/2006/relationships/image" Target="../media/image35.jpeg"/><Relationship Id="rId2" Type="http://schemas.openxmlformats.org/officeDocument/2006/relationships/tags" Target="../tags/tag202.xml"/><Relationship Id="rId16" Type="http://schemas.openxmlformats.org/officeDocument/2006/relationships/image" Target="../media/image34.png"/><Relationship Id="rId1" Type="http://schemas.openxmlformats.org/officeDocument/2006/relationships/vmlDrawing" Target="../drawings/vmlDrawing179.vml"/><Relationship Id="rId6" Type="http://schemas.openxmlformats.org/officeDocument/2006/relationships/image" Target="../media/image8.png"/><Relationship Id="rId11" Type="http://schemas.openxmlformats.org/officeDocument/2006/relationships/image" Target="../media/image29.jpeg"/><Relationship Id="rId5" Type="http://schemas.openxmlformats.org/officeDocument/2006/relationships/image" Target="../media/image3.emf"/><Relationship Id="rId15" Type="http://schemas.openxmlformats.org/officeDocument/2006/relationships/image" Target="../media/image33.png"/><Relationship Id="rId10" Type="http://schemas.openxmlformats.org/officeDocument/2006/relationships/image" Target="../media/image28.jpeg"/><Relationship Id="rId19" Type="http://schemas.openxmlformats.org/officeDocument/2006/relationships/image" Target="../media/image37.png"/><Relationship Id="rId4" Type="http://schemas.openxmlformats.org/officeDocument/2006/relationships/oleObject" Target="../embeddings/oleObject179.bin"/><Relationship Id="rId9" Type="http://schemas.openxmlformats.org/officeDocument/2006/relationships/image" Target="../media/image27.jpeg"/><Relationship Id="rId14" Type="http://schemas.openxmlformats.org/officeDocument/2006/relationships/image" Target="../media/image3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26" Type="http://schemas.openxmlformats.org/officeDocument/2006/relationships/image" Target="../media/image34.png"/><Relationship Id="rId3" Type="http://schemas.openxmlformats.org/officeDocument/2006/relationships/slideLayout" Target="../slideLayouts/slideLayout337.xml"/><Relationship Id="rId21" Type="http://schemas.openxmlformats.org/officeDocument/2006/relationships/image" Target="../media/image63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5" Type="http://schemas.openxmlformats.org/officeDocument/2006/relationships/image" Target="../media/image67.png"/><Relationship Id="rId2" Type="http://schemas.openxmlformats.org/officeDocument/2006/relationships/tags" Target="../tags/tag209.xml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29" Type="http://schemas.openxmlformats.org/officeDocument/2006/relationships/image" Target="../media/image70.png"/><Relationship Id="rId1" Type="http://schemas.openxmlformats.org/officeDocument/2006/relationships/vmlDrawing" Target="../drawings/vmlDrawing187.v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24" Type="http://schemas.openxmlformats.org/officeDocument/2006/relationships/image" Target="../media/image66.png"/><Relationship Id="rId5" Type="http://schemas.openxmlformats.org/officeDocument/2006/relationships/oleObject" Target="../embeddings/oleObject187.bin"/><Relationship Id="rId15" Type="http://schemas.openxmlformats.org/officeDocument/2006/relationships/image" Target="../media/image57.jpeg"/><Relationship Id="rId23" Type="http://schemas.openxmlformats.org/officeDocument/2006/relationships/image" Target="../media/image65.png"/><Relationship Id="rId28" Type="http://schemas.openxmlformats.org/officeDocument/2006/relationships/image" Target="../media/image69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31" Type="http://schemas.openxmlformats.org/officeDocument/2006/relationships/image" Target="../media/image7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1.png"/><Relationship Id="rId14" Type="http://schemas.openxmlformats.org/officeDocument/2006/relationships/image" Target="../media/image56.jpeg"/><Relationship Id="rId22" Type="http://schemas.openxmlformats.org/officeDocument/2006/relationships/image" Target="../media/image64.png"/><Relationship Id="rId27" Type="http://schemas.openxmlformats.org/officeDocument/2006/relationships/image" Target="../media/image68.jpeg"/><Relationship Id="rId30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81.jpeg"/><Relationship Id="rId18" Type="http://schemas.openxmlformats.org/officeDocument/2006/relationships/image" Target="../media/image85.jpeg"/><Relationship Id="rId3" Type="http://schemas.openxmlformats.org/officeDocument/2006/relationships/slideLayout" Target="../slideLayouts/slideLayout345.xml"/><Relationship Id="rId21" Type="http://schemas.openxmlformats.org/officeDocument/2006/relationships/image" Target="../media/image88.png"/><Relationship Id="rId7" Type="http://schemas.openxmlformats.org/officeDocument/2006/relationships/image" Target="../media/image75.jpeg"/><Relationship Id="rId12" Type="http://schemas.openxmlformats.org/officeDocument/2006/relationships/image" Target="../media/image80.jpeg"/><Relationship Id="rId17" Type="http://schemas.openxmlformats.org/officeDocument/2006/relationships/image" Target="../media/image84.jpeg"/><Relationship Id="rId2" Type="http://schemas.openxmlformats.org/officeDocument/2006/relationships/tags" Target="../tags/tag210.xml"/><Relationship Id="rId16" Type="http://schemas.openxmlformats.org/officeDocument/2006/relationships/image" Target="../media/image83.jpeg"/><Relationship Id="rId20" Type="http://schemas.openxmlformats.org/officeDocument/2006/relationships/image" Target="../media/image87.png"/><Relationship Id="rId1" Type="http://schemas.openxmlformats.org/officeDocument/2006/relationships/vmlDrawing" Target="../drawings/vmlDrawing188.vml"/><Relationship Id="rId6" Type="http://schemas.openxmlformats.org/officeDocument/2006/relationships/image" Target="../media/image74.jpeg"/><Relationship Id="rId11" Type="http://schemas.openxmlformats.org/officeDocument/2006/relationships/image" Target="../media/image79.jpeg"/><Relationship Id="rId5" Type="http://schemas.openxmlformats.org/officeDocument/2006/relationships/image" Target="../media/image73.jpeg"/><Relationship Id="rId15" Type="http://schemas.openxmlformats.org/officeDocument/2006/relationships/hyperlink" Target="https://rosuchebnik.ru/product/biologiya-9klass-uchebnik-429048/" TargetMode="External"/><Relationship Id="rId10" Type="http://schemas.openxmlformats.org/officeDocument/2006/relationships/image" Target="../media/image78.jpeg"/><Relationship Id="rId19" Type="http://schemas.openxmlformats.org/officeDocument/2006/relationships/image" Target="../media/image86.png"/><Relationship Id="rId4" Type="http://schemas.openxmlformats.org/officeDocument/2006/relationships/oleObject" Target="../embeddings/oleObject188.bin"/><Relationship Id="rId9" Type="http://schemas.openxmlformats.org/officeDocument/2006/relationships/image" Target="../media/image77.jpeg"/><Relationship Id="rId14" Type="http://schemas.openxmlformats.org/officeDocument/2006/relationships/image" Target="../media/image82.jpeg"/><Relationship Id="rId22" Type="http://schemas.openxmlformats.org/officeDocument/2006/relationships/image" Target="../media/image8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slideLayout" Target="../slideLayouts/slideLayout353.xml"/><Relationship Id="rId7" Type="http://schemas.openxmlformats.org/officeDocument/2006/relationships/image" Target="../media/image92.jpeg"/><Relationship Id="rId2" Type="http://schemas.openxmlformats.org/officeDocument/2006/relationships/tags" Target="../tags/tag211.xml"/><Relationship Id="rId1" Type="http://schemas.openxmlformats.org/officeDocument/2006/relationships/vmlDrawing" Target="../drawings/vmlDrawing189.vml"/><Relationship Id="rId6" Type="http://schemas.openxmlformats.org/officeDocument/2006/relationships/image" Target="../media/image91.jpeg"/><Relationship Id="rId11" Type="http://schemas.openxmlformats.org/officeDocument/2006/relationships/image" Target="../media/image72.png"/><Relationship Id="rId5" Type="http://schemas.openxmlformats.org/officeDocument/2006/relationships/image" Target="../media/image90.jpeg"/><Relationship Id="rId10" Type="http://schemas.openxmlformats.org/officeDocument/2006/relationships/image" Target="../media/image48.png"/><Relationship Id="rId4" Type="http://schemas.openxmlformats.org/officeDocument/2006/relationships/oleObject" Target="../embeddings/oleObject189.bin"/><Relationship Id="rId9" Type="http://schemas.openxmlformats.org/officeDocument/2006/relationships/image" Target="../media/image9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0.bin"/><Relationship Id="rId13" Type="http://schemas.openxmlformats.org/officeDocument/2006/relationships/image" Target="../media/image29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8.jpeg"/><Relationship Id="rId12" Type="http://schemas.openxmlformats.org/officeDocument/2006/relationships/image" Target="../media/image28.jpeg"/><Relationship Id="rId2" Type="http://schemas.openxmlformats.org/officeDocument/2006/relationships/tags" Target="../tags/tag212.xml"/><Relationship Id="rId16" Type="http://schemas.openxmlformats.org/officeDocument/2006/relationships/image" Target="../media/image101.emf"/><Relationship Id="rId1" Type="http://schemas.openxmlformats.org/officeDocument/2006/relationships/vmlDrawing" Target="../drawings/vmlDrawing190.vml"/><Relationship Id="rId6" Type="http://schemas.openxmlformats.org/officeDocument/2006/relationships/image" Target="../media/image97.jpeg"/><Relationship Id="rId11" Type="http://schemas.openxmlformats.org/officeDocument/2006/relationships/image" Target="../media/image27.jpeg"/><Relationship Id="rId5" Type="http://schemas.openxmlformats.org/officeDocument/2006/relationships/image" Target="../media/image96.jpeg"/><Relationship Id="rId15" Type="http://schemas.openxmlformats.org/officeDocument/2006/relationships/image" Target="../media/image100.emf"/><Relationship Id="rId10" Type="http://schemas.openxmlformats.org/officeDocument/2006/relationships/image" Target="../media/image26.jpe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5.jpeg"/><Relationship Id="rId14" Type="http://schemas.openxmlformats.org/officeDocument/2006/relationships/image" Target="../media/image9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13" Type="http://schemas.openxmlformats.org/officeDocument/2006/relationships/image" Target="../media/image31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4.jpeg"/><Relationship Id="rId12" Type="http://schemas.openxmlformats.org/officeDocument/2006/relationships/image" Target="../media/image30.jpeg"/><Relationship Id="rId2" Type="http://schemas.openxmlformats.org/officeDocument/2006/relationships/tags" Target="../tags/tag213.xml"/><Relationship Id="rId16" Type="http://schemas.openxmlformats.org/officeDocument/2006/relationships/image" Target="../media/image107.jpeg"/><Relationship Id="rId1" Type="http://schemas.openxmlformats.org/officeDocument/2006/relationships/vmlDrawing" Target="../drawings/vmlDrawing191.vml"/><Relationship Id="rId6" Type="http://schemas.openxmlformats.org/officeDocument/2006/relationships/image" Target="../media/image103.jpeg"/><Relationship Id="rId11" Type="http://schemas.openxmlformats.org/officeDocument/2006/relationships/image" Target="../media/image106.emf"/><Relationship Id="rId5" Type="http://schemas.openxmlformats.org/officeDocument/2006/relationships/image" Target="../media/image102.jpeg"/><Relationship Id="rId15" Type="http://schemas.openxmlformats.org/officeDocument/2006/relationships/image" Target="../media/image35.jpeg"/><Relationship Id="rId10" Type="http://schemas.openxmlformats.org/officeDocument/2006/relationships/image" Target="../media/image100.emf"/><Relationship Id="rId4" Type="http://schemas.openxmlformats.org/officeDocument/2006/relationships/notesSlide" Target="../notesSlides/notesSlide12.xml"/><Relationship Id="rId9" Type="http://schemas.openxmlformats.org/officeDocument/2006/relationships/oleObject" Target="../embeddings/oleObject191.bin"/><Relationship Id="rId1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4.png"/><Relationship Id="rId12" Type="http://schemas.openxmlformats.org/officeDocument/2006/relationships/image" Target="../media/image109.emf"/><Relationship Id="rId2" Type="http://schemas.openxmlformats.org/officeDocument/2006/relationships/tags" Target="../tags/tag214.xml"/><Relationship Id="rId1" Type="http://schemas.openxmlformats.org/officeDocument/2006/relationships/vmlDrawing" Target="../drawings/vmlDrawing192.vml"/><Relationship Id="rId6" Type="http://schemas.openxmlformats.org/officeDocument/2006/relationships/image" Target="../media/image63.png"/><Relationship Id="rId11" Type="http://schemas.openxmlformats.org/officeDocument/2006/relationships/image" Target="../media/image108.jpeg"/><Relationship Id="rId5" Type="http://schemas.openxmlformats.org/officeDocument/2006/relationships/oleObject" Target="../embeddings/oleObject192.bin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9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93.jpeg"/><Relationship Id="rId12" Type="http://schemas.openxmlformats.org/officeDocument/2006/relationships/image" Target="../media/image119.png"/><Relationship Id="rId2" Type="http://schemas.openxmlformats.org/officeDocument/2006/relationships/tags" Target="../tags/tag215.xml"/><Relationship Id="rId1" Type="http://schemas.openxmlformats.org/officeDocument/2006/relationships/vmlDrawing" Target="../drawings/vmlDrawing193.vml"/><Relationship Id="rId6" Type="http://schemas.openxmlformats.org/officeDocument/2006/relationships/image" Target="../media/image114.jpeg"/><Relationship Id="rId11" Type="http://schemas.openxmlformats.org/officeDocument/2006/relationships/image" Target="../media/image118.png"/><Relationship Id="rId5" Type="http://schemas.openxmlformats.org/officeDocument/2006/relationships/oleObject" Target="../embeddings/oleObject193.bin"/><Relationship Id="rId10" Type="http://schemas.openxmlformats.org/officeDocument/2006/relationships/image" Target="../media/image117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93.jpeg"/><Relationship Id="rId2" Type="http://schemas.openxmlformats.org/officeDocument/2006/relationships/tags" Target="../tags/tag216.xml"/><Relationship Id="rId1" Type="http://schemas.openxmlformats.org/officeDocument/2006/relationships/vmlDrawing" Target="../drawings/vmlDrawing194.vml"/><Relationship Id="rId6" Type="http://schemas.openxmlformats.org/officeDocument/2006/relationships/image" Target="../media/image120.jpeg"/><Relationship Id="rId11" Type="http://schemas.openxmlformats.org/officeDocument/2006/relationships/image" Target="../media/image124.png"/><Relationship Id="rId5" Type="http://schemas.openxmlformats.org/officeDocument/2006/relationships/oleObject" Target="../embeddings/oleObject194.bin"/><Relationship Id="rId10" Type="http://schemas.openxmlformats.org/officeDocument/2006/relationships/image" Target="../media/image123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image" Target="../media/image156.png"/><Relationship Id="rId18" Type="http://schemas.openxmlformats.org/officeDocument/2006/relationships/image" Target="../media/image161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64.png"/><Relationship Id="rId7" Type="http://schemas.openxmlformats.org/officeDocument/2006/relationships/image" Target="../media/image150.png"/><Relationship Id="rId12" Type="http://schemas.openxmlformats.org/officeDocument/2006/relationships/image" Target="../media/image155.jpeg"/><Relationship Id="rId17" Type="http://schemas.openxmlformats.org/officeDocument/2006/relationships/image" Target="../media/image160.png"/><Relationship Id="rId2" Type="http://schemas.openxmlformats.org/officeDocument/2006/relationships/tags" Target="../tags/tag217.xml"/><Relationship Id="rId16" Type="http://schemas.openxmlformats.org/officeDocument/2006/relationships/image" Target="../media/image159.jpeg"/><Relationship Id="rId20" Type="http://schemas.openxmlformats.org/officeDocument/2006/relationships/image" Target="../media/image163.jpeg"/><Relationship Id="rId1" Type="http://schemas.openxmlformats.org/officeDocument/2006/relationships/vmlDrawing" Target="../drawings/vmlDrawing195.vml"/><Relationship Id="rId6" Type="http://schemas.openxmlformats.org/officeDocument/2006/relationships/image" Target="../media/image149.png"/><Relationship Id="rId11" Type="http://schemas.openxmlformats.org/officeDocument/2006/relationships/image" Target="../media/image154.png"/><Relationship Id="rId5" Type="http://schemas.openxmlformats.org/officeDocument/2006/relationships/oleObject" Target="../embeddings/oleObject195.bin"/><Relationship Id="rId15" Type="http://schemas.openxmlformats.org/officeDocument/2006/relationships/image" Target="../media/image158.jpeg"/><Relationship Id="rId10" Type="http://schemas.openxmlformats.org/officeDocument/2006/relationships/image" Target="../media/image153.png"/><Relationship Id="rId19" Type="http://schemas.openxmlformats.org/officeDocument/2006/relationships/image" Target="../media/image162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52.png"/><Relationship Id="rId14" Type="http://schemas.openxmlformats.org/officeDocument/2006/relationships/image" Target="../media/image1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emf"/><Relationship Id="rId2" Type="http://schemas.openxmlformats.org/officeDocument/2006/relationships/image" Target="../media/image165.emf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169.emf"/><Relationship Id="rId5" Type="http://schemas.openxmlformats.org/officeDocument/2006/relationships/image" Target="../media/image168.emf"/><Relationship Id="rId4" Type="http://schemas.openxmlformats.org/officeDocument/2006/relationships/image" Target="../media/image167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177.png"/><Relationship Id="rId18" Type="http://schemas.openxmlformats.org/officeDocument/2006/relationships/image" Target="../media/image182.jpe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52.png"/><Relationship Id="rId7" Type="http://schemas.openxmlformats.org/officeDocument/2006/relationships/image" Target="../media/image171.jpeg"/><Relationship Id="rId12" Type="http://schemas.openxmlformats.org/officeDocument/2006/relationships/image" Target="../media/image176.png"/><Relationship Id="rId17" Type="http://schemas.openxmlformats.org/officeDocument/2006/relationships/image" Target="../media/image181.png"/><Relationship Id="rId25" Type="http://schemas.openxmlformats.org/officeDocument/2006/relationships/image" Target="../media/image153.png"/><Relationship Id="rId2" Type="http://schemas.openxmlformats.org/officeDocument/2006/relationships/tags" Target="../tags/tag218.xml"/><Relationship Id="rId16" Type="http://schemas.openxmlformats.org/officeDocument/2006/relationships/image" Target="../media/image180.jpeg"/><Relationship Id="rId20" Type="http://schemas.openxmlformats.org/officeDocument/2006/relationships/image" Target="../media/image151.png"/><Relationship Id="rId1" Type="http://schemas.openxmlformats.org/officeDocument/2006/relationships/vmlDrawing" Target="../drawings/vmlDrawing196.vml"/><Relationship Id="rId6" Type="http://schemas.openxmlformats.org/officeDocument/2006/relationships/image" Target="../media/image170.png"/><Relationship Id="rId11" Type="http://schemas.openxmlformats.org/officeDocument/2006/relationships/image" Target="../media/image175.jpeg"/><Relationship Id="rId24" Type="http://schemas.openxmlformats.org/officeDocument/2006/relationships/image" Target="../media/image184.png"/><Relationship Id="rId5" Type="http://schemas.openxmlformats.org/officeDocument/2006/relationships/oleObject" Target="../embeddings/oleObject196.bin"/><Relationship Id="rId15" Type="http://schemas.openxmlformats.org/officeDocument/2006/relationships/image" Target="../media/image179.jpeg"/><Relationship Id="rId23" Type="http://schemas.openxmlformats.org/officeDocument/2006/relationships/image" Target="../media/image149.png"/><Relationship Id="rId10" Type="http://schemas.openxmlformats.org/officeDocument/2006/relationships/image" Target="../media/image174.png"/><Relationship Id="rId19" Type="http://schemas.openxmlformats.org/officeDocument/2006/relationships/image" Target="../media/image183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73.png"/><Relationship Id="rId14" Type="http://schemas.openxmlformats.org/officeDocument/2006/relationships/image" Target="../media/image178.png"/><Relationship Id="rId22" Type="http://schemas.openxmlformats.org/officeDocument/2006/relationships/image" Target="../media/image1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80.vml"/><Relationship Id="rId5" Type="http://schemas.openxmlformats.org/officeDocument/2006/relationships/oleObject" Target="../embeddings/oleObject180.bin"/><Relationship Id="rId4" Type="http://schemas.openxmlformats.org/officeDocument/2006/relationships/image" Target="../media/image3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5.png"/><Relationship Id="rId12" Type="http://schemas.openxmlformats.org/officeDocument/2006/relationships/image" Target="../media/image189.jpeg"/><Relationship Id="rId2" Type="http://schemas.openxmlformats.org/officeDocument/2006/relationships/tags" Target="../tags/tag219.xml"/><Relationship Id="rId1" Type="http://schemas.openxmlformats.org/officeDocument/2006/relationships/vmlDrawing" Target="../drawings/vmlDrawing197.vml"/><Relationship Id="rId6" Type="http://schemas.openxmlformats.org/officeDocument/2006/relationships/image" Target="../media/image109.emf"/><Relationship Id="rId11" Type="http://schemas.openxmlformats.org/officeDocument/2006/relationships/image" Target="../media/image188.jpeg"/><Relationship Id="rId5" Type="http://schemas.openxmlformats.org/officeDocument/2006/relationships/oleObject" Target="../embeddings/oleObject197.bin"/><Relationship Id="rId10" Type="http://schemas.openxmlformats.org/officeDocument/2006/relationships/image" Target="../media/image187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18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jpeg"/><Relationship Id="rId13" Type="http://schemas.openxmlformats.org/officeDocument/2006/relationships/image" Target="../media/image197.jpeg"/><Relationship Id="rId18" Type="http://schemas.openxmlformats.org/officeDocument/2006/relationships/image" Target="../media/image202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50.png"/><Relationship Id="rId7" Type="http://schemas.openxmlformats.org/officeDocument/2006/relationships/image" Target="../media/image191.png"/><Relationship Id="rId12" Type="http://schemas.openxmlformats.org/officeDocument/2006/relationships/image" Target="../media/image196.jpeg"/><Relationship Id="rId17" Type="http://schemas.openxmlformats.org/officeDocument/2006/relationships/image" Target="../media/image201.png"/><Relationship Id="rId2" Type="http://schemas.openxmlformats.org/officeDocument/2006/relationships/tags" Target="../tags/tag220.xml"/><Relationship Id="rId16" Type="http://schemas.openxmlformats.org/officeDocument/2006/relationships/image" Target="../media/image200.png"/><Relationship Id="rId20" Type="http://schemas.openxmlformats.org/officeDocument/2006/relationships/image" Target="../media/image204.png"/><Relationship Id="rId1" Type="http://schemas.openxmlformats.org/officeDocument/2006/relationships/vmlDrawing" Target="../drawings/vmlDrawing198.vml"/><Relationship Id="rId6" Type="http://schemas.openxmlformats.org/officeDocument/2006/relationships/image" Target="../media/image190.png"/><Relationship Id="rId11" Type="http://schemas.openxmlformats.org/officeDocument/2006/relationships/image" Target="../media/image195.jpeg"/><Relationship Id="rId5" Type="http://schemas.openxmlformats.org/officeDocument/2006/relationships/oleObject" Target="../embeddings/oleObject198.bin"/><Relationship Id="rId15" Type="http://schemas.openxmlformats.org/officeDocument/2006/relationships/image" Target="../media/image199.jpeg"/><Relationship Id="rId10" Type="http://schemas.openxmlformats.org/officeDocument/2006/relationships/image" Target="../media/image194.jpeg"/><Relationship Id="rId19" Type="http://schemas.openxmlformats.org/officeDocument/2006/relationships/image" Target="../media/image203.jpe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193.jpeg"/><Relationship Id="rId14" Type="http://schemas.openxmlformats.org/officeDocument/2006/relationships/image" Target="../media/image19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jpeg"/><Relationship Id="rId13" Type="http://schemas.openxmlformats.org/officeDocument/2006/relationships/image" Target="../media/image2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5.png"/><Relationship Id="rId12" Type="http://schemas.openxmlformats.org/officeDocument/2006/relationships/image" Target="../media/image210.png"/><Relationship Id="rId2" Type="http://schemas.openxmlformats.org/officeDocument/2006/relationships/tags" Target="../tags/tag221.xml"/><Relationship Id="rId1" Type="http://schemas.openxmlformats.org/officeDocument/2006/relationships/vmlDrawing" Target="../drawings/vmlDrawing199.vml"/><Relationship Id="rId6" Type="http://schemas.openxmlformats.org/officeDocument/2006/relationships/image" Target="../media/image149.png"/><Relationship Id="rId11" Type="http://schemas.openxmlformats.org/officeDocument/2006/relationships/image" Target="../media/image209.png"/><Relationship Id="rId5" Type="http://schemas.openxmlformats.org/officeDocument/2006/relationships/oleObject" Target="../embeddings/oleObject199.bin"/><Relationship Id="rId15" Type="http://schemas.openxmlformats.org/officeDocument/2006/relationships/image" Target="../media/image150.png"/><Relationship Id="rId10" Type="http://schemas.openxmlformats.org/officeDocument/2006/relationships/image" Target="../media/image208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207.jpeg"/><Relationship Id="rId14" Type="http://schemas.openxmlformats.org/officeDocument/2006/relationships/image" Target="../media/image21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jpeg"/><Relationship Id="rId13" Type="http://schemas.openxmlformats.org/officeDocument/2006/relationships/image" Target="../media/image217.jpeg"/><Relationship Id="rId18" Type="http://schemas.openxmlformats.org/officeDocument/2006/relationships/image" Target="../media/image2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1.png"/><Relationship Id="rId12" Type="http://schemas.openxmlformats.org/officeDocument/2006/relationships/image" Target="../media/image216.png"/><Relationship Id="rId17" Type="http://schemas.openxmlformats.org/officeDocument/2006/relationships/image" Target="../media/image221.jpeg"/><Relationship Id="rId2" Type="http://schemas.openxmlformats.org/officeDocument/2006/relationships/tags" Target="../tags/tag222.xml"/><Relationship Id="rId16" Type="http://schemas.openxmlformats.org/officeDocument/2006/relationships/image" Target="../media/image220.png"/><Relationship Id="rId20" Type="http://schemas.openxmlformats.org/officeDocument/2006/relationships/image" Target="../media/image150.png"/><Relationship Id="rId1" Type="http://schemas.openxmlformats.org/officeDocument/2006/relationships/vmlDrawing" Target="../drawings/vmlDrawing200.vml"/><Relationship Id="rId6" Type="http://schemas.openxmlformats.org/officeDocument/2006/relationships/image" Target="../media/image190.png"/><Relationship Id="rId11" Type="http://schemas.openxmlformats.org/officeDocument/2006/relationships/image" Target="../media/image215.png"/><Relationship Id="rId5" Type="http://schemas.openxmlformats.org/officeDocument/2006/relationships/oleObject" Target="../embeddings/oleObject200.bin"/><Relationship Id="rId15" Type="http://schemas.openxmlformats.org/officeDocument/2006/relationships/image" Target="../media/image219.jpeg"/><Relationship Id="rId10" Type="http://schemas.openxmlformats.org/officeDocument/2006/relationships/image" Target="../media/image214.png"/><Relationship Id="rId19" Type="http://schemas.openxmlformats.org/officeDocument/2006/relationships/image" Target="../media/image223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213.png"/><Relationship Id="rId14" Type="http://schemas.openxmlformats.org/officeDocument/2006/relationships/image" Target="../media/image21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jpeg"/><Relationship Id="rId13" Type="http://schemas.openxmlformats.org/officeDocument/2006/relationships/image" Target="../media/image2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0.png"/><Relationship Id="rId12" Type="http://schemas.openxmlformats.org/officeDocument/2006/relationships/image" Target="../media/image226.jpeg"/><Relationship Id="rId2" Type="http://schemas.openxmlformats.org/officeDocument/2006/relationships/tags" Target="../tags/tag223.xml"/><Relationship Id="rId1" Type="http://schemas.openxmlformats.org/officeDocument/2006/relationships/vmlDrawing" Target="../drawings/vmlDrawing201.vml"/><Relationship Id="rId6" Type="http://schemas.openxmlformats.org/officeDocument/2006/relationships/image" Target="../media/image149.png"/><Relationship Id="rId11" Type="http://schemas.openxmlformats.org/officeDocument/2006/relationships/image" Target="../media/image225.png"/><Relationship Id="rId5" Type="http://schemas.openxmlformats.org/officeDocument/2006/relationships/oleObject" Target="../embeddings/oleObject201.bin"/><Relationship Id="rId10" Type="http://schemas.openxmlformats.org/officeDocument/2006/relationships/image" Target="../media/image224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207.jpeg"/><Relationship Id="rId14" Type="http://schemas.openxmlformats.org/officeDocument/2006/relationships/image" Target="../media/image22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jpeg"/><Relationship Id="rId13" Type="http://schemas.openxmlformats.org/officeDocument/2006/relationships/image" Target="../media/image234.emf"/><Relationship Id="rId3" Type="http://schemas.openxmlformats.org/officeDocument/2006/relationships/slideLayout" Target="../slideLayouts/slideLayout361.xml"/><Relationship Id="rId7" Type="http://schemas.openxmlformats.org/officeDocument/2006/relationships/image" Target="../media/image229.jpeg"/><Relationship Id="rId12" Type="http://schemas.openxmlformats.org/officeDocument/2006/relationships/image" Target="../media/image100.emf"/><Relationship Id="rId2" Type="http://schemas.openxmlformats.org/officeDocument/2006/relationships/tags" Target="../tags/tag224.xml"/><Relationship Id="rId16" Type="http://schemas.openxmlformats.org/officeDocument/2006/relationships/image" Target="../media/image237.png"/><Relationship Id="rId1" Type="http://schemas.openxmlformats.org/officeDocument/2006/relationships/vmlDrawing" Target="../drawings/vmlDrawing202.vml"/><Relationship Id="rId6" Type="http://schemas.openxmlformats.org/officeDocument/2006/relationships/image" Target="../media/image3.emf"/><Relationship Id="rId11" Type="http://schemas.openxmlformats.org/officeDocument/2006/relationships/image" Target="../media/image233.jpeg"/><Relationship Id="rId5" Type="http://schemas.openxmlformats.org/officeDocument/2006/relationships/oleObject" Target="../embeddings/oleObject202.bin"/><Relationship Id="rId15" Type="http://schemas.openxmlformats.org/officeDocument/2006/relationships/image" Target="../media/image236.png"/><Relationship Id="rId10" Type="http://schemas.openxmlformats.org/officeDocument/2006/relationships/image" Target="../media/image232.jpe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231.jpeg"/><Relationship Id="rId14" Type="http://schemas.openxmlformats.org/officeDocument/2006/relationships/image" Target="../media/image235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emf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13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13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13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13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1.png"/><Relationship Id="rId2" Type="http://schemas.openxmlformats.org/officeDocument/2006/relationships/tags" Target="../tags/tag203.xml"/><Relationship Id="rId1" Type="http://schemas.openxmlformats.org/officeDocument/2006/relationships/vmlDrawing" Target="../drawings/vmlDrawing181.vml"/><Relationship Id="rId6" Type="http://schemas.openxmlformats.org/officeDocument/2006/relationships/image" Target="../media/image40.png"/><Relationship Id="rId5" Type="http://schemas.openxmlformats.org/officeDocument/2006/relationships/oleObject" Target="../embeddings/oleObject181.bin"/><Relationship Id="rId4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13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13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12" Type="http://schemas.openxmlformats.org/officeDocument/2006/relationships/image" Target="../media/image249.png"/><Relationship Id="rId2" Type="http://schemas.openxmlformats.org/officeDocument/2006/relationships/tags" Target="../tags/tag225.xml"/><Relationship Id="rId1" Type="http://schemas.openxmlformats.org/officeDocument/2006/relationships/vmlDrawing" Target="../drawings/vmlDrawing203.vml"/><Relationship Id="rId6" Type="http://schemas.openxmlformats.org/officeDocument/2006/relationships/image" Target="../media/image33.png"/><Relationship Id="rId11" Type="http://schemas.openxmlformats.org/officeDocument/2006/relationships/image" Target="../media/image248.png"/><Relationship Id="rId5" Type="http://schemas.openxmlformats.org/officeDocument/2006/relationships/oleObject" Target="../embeddings/oleObject203.bin"/><Relationship Id="rId10" Type="http://schemas.openxmlformats.org/officeDocument/2006/relationships/image" Target="../media/image247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24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png"/><Relationship Id="rId3" Type="http://schemas.openxmlformats.org/officeDocument/2006/relationships/slideLayout" Target="../slideLayouts/slideLayout296.xml"/><Relationship Id="rId7" Type="http://schemas.openxmlformats.org/officeDocument/2006/relationships/image" Target="../media/image34.png"/><Relationship Id="rId2" Type="http://schemas.openxmlformats.org/officeDocument/2006/relationships/tags" Target="../tags/tag226.xml"/><Relationship Id="rId1" Type="http://schemas.openxmlformats.org/officeDocument/2006/relationships/vmlDrawing" Target="../drawings/vmlDrawing204.vml"/><Relationship Id="rId6" Type="http://schemas.openxmlformats.org/officeDocument/2006/relationships/image" Target="../media/image33.png"/><Relationship Id="rId11" Type="http://schemas.openxmlformats.org/officeDocument/2006/relationships/image" Target="../media/image252.png"/><Relationship Id="rId5" Type="http://schemas.openxmlformats.org/officeDocument/2006/relationships/oleObject" Target="../embeddings/oleObject204.bin"/><Relationship Id="rId10" Type="http://schemas.openxmlformats.org/officeDocument/2006/relationships/image" Target="../media/image251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2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7.png"/><Relationship Id="rId5" Type="http://schemas.openxmlformats.org/officeDocument/2006/relationships/image" Target="../media/image256.png"/><Relationship Id="rId4" Type="http://schemas.openxmlformats.org/officeDocument/2006/relationships/image" Target="../media/image25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png"/><Relationship Id="rId3" Type="http://schemas.openxmlformats.org/officeDocument/2006/relationships/slideLayout" Target="../slideLayouts/slideLayout304.xml"/><Relationship Id="rId7" Type="http://schemas.openxmlformats.org/officeDocument/2006/relationships/image" Target="../media/image258.png"/><Relationship Id="rId2" Type="http://schemas.openxmlformats.org/officeDocument/2006/relationships/tags" Target="../tags/tag227.xml"/><Relationship Id="rId1" Type="http://schemas.openxmlformats.org/officeDocument/2006/relationships/vmlDrawing" Target="../drawings/vmlDrawing205.vml"/><Relationship Id="rId6" Type="http://schemas.openxmlformats.org/officeDocument/2006/relationships/image" Target="../media/image33.png"/><Relationship Id="rId11" Type="http://schemas.openxmlformats.org/officeDocument/2006/relationships/image" Target="../media/image261.png"/><Relationship Id="rId5" Type="http://schemas.openxmlformats.org/officeDocument/2006/relationships/oleObject" Target="../embeddings/oleObject205.bin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26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png"/><Relationship Id="rId3" Type="http://schemas.openxmlformats.org/officeDocument/2006/relationships/slideLayout" Target="../slideLayouts/slideLayout312.xml"/><Relationship Id="rId7" Type="http://schemas.openxmlformats.org/officeDocument/2006/relationships/image" Target="../media/image34.png"/><Relationship Id="rId2" Type="http://schemas.openxmlformats.org/officeDocument/2006/relationships/tags" Target="../tags/tag228.xml"/><Relationship Id="rId1" Type="http://schemas.openxmlformats.org/officeDocument/2006/relationships/vmlDrawing" Target="../drawings/vmlDrawing206.vml"/><Relationship Id="rId6" Type="http://schemas.openxmlformats.org/officeDocument/2006/relationships/image" Target="../media/image33.png"/><Relationship Id="rId5" Type="http://schemas.openxmlformats.org/officeDocument/2006/relationships/oleObject" Target="../embeddings/oleObject206.bin"/><Relationship Id="rId10" Type="http://schemas.openxmlformats.org/officeDocument/2006/relationships/image" Target="../media/image264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26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png"/><Relationship Id="rId3" Type="http://schemas.openxmlformats.org/officeDocument/2006/relationships/slideLayout" Target="../slideLayouts/slideLayout320.xml"/><Relationship Id="rId7" Type="http://schemas.openxmlformats.org/officeDocument/2006/relationships/image" Target="../media/image34.png"/><Relationship Id="rId2" Type="http://schemas.openxmlformats.org/officeDocument/2006/relationships/tags" Target="../tags/tag229.xml"/><Relationship Id="rId1" Type="http://schemas.openxmlformats.org/officeDocument/2006/relationships/vmlDrawing" Target="../drawings/vmlDrawing207.vml"/><Relationship Id="rId6" Type="http://schemas.openxmlformats.org/officeDocument/2006/relationships/image" Target="../media/image33.png"/><Relationship Id="rId11" Type="http://schemas.openxmlformats.org/officeDocument/2006/relationships/image" Target="../media/image267.png"/><Relationship Id="rId5" Type="http://schemas.openxmlformats.org/officeDocument/2006/relationships/oleObject" Target="../embeddings/oleObject207.bin"/><Relationship Id="rId10" Type="http://schemas.openxmlformats.org/officeDocument/2006/relationships/image" Target="../media/image266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26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png"/><Relationship Id="rId3" Type="http://schemas.openxmlformats.org/officeDocument/2006/relationships/slideLayout" Target="../slideLayouts/slideLayout328.xml"/><Relationship Id="rId7" Type="http://schemas.openxmlformats.org/officeDocument/2006/relationships/image" Target="../media/image34.png"/><Relationship Id="rId2" Type="http://schemas.openxmlformats.org/officeDocument/2006/relationships/tags" Target="../tags/tag230.xml"/><Relationship Id="rId1" Type="http://schemas.openxmlformats.org/officeDocument/2006/relationships/vmlDrawing" Target="../drawings/vmlDrawing208.vml"/><Relationship Id="rId6" Type="http://schemas.openxmlformats.org/officeDocument/2006/relationships/image" Target="../media/image33.png"/><Relationship Id="rId5" Type="http://schemas.openxmlformats.org/officeDocument/2006/relationships/oleObject" Target="../embeddings/oleObject208.bin"/><Relationship Id="rId10" Type="http://schemas.openxmlformats.org/officeDocument/2006/relationships/image" Target="../media/image270.pn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26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2.png"/><Relationship Id="rId3" Type="http://schemas.openxmlformats.org/officeDocument/2006/relationships/slideLayout" Target="../slideLayouts/slideLayout328.xml"/><Relationship Id="rId7" Type="http://schemas.openxmlformats.org/officeDocument/2006/relationships/image" Target="../media/image271.png"/><Relationship Id="rId2" Type="http://schemas.openxmlformats.org/officeDocument/2006/relationships/tags" Target="../tags/tag231.xml"/><Relationship Id="rId1" Type="http://schemas.openxmlformats.org/officeDocument/2006/relationships/vmlDrawing" Target="../drawings/vmlDrawing209.vml"/><Relationship Id="rId6" Type="http://schemas.openxmlformats.org/officeDocument/2006/relationships/image" Target="../media/image33.png"/><Relationship Id="rId11" Type="http://schemas.openxmlformats.org/officeDocument/2006/relationships/image" Target="../media/image274.png"/><Relationship Id="rId5" Type="http://schemas.openxmlformats.org/officeDocument/2006/relationships/oleObject" Target="../embeddings/oleObject209.bin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27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04.xml"/><Relationship Id="rId1" Type="http://schemas.openxmlformats.org/officeDocument/2006/relationships/vmlDrawing" Target="../drawings/vmlDrawing182.vml"/><Relationship Id="rId5" Type="http://schemas.openxmlformats.org/officeDocument/2006/relationships/oleObject" Target="../embeddings/oleObject182.bin"/><Relationship Id="rId4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tags" Target="../tags/tag232.xml"/><Relationship Id="rId1" Type="http://schemas.openxmlformats.org/officeDocument/2006/relationships/vmlDrawing" Target="../drawings/vmlDrawing210.vml"/><Relationship Id="rId6" Type="http://schemas.openxmlformats.org/officeDocument/2006/relationships/image" Target="../media/image33.png"/><Relationship Id="rId11" Type="http://schemas.openxmlformats.org/officeDocument/2006/relationships/image" Target="../media/image280.png"/><Relationship Id="rId5" Type="http://schemas.openxmlformats.org/officeDocument/2006/relationships/oleObject" Target="../embeddings/oleObject210.bin"/><Relationship Id="rId10" Type="http://schemas.openxmlformats.org/officeDocument/2006/relationships/image" Target="../media/image279.png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27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2.png"/><Relationship Id="rId4" Type="http://schemas.openxmlformats.org/officeDocument/2006/relationships/image" Target="../media/image3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tags" Target="../tags/tag233.xml"/><Relationship Id="rId1" Type="http://schemas.openxmlformats.org/officeDocument/2006/relationships/vmlDrawing" Target="../drawings/vmlDrawing211.vml"/><Relationship Id="rId6" Type="http://schemas.openxmlformats.org/officeDocument/2006/relationships/image" Target="../media/image33.png"/><Relationship Id="rId11" Type="http://schemas.openxmlformats.org/officeDocument/2006/relationships/image" Target="../media/image286.png"/><Relationship Id="rId5" Type="http://schemas.openxmlformats.org/officeDocument/2006/relationships/oleObject" Target="../embeddings/oleObject211.bin"/><Relationship Id="rId10" Type="http://schemas.openxmlformats.org/officeDocument/2006/relationships/image" Target="../media/image285.pn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28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7.png"/><Relationship Id="rId13" Type="http://schemas.openxmlformats.org/officeDocument/2006/relationships/image" Target="../media/image29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12" Type="http://schemas.openxmlformats.org/officeDocument/2006/relationships/image" Target="../media/image291.png"/><Relationship Id="rId2" Type="http://schemas.openxmlformats.org/officeDocument/2006/relationships/tags" Target="../tags/tag234.xml"/><Relationship Id="rId1" Type="http://schemas.openxmlformats.org/officeDocument/2006/relationships/vmlDrawing" Target="../drawings/vmlDrawing212.vml"/><Relationship Id="rId6" Type="http://schemas.openxmlformats.org/officeDocument/2006/relationships/image" Target="../media/image33.png"/><Relationship Id="rId11" Type="http://schemas.openxmlformats.org/officeDocument/2006/relationships/image" Target="../media/image290.png"/><Relationship Id="rId5" Type="http://schemas.openxmlformats.org/officeDocument/2006/relationships/oleObject" Target="../embeddings/oleObject212.bin"/><Relationship Id="rId10" Type="http://schemas.openxmlformats.org/officeDocument/2006/relationships/image" Target="../media/image289.png"/><Relationship Id="rId4" Type="http://schemas.openxmlformats.org/officeDocument/2006/relationships/notesSlide" Target="../notesSlides/notesSlide33.xml"/><Relationship Id="rId9" Type="http://schemas.openxmlformats.org/officeDocument/2006/relationships/image" Target="../media/image288.e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emf"/><Relationship Id="rId1" Type="http://schemas.openxmlformats.org/officeDocument/2006/relationships/slideLayout" Target="../slideLayouts/slideLayout39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png"/><Relationship Id="rId7" Type="http://schemas.openxmlformats.org/officeDocument/2006/relationships/hyperlink" Target="http://lecta.rosuchebnin.ru/" TargetMode="External"/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382.xml"/><Relationship Id="rId6" Type="http://schemas.openxmlformats.org/officeDocument/2006/relationships/hyperlink" Target="https://lecta.ru/" TargetMode="External"/><Relationship Id="rId5" Type="http://schemas.openxmlformats.org/officeDocument/2006/relationships/image" Target="../media/image297.png"/><Relationship Id="rId4" Type="http://schemas.openxmlformats.org/officeDocument/2006/relationships/image" Target="../media/image296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4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4.emf"/><Relationship Id="rId2" Type="http://schemas.openxmlformats.org/officeDocument/2006/relationships/tags" Target="../tags/tag205.xml"/><Relationship Id="rId1" Type="http://schemas.openxmlformats.org/officeDocument/2006/relationships/vmlDrawing" Target="../drawings/vmlDrawing183.vml"/><Relationship Id="rId6" Type="http://schemas.openxmlformats.org/officeDocument/2006/relationships/image" Target="../media/image43.emf"/><Relationship Id="rId5" Type="http://schemas.openxmlformats.org/officeDocument/2006/relationships/oleObject" Target="../embeddings/oleObject183.bin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3.emf"/><Relationship Id="rId2" Type="http://schemas.openxmlformats.org/officeDocument/2006/relationships/tags" Target="../tags/tag206.xml"/><Relationship Id="rId1" Type="http://schemas.openxmlformats.org/officeDocument/2006/relationships/vmlDrawing" Target="../drawings/vmlDrawing184.vml"/><Relationship Id="rId6" Type="http://schemas.openxmlformats.org/officeDocument/2006/relationships/image" Target="../media/image47.png"/><Relationship Id="rId5" Type="http://schemas.openxmlformats.org/officeDocument/2006/relationships/oleObject" Target="../embeddings/oleObject184.bin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5.xml"/><Relationship Id="rId7" Type="http://schemas.openxmlformats.org/officeDocument/2006/relationships/hyperlink" Target="consultantplus://offline/ref=7424E31B6B8D8C3D1885DB16ABD741EC47AC1315D752174188F7DAE0E3045560D1763AAC5CDB1A294C7D598C8FUBJDO" TargetMode="External"/><Relationship Id="rId2" Type="http://schemas.openxmlformats.org/officeDocument/2006/relationships/tags" Target="../tags/tag207.xml"/><Relationship Id="rId1" Type="http://schemas.openxmlformats.org/officeDocument/2006/relationships/vmlDrawing" Target="../drawings/vmlDrawing185.vml"/><Relationship Id="rId6" Type="http://schemas.openxmlformats.org/officeDocument/2006/relationships/image" Target="../media/image44.emf"/><Relationship Id="rId5" Type="http://schemas.openxmlformats.org/officeDocument/2006/relationships/oleObject" Target="../embeddings/oleObject185.bin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consultantplus://offline/ref=023F1AA214D26817B12CB4FA9E7841BF133BFB7F434963860BC92254B20E14627274D6A79B1FFC6EF5559FE3DC9D5B385BBF45BA274E40BBtFUCO" TargetMode="External"/><Relationship Id="rId3" Type="http://schemas.openxmlformats.org/officeDocument/2006/relationships/slideLayout" Target="../slideLayouts/slideLayout378.xml"/><Relationship Id="rId7" Type="http://schemas.openxmlformats.org/officeDocument/2006/relationships/hyperlink" Target="consultantplus://offline/ref=023F1AA214D26817B12CAAF49A7841BF103EF87C404B63860BC92254B20E146260748EAB9A1BE26FF240C9B299tCU1O" TargetMode="External"/><Relationship Id="rId2" Type="http://schemas.openxmlformats.org/officeDocument/2006/relationships/tags" Target="../tags/tag208.xml"/><Relationship Id="rId1" Type="http://schemas.openxmlformats.org/officeDocument/2006/relationships/vmlDrawing" Target="../drawings/vmlDrawing186.vml"/><Relationship Id="rId6" Type="http://schemas.openxmlformats.org/officeDocument/2006/relationships/image" Target="../media/image44.emf"/><Relationship Id="rId5" Type="http://schemas.openxmlformats.org/officeDocument/2006/relationships/oleObject" Target="../embeddings/oleObject186.bin"/><Relationship Id="rId4" Type="http://schemas.openxmlformats.org/officeDocument/2006/relationships/notesSlide" Target="../notesSlides/notesSlide8.xml"/><Relationship Id="rId9" Type="http://schemas.openxmlformats.org/officeDocument/2006/relationships/hyperlink" Target="consultantplus://offline/ref=023F1AA214D26817B12CB4FA9E7841BF1033FC79494C63860BC92254B20E14627274D6A79B1FFC6EF3559FE3DC9D5B385BBF45BA274E40BBtFUC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65494505"/>
              </p:ext>
            </p:ext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356455" name="think-cell Slide" r:id="rId4" imgW="360" imgH="360" progId="">
              <p:embed/>
            </p:oleObj>
          </a:graphicData>
        </a:graphic>
      </p:graphicFrame>
      <p:sp>
        <p:nvSpPr>
          <p:cNvPr id="2" name="Прямоугольник 1" hidden="1"/>
          <p:cNvSpPr/>
          <p:nvPr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1600" b="1" dirty="0" err="1" smtClean="0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122708" y="452131"/>
            <a:ext cx="45719" cy="1761957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8" name="Заголовок 4"/>
          <p:cNvSpPr>
            <a:spLocks noGrp="1"/>
          </p:cNvSpPr>
          <p:nvPr>
            <p:ph type="ctrTitle"/>
          </p:nvPr>
        </p:nvSpPr>
        <p:spPr>
          <a:xfrm>
            <a:off x="4267087" y="703393"/>
            <a:ext cx="7576572" cy="151069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+mn-lt"/>
              </a:rPr>
              <a:t>«Содержание и методический аппарат УМК по биологии для достижения </a:t>
            </a:r>
            <a:r>
              <a:rPr lang="ru-RU" sz="3200" dirty="0" smtClean="0">
                <a:latin typeface="+mn-lt"/>
              </a:rPr>
              <a:t>новых образовательных </a:t>
            </a:r>
            <a:r>
              <a:rPr lang="ru-RU" sz="3200" dirty="0" smtClean="0">
                <a:latin typeface="+mn-lt"/>
              </a:rPr>
              <a:t>результатов» </a:t>
            </a:r>
            <a:br>
              <a:rPr lang="ru-RU" sz="3200" dirty="0" smtClean="0">
                <a:latin typeface="+mn-lt"/>
              </a:rPr>
            </a:br>
            <a:endParaRPr lang="ru-RU" sz="3200" dirty="0">
              <a:latin typeface="+mn-lt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8" y="6612027"/>
            <a:ext cx="12191999" cy="246075"/>
            <a:chOff x="0" y="6617108"/>
            <a:chExt cx="9144000" cy="287867"/>
          </a:xfrm>
          <a:solidFill>
            <a:srgbClr val="2D3494"/>
          </a:solidFill>
        </p:grpSpPr>
        <p:sp>
          <p:nvSpPr>
            <p:cNvPr id="26" name="Rectangle 28"/>
            <p:cNvSpPr>
              <a:spLocks noChangeArrowheads="1"/>
            </p:cNvSpPr>
            <p:nvPr/>
          </p:nvSpPr>
          <p:spPr bwMode="auto">
            <a:xfrm>
              <a:off x="0" y="6617108"/>
              <a:ext cx="9144000" cy="2878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7114" y="6680262"/>
              <a:ext cx="3600000" cy="164148"/>
            </a:xfrm>
            <a:prstGeom prst="rect">
              <a:avLst/>
            </a:prstGeom>
            <a:grp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en-US" sz="8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 </a:t>
              </a:r>
              <a:r>
                <a:rPr lang="ru-RU" sz="8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Корпорация «Российский учебник»</a:t>
              </a: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489959" y="641550"/>
            <a:ext cx="3129553" cy="1221232"/>
            <a:chOff x="6514125" y="1582513"/>
            <a:chExt cx="2398321" cy="978759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14125" y="1582513"/>
              <a:ext cx="2390186" cy="581179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216" y="2238774"/>
              <a:ext cx="872230" cy="322498"/>
            </a:xfrm>
            <a:prstGeom prst="rect">
              <a:avLst/>
            </a:prstGeom>
          </p:spPr>
        </p:pic>
      </p:grpSp>
      <p:sp>
        <p:nvSpPr>
          <p:cNvPr id="4" name="Прямоугольник 3"/>
          <p:cNvSpPr/>
          <p:nvPr/>
        </p:nvSpPr>
        <p:spPr>
          <a:xfrm>
            <a:off x="4089533" y="452131"/>
            <a:ext cx="67291" cy="1761957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pic>
        <p:nvPicPr>
          <p:cNvPr id="19" name="Picture 25" descr="ÐÐ¸Ð¾Ð»Ð¾Ð³Ð¸Ñ. 9Â ÐºÐ»Ð°ÑÑ. Ð£ÑÐµÐ±Ð½Ð¸Ðº.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532" y="4277995"/>
            <a:ext cx="1246728" cy="16509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3" descr="ÐÐ¸Ð¾Ð»Ð¾Ð³Ð¸Ñ. 8Â ÐºÐ»Ð°ÑÑ. Ð£ÑÐµÐ±Ð½Ð¸Ðº.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3139684"/>
            <a:ext cx="1246728" cy="16509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1" descr="ÐÐ¸Ð¾Ð»Ð¾Ð³Ð¸Ñ. 7Â ÐºÐ»Ð°ÑÑ. Ð£ÑÐµÐ±Ð½Ð¸Ðº.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027" y="4277995"/>
            <a:ext cx="1246728" cy="16509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9" descr="ÐÐ¸Ð¾Ð»Ð¾Ð³Ð¸Ñ. 6Â ÐºÐ». Ð£ÑÐµÐ±Ð½Ð¸Ðº.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489" y="3125265"/>
            <a:ext cx="1246728" cy="16509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7" descr="ÐÐ¸Ð¾Ð»Ð¾Ð³Ð¸Ñ. 5Â ÐºÐ»Ð°ÑÑ. Ð£ÑÐµÐ±Ð½Ð¸Ðº"/>
          <p:cNvPicPr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417" y="4277995"/>
            <a:ext cx="1246728" cy="16509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2" descr="ÐÐ¸Ð¾Ð»Ð¾Ð³Ð¸Ñ. 9 ÐºÐ»Ð°ÑÑ. Ð£ÑÐµÐ±Ð½Ð¸Ðº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375" y="3125264"/>
            <a:ext cx="1307305" cy="16994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4" descr="https://articlerus.ru/wp-content/uploads/pic/ea7e9ee0000014df8002000001ff100a0191001ed9df0020004153d4d0d3c9189a1b53468f286309899301300036b8e6f211920dd2e57c7fc519e013481/b2940699dec756296c9370b39151c2d53817e2ee48a70a121d4fd3dc0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884" y="4147839"/>
            <a:ext cx="1304257" cy="169553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ÐÐ¸Ð¾Ð»Ð¾Ð³Ð¸Ñ. 7 ÐºÐ»Ð°ÑÑ. Ð£ÑÐµÐ±Ð½Ð¸Ðº.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47" y="3115424"/>
            <a:ext cx="1307305" cy="16994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0711901" y="3081331"/>
            <a:ext cx="1272995" cy="1709337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Рисунок 41"/>
          <p:cNvPicPr>
            <a:picLocks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0460695" y="4259003"/>
            <a:ext cx="1216636" cy="1663491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8" descr="ÐÐ¸Ð¾Ð»Ð¾Ð³Ð¸Ñ. 5-6Â ÐºÐ»Ð°ÑÑ. Ð£ÑÐµÐ±Ð½Ð¸Ðº.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59" y="4159581"/>
            <a:ext cx="1304313" cy="16956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9139540" y="3137188"/>
            <a:ext cx="1248433" cy="1653472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8674981" y="4170601"/>
            <a:ext cx="1248433" cy="1684584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62198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81"/>
          <p:cNvSpPr txBox="1">
            <a:spLocks noGrp="1"/>
          </p:cNvSpPr>
          <p:nvPr>
            <p:ph type="ctrTitle" idx="4294967295"/>
          </p:nvPr>
        </p:nvSpPr>
        <p:spPr>
          <a:xfrm>
            <a:off x="270933" y="1557435"/>
            <a:ext cx="11437851" cy="3906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41294" lvl="0" indent="-241294" algn="ctr" defTabSz="1219170">
              <a:spcBef>
                <a:spcPct val="20000"/>
              </a:spcBef>
            </a:pPr>
            <a:r>
              <a:rPr lang="ru-RU" sz="3600" b="1" kern="1200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Учебники рекомендуемые  к использованию при реализации </a:t>
            </a:r>
            <a:r>
              <a:rPr lang="ru-RU" sz="3600" b="1" kern="1200" dirty="0" smtClean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образовательной части </a:t>
            </a:r>
            <a:r>
              <a:rPr lang="ru-RU" sz="3600" b="1" kern="1200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основной образовательной </a:t>
            </a:r>
            <a:r>
              <a:rPr lang="ru-RU" sz="3600" b="1" kern="1200" dirty="0" smtClean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программы</a:t>
            </a:r>
            <a:endParaRPr sz="3600" dirty="0">
              <a:solidFill>
                <a:srgbClr val="FFFF00"/>
              </a:solidFill>
              <a:latin typeface="Roboto Slab Light"/>
              <a:ea typeface="Roboto Slab Light"/>
              <a:cs typeface="Roboto Slab Light"/>
              <a:sym typeface="Roboto Slab Light"/>
            </a:endParaRPr>
          </a:p>
        </p:txBody>
      </p:sp>
      <p:sp>
        <p:nvSpPr>
          <p:cNvPr id="710" name="Google Shape;710;p81"/>
          <p:cNvSpPr txBox="1"/>
          <p:nvPr/>
        </p:nvSpPr>
        <p:spPr>
          <a:xfrm>
            <a:off x="914403" y="3819835"/>
            <a:ext cx="10794380" cy="1644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buSzPts val="1600"/>
              <a:defRPr/>
            </a:pP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МИНПРОСВЕЩЕНИЯ России от 28.12.2018 № 345 </a:t>
            </a:r>
            <a:endParaRPr sz="2800" kern="0" dirty="0">
              <a:solidFill>
                <a:srgbClr val="FFFFFF"/>
              </a:solidFill>
              <a:latin typeface="Blackadder ITC" panose="04020505051007020D02" pitchFamily="82" charset="0"/>
              <a:ea typeface="Roboto"/>
              <a:cs typeface="Roboto"/>
              <a:sym typeface="Roboto"/>
            </a:endParaRPr>
          </a:p>
        </p:txBody>
      </p:sp>
      <p:sp>
        <p:nvSpPr>
          <p:cNvPr id="711" name="Google Shape;711;p81"/>
          <p:cNvSpPr txBox="1">
            <a:spLocks noGrp="1"/>
          </p:cNvSpPr>
          <p:nvPr>
            <p:ph type="ctrTitle" idx="4294967295"/>
          </p:nvPr>
        </p:nvSpPr>
        <p:spPr>
          <a:xfrm>
            <a:off x="321733" y="1465400"/>
            <a:ext cx="795867" cy="1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-RU" sz="6400" dirty="0" smtClean="0">
                <a:solidFill>
                  <a:srgbClr val="ED1064"/>
                </a:solidFill>
                <a:latin typeface="Roboto Slab Light"/>
                <a:ea typeface="Roboto Slab Light"/>
                <a:cs typeface="Roboto Slab Light"/>
                <a:sym typeface="Roboto Slab Light"/>
              </a:rPr>
              <a:t>1</a:t>
            </a:r>
            <a:endParaRPr sz="6400" dirty="0">
              <a:solidFill>
                <a:srgbClr val="ED1064"/>
              </a:solidFill>
              <a:latin typeface="Roboto Slab Light"/>
              <a:ea typeface="Roboto Slab Light"/>
              <a:cs typeface="Roboto Slab Light"/>
              <a:sym typeface="Roboto Slab Ligh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8433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85256001"/>
              </p:ext>
            </p:ext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527374" name="think-cell Slide" r:id="rId5" imgW="360" imgH="360" progId="">
              <p:embed/>
            </p:oleObj>
          </a:graphicData>
        </a:graphic>
      </p:graphicFrame>
      <p:sp>
        <p:nvSpPr>
          <p:cNvPr id="14" name="Rectangle 13" hidden="1"/>
          <p:cNvSpPr/>
          <p:nvPr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pic>
        <p:nvPicPr>
          <p:cNvPr id="69" name="Рисунок 6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256575" y="4187650"/>
            <a:ext cx="749663" cy="992881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378065" y="1848980"/>
            <a:ext cx="745635" cy="1013206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2400" dirty="0" smtClean="0">
                <a:latin typeface="+mj-lt"/>
              </a:rPr>
              <a:t>ТЕКУЩИЙ ПОРТФЕЛЬ КОРПОРАЦИИ «РОССИЙСКИЙ УЧЕБНИК» </a:t>
            </a:r>
            <a:br>
              <a:rPr lang="ru-RU" sz="2400" dirty="0" smtClean="0">
                <a:latin typeface="+mj-lt"/>
              </a:rPr>
            </a:br>
            <a:r>
              <a:rPr lang="ru-RU" sz="2400" dirty="0" smtClean="0">
                <a:solidFill>
                  <a:srgbClr val="EB2049"/>
                </a:solidFill>
                <a:latin typeface="+mj-lt"/>
              </a:rPr>
              <a:t>ПО БИОЛОГИИ, ДОСТУПНЫЙ ДЛЯ ЗАКУПКИ</a:t>
            </a:r>
            <a:endParaRPr lang="ru-RU" sz="2400" dirty="0">
              <a:solidFill>
                <a:srgbClr val="EB2049"/>
              </a:solidFill>
              <a:latin typeface="+mj-lt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600432" y="6446354"/>
            <a:ext cx="842421" cy="216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endParaRPr lang="ru-RU" sz="1100" dirty="0">
              <a:solidFill>
                <a:srgbClr val="FFFFFF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4464595" y="6438938"/>
            <a:ext cx="1142383" cy="2308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ru-RU" sz="900" dirty="0" smtClean="0">
                <a:solidFill>
                  <a:srgbClr val="181818">
                    <a:lumMod val="75000"/>
                    <a:lumOff val="25000"/>
                  </a:srgbClr>
                </a:solidFill>
              </a:rPr>
              <a:t>Учебники ФП 2018</a:t>
            </a:r>
            <a:endParaRPr lang="ru-RU" sz="900" dirty="0">
              <a:solidFill>
                <a:srgbClr val="181818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1103829" y="6438938"/>
            <a:ext cx="2496603" cy="2308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900" dirty="0">
                <a:solidFill>
                  <a:srgbClr val="181818">
                    <a:lumMod val="75000"/>
                    <a:lumOff val="25000"/>
                  </a:srgbClr>
                </a:solidFill>
              </a:rPr>
              <a:t>Учебные </a:t>
            </a:r>
            <a:r>
              <a:rPr lang="ru-RU" sz="900" dirty="0" smtClean="0">
                <a:solidFill>
                  <a:srgbClr val="181818">
                    <a:lumMod val="75000"/>
                    <a:lumOff val="25000"/>
                  </a:srgbClr>
                </a:solidFill>
              </a:rPr>
              <a:t>пособия</a:t>
            </a:r>
            <a:endParaRPr lang="ru-RU" sz="900" dirty="0">
              <a:solidFill>
                <a:srgbClr val="181818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239733" y="6446354"/>
            <a:ext cx="842421" cy="216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100" dirty="0">
              <a:solidFill>
                <a:srgbClr val="181818"/>
              </a:solidFill>
            </a:endParaRPr>
          </a:p>
        </p:txBody>
      </p:sp>
      <p:pic>
        <p:nvPicPr>
          <p:cNvPr id="75" name="Рисунок 74"/>
          <p:cNvPicPr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49583" y="1848980"/>
            <a:ext cx="720000" cy="993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6" name="Рисунок 75"/>
          <p:cNvPicPr>
            <a:picLocks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704323" y="4099992"/>
            <a:ext cx="720000" cy="99360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7" name="Рисунок 76"/>
          <p:cNvPicPr>
            <a:picLocks/>
          </p:cNvPicPr>
          <p:nvPr/>
        </p:nvPicPr>
        <p:blipFill rotWithShape="1">
          <a:blip r:embed="rId10" cstate="print"/>
          <a:srcRect l="2357" t="718"/>
          <a:stretch/>
        </p:blipFill>
        <p:spPr>
          <a:xfrm>
            <a:off x="7101244" y="4099992"/>
            <a:ext cx="720000" cy="99360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8" name="Рисунок 77"/>
          <p:cNvPicPr>
            <a:picLocks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941353" y="1848980"/>
            <a:ext cx="720000" cy="99360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9" name="Text Placeholder 3"/>
          <p:cNvSpPr txBox="1">
            <a:spLocks/>
          </p:cNvSpPr>
          <p:nvPr/>
        </p:nvSpPr>
        <p:spPr>
          <a:xfrm>
            <a:off x="1452233" y="1073449"/>
            <a:ext cx="1764000" cy="638853"/>
          </a:xfrm>
          <a:prstGeom prst="rect">
            <a:avLst/>
          </a:prstGeom>
        </p:spPr>
        <p:txBody>
          <a:bodyPr vert="horz" lIns="72000" tIns="72000" rIns="36000" bIns="72000" rtlCol="0" anchor="ctr" anchorCtr="0">
            <a:noAutofit/>
          </a:bodyPr>
          <a:lstStyle>
            <a:defPPr>
              <a:defRPr lang="ru-RU"/>
            </a:defPPr>
            <a:lvl1pPr indent="0">
              <a:spcBef>
                <a:spcPts val="600"/>
              </a:spcBef>
              <a:buClr>
                <a:srgbClr val="2D3494"/>
              </a:buClr>
              <a:buFont typeface="Arial" pitchFamily="34" charset="0"/>
              <a:buNone/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 marL="180000" indent="-180000">
              <a:spcBef>
                <a:spcPts val="600"/>
              </a:spcBef>
              <a:buClr>
                <a:srgbClr val="2D3494"/>
              </a:buClr>
              <a:buFont typeface="Wingdings" pitchFamily="2" charset="2"/>
              <a:buChar char="§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 marL="36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–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 marL="54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 marL="72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lnSpc>
                <a:spcPts val="1400"/>
              </a:lnSpc>
            </a:pPr>
            <a:r>
              <a:rPr lang="ru-RU" sz="1400" dirty="0" smtClean="0">
                <a:solidFill>
                  <a:srgbClr val="181818">
                    <a:lumMod val="90000"/>
                    <a:lumOff val="10000"/>
                  </a:srgbClr>
                </a:solidFill>
                <a:latin typeface="Calibri"/>
              </a:rPr>
              <a:t>Линия УМК Пасечника В.В.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297481" y="2557538"/>
            <a:ext cx="156779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>
                <a:solidFill>
                  <a:srgbClr val="2D3494"/>
                </a:solidFill>
                <a:cs typeface="Calibri" panose="020F0502020204030204" pitchFamily="34" charset="0"/>
              </a:rPr>
              <a:t>ОСНОВНАЯ </a:t>
            </a:r>
          </a:p>
          <a:p>
            <a:r>
              <a:rPr lang="ru-RU" sz="1400" b="1" dirty="0" smtClean="0">
                <a:solidFill>
                  <a:srgbClr val="2D3494"/>
                </a:solidFill>
                <a:cs typeface="Calibri" panose="020F0502020204030204" pitchFamily="34" charset="0"/>
              </a:rPr>
              <a:t>ШКОЛА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297481" y="4737968"/>
            <a:ext cx="156779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>
                <a:solidFill>
                  <a:srgbClr val="2D3494"/>
                </a:solidFill>
                <a:cs typeface="Calibri" panose="020F0502020204030204" pitchFamily="34" charset="0"/>
              </a:rPr>
              <a:t>СТАРШАЯ </a:t>
            </a:r>
          </a:p>
          <a:p>
            <a:r>
              <a:rPr lang="ru-RU" sz="1400" b="1" dirty="0" smtClean="0">
                <a:solidFill>
                  <a:srgbClr val="2D3494"/>
                </a:solidFill>
                <a:cs typeface="Calibri" panose="020F0502020204030204" pitchFamily="34" charset="0"/>
              </a:rPr>
              <a:t>ШКОЛА</a:t>
            </a:r>
          </a:p>
        </p:txBody>
      </p:sp>
      <p:sp>
        <p:nvSpPr>
          <p:cNvPr id="82" name="Text Placeholder 3"/>
          <p:cNvSpPr txBox="1">
            <a:spLocks/>
          </p:cNvSpPr>
          <p:nvPr/>
        </p:nvSpPr>
        <p:spPr>
          <a:xfrm>
            <a:off x="3098780" y="1090982"/>
            <a:ext cx="2441333" cy="638853"/>
          </a:xfrm>
          <a:prstGeom prst="rect">
            <a:avLst/>
          </a:prstGeom>
        </p:spPr>
        <p:txBody>
          <a:bodyPr vert="horz" lIns="72000" tIns="72000" rIns="36000" bIns="72000" rtlCol="0" anchor="ctr" anchorCtr="0">
            <a:noAutofit/>
          </a:bodyPr>
          <a:lstStyle>
            <a:defPPr>
              <a:defRPr lang="ru-RU"/>
            </a:defPPr>
            <a:lvl1pPr indent="0">
              <a:spcBef>
                <a:spcPts val="600"/>
              </a:spcBef>
              <a:buClr>
                <a:srgbClr val="2D3494"/>
              </a:buClr>
              <a:buFont typeface="Arial" pitchFamily="34" charset="0"/>
              <a:buNone/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 marL="180000" indent="-180000">
              <a:spcBef>
                <a:spcPts val="600"/>
              </a:spcBef>
              <a:buClr>
                <a:srgbClr val="2D3494"/>
              </a:buClr>
              <a:buFont typeface="Wingdings" pitchFamily="2" charset="2"/>
              <a:buChar char="§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 marL="36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–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 marL="54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 marL="72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lnSpc>
                <a:spcPts val="1400"/>
              </a:lnSpc>
            </a:pPr>
            <a:r>
              <a:rPr lang="ru-RU" sz="1400" dirty="0" smtClean="0">
                <a:solidFill>
                  <a:srgbClr val="181818"/>
                </a:solidFill>
                <a:latin typeface="Calibri"/>
              </a:rPr>
              <a:t>Линия УМК Пономаревой И.Н. и др.</a:t>
            </a:r>
            <a:endParaRPr lang="ru-RU" sz="1400" dirty="0" smtClean="0">
              <a:solidFill>
                <a:srgbClr val="181818">
                  <a:lumMod val="90000"/>
                  <a:lumOff val="10000"/>
                </a:srgbClr>
              </a:solidFill>
              <a:latin typeface="Calibri"/>
            </a:endParaRPr>
          </a:p>
        </p:txBody>
      </p:sp>
      <p:sp>
        <p:nvSpPr>
          <p:cNvPr id="83" name="Text Placeholder 3"/>
          <p:cNvSpPr txBox="1">
            <a:spLocks/>
          </p:cNvSpPr>
          <p:nvPr/>
        </p:nvSpPr>
        <p:spPr>
          <a:xfrm>
            <a:off x="5722079" y="1088470"/>
            <a:ext cx="2187468" cy="638853"/>
          </a:xfrm>
          <a:prstGeom prst="rect">
            <a:avLst/>
          </a:prstGeom>
        </p:spPr>
        <p:txBody>
          <a:bodyPr vert="horz" lIns="72000" tIns="72000" rIns="36000" bIns="72000" rtlCol="0" anchor="ctr" anchorCtr="0">
            <a:noAutofit/>
          </a:bodyPr>
          <a:lstStyle>
            <a:defPPr>
              <a:defRPr lang="ru-RU"/>
            </a:defPPr>
            <a:lvl1pPr indent="0">
              <a:spcBef>
                <a:spcPts val="600"/>
              </a:spcBef>
              <a:buClr>
                <a:srgbClr val="2D3494"/>
              </a:buClr>
              <a:buFont typeface="Arial" pitchFamily="34" charset="0"/>
              <a:buNone/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 marL="180000" indent="-180000">
              <a:spcBef>
                <a:spcPts val="600"/>
              </a:spcBef>
              <a:buClr>
                <a:srgbClr val="2D3494"/>
              </a:buClr>
              <a:buFont typeface="Wingdings" pitchFamily="2" charset="2"/>
              <a:buChar char="§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 marL="36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–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 marL="54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 marL="72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lnSpc>
                <a:spcPts val="1400"/>
              </a:lnSpc>
            </a:pPr>
            <a:r>
              <a:rPr lang="ru-RU" sz="1400" dirty="0" smtClean="0">
                <a:solidFill>
                  <a:srgbClr val="181818"/>
                </a:solidFill>
                <a:latin typeface="Calibri"/>
              </a:rPr>
              <a:t>Линия УМК Сонина Н.И. и др.</a:t>
            </a:r>
            <a:endParaRPr lang="ru-RU" sz="1400" dirty="0" smtClean="0">
              <a:solidFill>
                <a:srgbClr val="181818">
                  <a:lumMod val="90000"/>
                  <a:lumOff val="10000"/>
                </a:srgbClr>
              </a:solidFill>
              <a:latin typeface="Calibri"/>
            </a:endParaRPr>
          </a:p>
        </p:txBody>
      </p:sp>
      <p:sp>
        <p:nvSpPr>
          <p:cNvPr id="86" name="Text Placeholder 3"/>
          <p:cNvSpPr txBox="1">
            <a:spLocks/>
          </p:cNvSpPr>
          <p:nvPr/>
        </p:nvSpPr>
        <p:spPr>
          <a:xfrm>
            <a:off x="8080535" y="1082880"/>
            <a:ext cx="1764000" cy="638853"/>
          </a:xfrm>
          <a:prstGeom prst="rect">
            <a:avLst/>
          </a:prstGeom>
        </p:spPr>
        <p:txBody>
          <a:bodyPr vert="horz" lIns="72000" tIns="72000" rIns="36000" bIns="72000" rtlCol="0" anchor="ctr" anchorCtr="0">
            <a:noAutofit/>
          </a:bodyPr>
          <a:lstStyle>
            <a:defPPr>
              <a:defRPr lang="ru-RU"/>
            </a:defPPr>
            <a:lvl1pPr indent="0">
              <a:spcBef>
                <a:spcPts val="600"/>
              </a:spcBef>
              <a:buClr>
                <a:srgbClr val="2D3494"/>
              </a:buClr>
              <a:buFont typeface="Arial" pitchFamily="34" charset="0"/>
              <a:buNone/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 marL="180000" indent="-180000">
              <a:spcBef>
                <a:spcPts val="600"/>
              </a:spcBef>
              <a:buClr>
                <a:srgbClr val="2D3494"/>
              </a:buClr>
              <a:buFont typeface="Wingdings" pitchFamily="2" charset="2"/>
              <a:buChar char="§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 marL="36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–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 marL="54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 marL="72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lnSpc>
                <a:spcPts val="1400"/>
              </a:lnSpc>
            </a:pPr>
            <a:r>
              <a:rPr lang="ru-RU" sz="1400" dirty="0" smtClean="0">
                <a:solidFill>
                  <a:srgbClr val="181818"/>
                </a:solidFill>
                <a:latin typeface="Calibri"/>
              </a:rPr>
              <a:t>Линия УМК Суховой Т.С. </a:t>
            </a:r>
            <a:r>
              <a:rPr lang="ru-RU" sz="1400" dirty="0">
                <a:solidFill>
                  <a:srgbClr val="181818"/>
                </a:solidFill>
                <a:latin typeface="Calibri"/>
              </a:rPr>
              <a:t>и</a:t>
            </a:r>
            <a:r>
              <a:rPr lang="ru-RU" sz="1400" dirty="0" smtClean="0">
                <a:solidFill>
                  <a:srgbClr val="181818"/>
                </a:solidFill>
                <a:latin typeface="Calibri"/>
              </a:rPr>
              <a:t> др.</a:t>
            </a:r>
            <a:endParaRPr lang="ru-RU" sz="1400" dirty="0" smtClean="0">
              <a:solidFill>
                <a:srgbClr val="181818">
                  <a:lumMod val="90000"/>
                  <a:lumOff val="10000"/>
                </a:srgbClr>
              </a:solidFill>
              <a:latin typeface="Calibri"/>
            </a:endParaRPr>
          </a:p>
        </p:txBody>
      </p:sp>
      <p:sp>
        <p:nvSpPr>
          <p:cNvPr id="89" name="Text Placeholder 3"/>
          <p:cNvSpPr txBox="1">
            <a:spLocks/>
          </p:cNvSpPr>
          <p:nvPr/>
        </p:nvSpPr>
        <p:spPr>
          <a:xfrm>
            <a:off x="9904703" y="1062875"/>
            <a:ext cx="1764000" cy="638853"/>
          </a:xfrm>
          <a:prstGeom prst="rect">
            <a:avLst/>
          </a:prstGeom>
        </p:spPr>
        <p:txBody>
          <a:bodyPr vert="horz" lIns="72000" tIns="72000" rIns="36000" bIns="72000" rtlCol="0" anchor="ctr" anchorCtr="0">
            <a:noAutofit/>
          </a:bodyPr>
          <a:lstStyle>
            <a:defPPr>
              <a:defRPr lang="ru-RU"/>
            </a:defPPr>
            <a:lvl1pPr indent="0">
              <a:spcBef>
                <a:spcPts val="600"/>
              </a:spcBef>
              <a:buClr>
                <a:srgbClr val="2D3494"/>
              </a:buClr>
              <a:buFont typeface="Arial" pitchFamily="34" charset="0"/>
              <a:buNone/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 marL="180000" indent="-180000">
              <a:spcBef>
                <a:spcPts val="600"/>
              </a:spcBef>
              <a:buClr>
                <a:srgbClr val="2D3494"/>
              </a:buClr>
              <a:buFont typeface="Wingdings" pitchFamily="2" charset="2"/>
              <a:buChar char="§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 marL="36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–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 marL="54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 marL="72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lnSpc>
                <a:spcPts val="1400"/>
              </a:lnSpc>
            </a:pPr>
            <a:r>
              <a:rPr lang="ru-RU" sz="1400" dirty="0" smtClean="0">
                <a:solidFill>
                  <a:srgbClr val="181818"/>
                </a:solidFill>
                <a:latin typeface="Calibri"/>
              </a:rPr>
              <a:t>Линия УМК </a:t>
            </a:r>
            <a:r>
              <a:rPr lang="ru-RU" sz="1400" dirty="0" err="1" smtClean="0">
                <a:solidFill>
                  <a:srgbClr val="181818"/>
                </a:solidFill>
                <a:latin typeface="Calibri"/>
              </a:rPr>
              <a:t>Сивоглазова</a:t>
            </a:r>
            <a:r>
              <a:rPr lang="ru-RU" sz="1400" dirty="0" smtClean="0">
                <a:solidFill>
                  <a:srgbClr val="181818"/>
                </a:solidFill>
                <a:latin typeface="Calibri"/>
              </a:rPr>
              <a:t> В.И.</a:t>
            </a:r>
            <a:endParaRPr lang="ru-RU" sz="1400" dirty="0" smtClean="0">
              <a:solidFill>
                <a:srgbClr val="181818">
                  <a:lumMod val="90000"/>
                  <a:lumOff val="10000"/>
                </a:srgbClr>
              </a:solidFill>
              <a:latin typeface="Calibri"/>
            </a:endParaRPr>
          </a:p>
        </p:txBody>
      </p:sp>
      <p:cxnSp>
        <p:nvCxnSpPr>
          <p:cNvPr id="90" name="Прямая соединительная линия 89"/>
          <p:cNvCxnSpPr/>
          <p:nvPr/>
        </p:nvCxnSpPr>
        <p:spPr>
          <a:xfrm flipH="1">
            <a:off x="141833" y="3909638"/>
            <a:ext cx="11232000" cy="0"/>
          </a:xfrm>
          <a:prstGeom prst="line">
            <a:avLst/>
          </a:prstGeom>
          <a:solidFill>
            <a:srgbClr val="AE2C25"/>
          </a:solidFill>
          <a:ln w="9525">
            <a:solidFill>
              <a:srgbClr val="2D3494"/>
            </a:solidFill>
            <a:prstDash val="dash"/>
            <a:miter lim="800000"/>
            <a:headEnd type="none" w="med" len="med"/>
            <a:tailEnd type="none"/>
          </a:ln>
        </p:spPr>
      </p:cxnSp>
      <p:cxnSp>
        <p:nvCxnSpPr>
          <p:cNvPr id="91" name="Прямая соединительная линия 90"/>
          <p:cNvCxnSpPr/>
          <p:nvPr/>
        </p:nvCxnSpPr>
        <p:spPr>
          <a:xfrm flipV="1">
            <a:off x="3075321" y="1104187"/>
            <a:ext cx="0" cy="5217245"/>
          </a:xfrm>
          <a:prstGeom prst="line">
            <a:avLst/>
          </a:prstGeom>
          <a:solidFill>
            <a:srgbClr val="AE2C25"/>
          </a:solidFill>
          <a:ln w="9525">
            <a:solidFill>
              <a:srgbClr val="2D3494"/>
            </a:solidFill>
            <a:prstDash val="dash"/>
            <a:miter lim="800000"/>
            <a:headEnd type="none" w="med" len="med"/>
            <a:tailEnd type="none"/>
          </a:ln>
        </p:spPr>
      </p:cxnSp>
      <p:cxnSp>
        <p:nvCxnSpPr>
          <p:cNvPr id="92" name="Прямая соединительная линия 91"/>
          <p:cNvCxnSpPr/>
          <p:nvPr/>
        </p:nvCxnSpPr>
        <p:spPr>
          <a:xfrm flipH="1">
            <a:off x="141833" y="1670498"/>
            <a:ext cx="11232000" cy="0"/>
          </a:xfrm>
          <a:prstGeom prst="line">
            <a:avLst/>
          </a:prstGeom>
          <a:solidFill>
            <a:srgbClr val="AE2C25"/>
          </a:solidFill>
          <a:ln w="9525">
            <a:solidFill>
              <a:srgbClr val="2D3494"/>
            </a:solidFill>
            <a:prstDash val="dash"/>
            <a:miter lim="800000"/>
            <a:headEnd type="none" w="med" len="med"/>
            <a:tailEnd type="none"/>
          </a:ln>
        </p:spPr>
      </p:cxnSp>
      <p:cxnSp>
        <p:nvCxnSpPr>
          <p:cNvPr id="93" name="Прямая соединительная линия 92"/>
          <p:cNvCxnSpPr/>
          <p:nvPr/>
        </p:nvCxnSpPr>
        <p:spPr>
          <a:xfrm flipV="1">
            <a:off x="1410043" y="1104187"/>
            <a:ext cx="0" cy="5217245"/>
          </a:xfrm>
          <a:prstGeom prst="line">
            <a:avLst/>
          </a:prstGeom>
          <a:solidFill>
            <a:srgbClr val="AE2C25"/>
          </a:solidFill>
          <a:ln w="9525">
            <a:solidFill>
              <a:srgbClr val="2D3494"/>
            </a:solidFill>
            <a:prstDash val="dash"/>
            <a:miter lim="800000"/>
            <a:headEnd type="none" w="med" len="med"/>
            <a:tailEnd type="none"/>
          </a:ln>
        </p:spPr>
      </p:cxnSp>
      <p:cxnSp>
        <p:nvCxnSpPr>
          <p:cNvPr id="94" name="Прямая соединительная линия 93"/>
          <p:cNvCxnSpPr/>
          <p:nvPr/>
        </p:nvCxnSpPr>
        <p:spPr>
          <a:xfrm flipV="1">
            <a:off x="5566383" y="1104187"/>
            <a:ext cx="0" cy="5217245"/>
          </a:xfrm>
          <a:prstGeom prst="line">
            <a:avLst/>
          </a:prstGeom>
          <a:solidFill>
            <a:srgbClr val="AE2C25"/>
          </a:solidFill>
          <a:ln w="9525">
            <a:solidFill>
              <a:srgbClr val="2D3494"/>
            </a:solidFill>
            <a:prstDash val="dash"/>
            <a:miter lim="800000"/>
            <a:headEnd type="none" w="med" len="med"/>
            <a:tailEnd type="none"/>
          </a:ln>
        </p:spPr>
      </p:cxnSp>
      <p:cxnSp>
        <p:nvCxnSpPr>
          <p:cNvPr id="95" name="Прямая соединительная линия 94"/>
          <p:cNvCxnSpPr/>
          <p:nvPr/>
        </p:nvCxnSpPr>
        <p:spPr>
          <a:xfrm flipV="1">
            <a:off x="8078876" y="1104187"/>
            <a:ext cx="0" cy="5217245"/>
          </a:xfrm>
          <a:prstGeom prst="line">
            <a:avLst/>
          </a:prstGeom>
          <a:solidFill>
            <a:srgbClr val="AE2C25"/>
          </a:solidFill>
          <a:ln w="9525">
            <a:solidFill>
              <a:srgbClr val="2D3494"/>
            </a:solidFill>
            <a:prstDash val="dash"/>
            <a:miter lim="800000"/>
            <a:headEnd type="none" w="med" len="med"/>
            <a:tailEnd type="none"/>
          </a:ln>
        </p:spPr>
      </p:cxnSp>
      <p:cxnSp>
        <p:nvCxnSpPr>
          <p:cNvPr id="96" name="Прямая соединительная линия 95"/>
          <p:cNvCxnSpPr/>
          <p:nvPr/>
        </p:nvCxnSpPr>
        <p:spPr>
          <a:xfrm flipH="1" flipV="1">
            <a:off x="9840927" y="1104185"/>
            <a:ext cx="0" cy="5013811"/>
          </a:xfrm>
          <a:prstGeom prst="line">
            <a:avLst/>
          </a:prstGeom>
          <a:solidFill>
            <a:srgbClr val="AE2C25"/>
          </a:solidFill>
          <a:ln w="9525">
            <a:solidFill>
              <a:srgbClr val="2D3494"/>
            </a:solidFill>
            <a:prstDash val="dash"/>
            <a:miter lim="800000"/>
            <a:headEnd type="none" w="med" len="med"/>
            <a:tailEnd type="none"/>
          </a:ln>
        </p:spPr>
      </p:cxnSp>
      <p:pic>
        <p:nvPicPr>
          <p:cNvPr id="97" name="Рисунок 96"/>
          <p:cNvPicPr>
            <a:picLocks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001975" y="1848980"/>
            <a:ext cx="720000" cy="99360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8" name="Рисунок 97"/>
          <p:cNvPicPr>
            <a:picLocks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27687" y="2224390"/>
            <a:ext cx="720000" cy="99360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9" name="Рисунок 98"/>
          <p:cNvPicPr>
            <a:picLocks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882683" y="4411030"/>
            <a:ext cx="720000" cy="99360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0" name="Рисунок 99"/>
          <p:cNvPicPr>
            <a:picLocks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466161" y="1848980"/>
            <a:ext cx="720000" cy="99360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1" name="Рисунок 100"/>
          <p:cNvPicPr>
            <a:picLocks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326884" y="2224390"/>
            <a:ext cx="720000" cy="99360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" name="Рисунок 101"/>
          <p:cNvPicPr>
            <a:picLocks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820180" y="2224390"/>
            <a:ext cx="720000" cy="99360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" name="Рисунок 102"/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7063425" y="1848980"/>
            <a:ext cx="720000" cy="99360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4" name="Рисунок 103"/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8635775" y="1848980"/>
            <a:ext cx="720000" cy="99360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5" name="Рисунок 104"/>
          <p:cNvPicPr>
            <a:picLocks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8439023" y="2224390"/>
            <a:ext cx="720000" cy="99360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6" name="Рисунок 105"/>
          <p:cNvPicPr>
            <a:picLocks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4524753" y="4099992"/>
            <a:ext cx="720000" cy="99360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7" name="Рисунок 106"/>
          <p:cNvPicPr>
            <a:picLocks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3519447" y="4099992"/>
            <a:ext cx="720000" cy="993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8" name="Рисунок 107"/>
          <p:cNvPicPr>
            <a:picLocks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3346375" y="4399770"/>
            <a:ext cx="720000" cy="99360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9" name="Рисунок 108"/>
          <p:cNvPicPr>
            <a:picLocks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4451972" y="4399770"/>
            <a:ext cx="720000" cy="99360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0" name="Рисунок 109"/>
          <p:cNvPicPr>
            <a:picLocks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5971131" y="4099992"/>
            <a:ext cx="720000" cy="99360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1" name="Рисунок 110"/>
          <p:cNvPicPr>
            <a:picLocks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5785061" y="4399770"/>
            <a:ext cx="720000" cy="99360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2" name="Рисунок 111"/>
          <p:cNvPicPr>
            <a:picLocks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6967257" y="4399770"/>
            <a:ext cx="720000" cy="99360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3" name="Рисунок 112"/>
          <p:cNvPicPr>
            <a:picLocks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8423311" y="4399770"/>
            <a:ext cx="720000" cy="99360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4" name="Рисунок 113"/>
          <p:cNvPicPr>
            <a:picLocks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6973651" y="2224390"/>
            <a:ext cx="720000" cy="99360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5" name="Прямоугольник 114"/>
          <p:cNvSpPr/>
          <p:nvPr/>
        </p:nvSpPr>
        <p:spPr>
          <a:xfrm>
            <a:off x="1448955" y="3668990"/>
            <a:ext cx="1584176" cy="169200"/>
          </a:xfrm>
          <a:prstGeom prst="rect">
            <a:avLst/>
          </a:prstGeom>
          <a:solidFill>
            <a:srgbClr val="D1E7F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900" dirty="0" smtClean="0">
                <a:solidFill>
                  <a:srgbClr val="181818"/>
                </a:solidFill>
              </a:rPr>
              <a:t>Учебное пособие</a:t>
            </a:r>
          </a:p>
        </p:txBody>
      </p:sp>
      <p:sp>
        <p:nvSpPr>
          <p:cNvPr id="116" name="Скругленный прямоугольник 115"/>
          <p:cNvSpPr/>
          <p:nvPr/>
        </p:nvSpPr>
        <p:spPr>
          <a:xfrm>
            <a:off x="3232361" y="3419631"/>
            <a:ext cx="1080000" cy="418559"/>
          </a:xfrm>
          <a:prstGeom prst="roundRect">
            <a:avLst>
              <a:gd name="adj" fmla="val 0"/>
            </a:avLst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b="1" dirty="0" smtClean="0">
                <a:solidFill>
                  <a:srgbClr val="FFFFFF"/>
                </a:solidFill>
              </a:rPr>
              <a:t>ФП </a:t>
            </a:r>
            <a:r>
              <a:rPr lang="ru-RU" sz="1200" b="1" dirty="0">
                <a:solidFill>
                  <a:srgbClr val="FFFFFF"/>
                </a:solidFill>
              </a:rPr>
              <a:t>1.2.5.2.6.1 – 1.2.5.2.6.4</a:t>
            </a:r>
          </a:p>
        </p:txBody>
      </p:sp>
      <p:sp>
        <p:nvSpPr>
          <p:cNvPr id="117" name="Прямоугольник 116"/>
          <p:cNvSpPr/>
          <p:nvPr/>
        </p:nvSpPr>
        <p:spPr>
          <a:xfrm>
            <a:off x="5753817" y="3668990"/>
            <a:ext cx="2162715" cy="169200"/>
          </a:xfrm>
          <a:prstGeom prst="rect">
            <a:avLst/>
          </a:prstGeom>
          <a:solidFill>
            <a:srgbClr val="D1E7F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900" dirty="0">
                <a:solidFill>
                  <a:srgbClr val="181818"/>
                </a:solidFill>
              </a:rPr>
              <a:t>Учебное пособие</a:t>
            </a:r>
          </a:p>
        </p:txBody>
      </p:sp>
      <p:sp>
        <p:nvSpPr>
          <p:cNvPr id="118" name="Прямоугольник 117"/>
          <p:cNvSpPr/>
          <p:nvPr/>
        </p:nvSpPr>
        <p:spPr>
          <a:xfrm>
            <a:off x="8132044" y="3668990"/>
            <a:ext cx="1584176" cy="169200"/>
          </a:xfrm>
          <a:prstGeom prst="rect">
            <a:avLst/>
          </a:prstGeom>
          <a:solidFill>
            <a:srgbClr val="D1E7F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900" dirty="0">
                <a:solidFill>
                  <a:srgbClr val="181818"/>
                </a:solidFill>
              </a:rPr>
              <a:t>Учебное пособие</a:t>
            </a:r>
          </a:p>
        </p:txBody>
      </p:sp>
      <p:sp>
        <p:nvSpPr>
          <p:cNvPr id="119" name="Прямоугольник 118"/>
          <p:cNvSpPr/>
          <p:nvPr/>
        </p:nvSpPr>
        <p:spPr>
          <a:xfrm>
            <a:off x="1452233" y="5823532"/>
            <a:ext cx="1584176" cy="169200"/>
          </a:xfrm>
          <a:prstGeom prst="rect">
            <a:avLst/>
          </a:prstGeom>
          <a:solidFill>
            <a:srgbClr val="D1E7F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900" dirty="0">
                <a:solidFill>
                  <a:srgbClr val="181818"/>
                </a:solidFill>
              </a:rPr>
              <a:t>Учебное пособие</a:t>
            </a:r>
          </a:p>
        </p:txBody>
      </p:sp>
      <p:sp>
        <p:nvSpPr>
          <p:cNvPr id="120" name="Прямоугольник 119"/>
          <p:cNvSpPr/>
          <p:nvPr/>
        </p:nvSpPr>
        <p:spPr>
          <a:xfrm>
            <a:off x="3212973" y="5823532"/>
            <a:ext cx="2104967" cy="169200"/>
          </a:xfrm>
          <a:prstGeom prst="rect">
            <a:avLst/>
          </a:prstGeom>
          <a:solidFill>
            <a:srgbClr val="D1E7F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900" dirty="0">
                <a:solidFill>
                  <a:srgbClr val="181818"/>
                </a:solidFill>
              </a:rPr>
              <a:t>Учебное пособие</a:t>
            </a:r>
          </a:p>
        </p:txBody>
      </p:sp>
      <p:sp>
        <p:nvSpPr>
          <p:cNvPr id="121" name="Прямоугольник 120"/>
          <p:cNvSpPr/>
          <p:nvPr/>
        </p:nvSpPr>
        <p:spPr>
          <a:xfrm>
            <a:off x="8132044" y="5823532"/>
            <a:ext cx="1584176" cy="169200"/>
          </a:xfrm>
          <a:prstGeom prst="rect">
            <a:avLst/>
          </a:prstGeom>
          <a:solidFill>
            <a:srgbClr val="D1E7F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900" dirty="0">
                <a:solidFill>
                  <a:srgbClr val="181818"/>
                </a:solidFill>
              </a:rPr>
              <a:t>Учебное пособие</a:t>
            </a:r>
          </a:p>
        </p:txBody>
      </p:sp>
      <p:pic>
        <p:nvPicPr>
          <p:cNvPr id="126" name="Рисунок 125"/>
          <p:cNvPicPr>
            <a:picLocks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4475600" y="2224390"/>
            <a:ext cx="720000" cy="993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7" name="Скругленный прямоугольник 126"/>
          <p:cNvSpPr/>
          <p:nvPr/>
        </p:nvSpPr>
        <p:spPr>
          <a:xfrm>
            <a:off x="4341337" y="3419631"/>
            <a:ext cx="1080000" cy="418559"/>
          </a:xfrm>
          <a:prstGeom prst="roundRect">
            <a:avLst>
              <a:gd name="adj" fmla="val 0"/>
            </a:avLst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b="1" dirty="0">
                <a:solidFill>
                  <a:srgbClr val="FFFFFF"/>
                </a:solidFill>
              </a:rPr>
              <a:t>ФП 1.2.5.2.3.1 – </a:t>
            </a:r>
            <a:r>
              <a:rPr lang="ru-RU" sz="1200" b="1" dirty="0" smtClean="0">
                <a:solidFill>
                  <a:srgbClr val="FFFFFF"/>
                </a:solidFill>
              </a:rPr>
              <a:t>1.2.5.2.3.5</a:t>
            </a:r>
            <a:endParaRPr lang="ru-RU" sz="1200" b="1" dirty="0">
              <a:solidFill>
                <a:srgbClr val="FFFFFF"/>
              </a:solidFill>
            </a:endParaRPr>
          </a:p>
        </p:txBody>
      </p:sp>
      <p:sp>
        <p:nvSpPr>
          <p:cNvPr id="128" name="Скругленный прямоугольник 127"/>
          <p:cNvSpPr/>
          <p:nvPr/>
        </p:nvSpPr>
        <p:spPr>
          <a:xfrm>
            <a:off x="5682119" y="5574275"/>
            <a:ext cx="1080000" cy="418559"/>
          </a:xfrm>
          <a:prstGeom prst="roundRect">
            <a:avLst>
              <a:gd name="adj" fmla="val 0"/>
            </a:avLst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b="1" dirty="0">
                <a:solidFill>
                  <a:srgbClr val="FFFFFF"/>
                </a:solidFill>
              </a:rPr>
              <a:t>ФП 1.3.5.6.6.1 – 1.3.5.6.6.2</a:t>
            </a:r>
          </a:p>
        </p:txBody>
      </p:sp>
      <p:sp>
        <p:nvSpPr>
          <p:cNvPr id="129" name="Скругленный прямоугольник 128"/>
          <p:cNvSpPr/>
          <p:nvPr/>
        </p:nvSpPr>
        <p:spPr>
          <a:xfrm>
            <a:off x="10081763" y="3419631"/>
            <a:ext cx="1080000" cy="418559"/>
          </a:xfrm>
          <a:prstGeom prst="roundRect">
            <a:avLst>
              <a:gd name="adj" fmla="val 0"/>
            </a:avLst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b="1" dirty="0" smtClean="0">
                <a:solidFill>
                  <a:srgbClr val="FFFFFF"/>
                </a:solidFill>
              </a:rPr>
              <a:t>ФП </a:t>
            </a:r>
            <a:r>
              <a:rPr lang="ru-RU" sz="1200" b="1" dirty="0">
                <a:solidFill>
                  <a:srgbClr val="FFFFFF"/>
                </a:solidFill>
              </a:rPr>
              <a:t>1.2.5.2.5.1 – 1.2.5.2.5.5</a:t>
            </a:r>
          </a:p>
        </p:txBody>
      </p:sp>
      <p:sp>
        <p:nvSpPr>
          <p:cNvPr id="130" name="Скругленный прямоугольник 129"/>
          <p:cNvSpPr/>
          <p:nvPr/>
        </p:nvSpPr>
        <p:spPr>
          <a:xfrm>
            <a:off x="10081763" y="5574275"/>
            <a:ext cx="1080000" cy="418559"/>
          </a:xfrm>
          <a:prstGeom prst="roundRect">
            <a:avLst>
              <a:gd name="adj" fmla="val 0"/>
            </a:avLst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b="1" dirty="0">
                <a:solidFill>
                  <a:srgbClr val="FFFFFF"/>
                </a:solidFill>
              </a:rPr>
              <a:t>ФП 1.3.5.6.1.1 – </a:t>
            </a:r>
            <a:r>
              <a:rPr lang="ru-RU" sz="1200" b="1" dirty="0" smtClean="0">
                <a:solidFill>
                  <a:srgbClr val="FFFFFF"/>
                </a:solidFill>
              </a:rPr>
              <a:t>1.3.5.6.1.2</a:t>
            </a:r>
            <a:endParaRPr lang="ru-RU" sz="1200" b="1" dirty="0">
              <a:solidFill>
                <a:srgbClr val="FFFFFF"/>
              </a:solidFill>
            </a:endParaRPr>
          </a:p>
        </p:txBody>
      </p:sp>
      <p:sp>
        <p:nvSpPr>
          <p:cNvPr id="131" name="Прямоугольник 130"/>
          <p:cNvSpPr/>
          <p:nvPr/>
        </p:nvSpPr>
        <p:spPr>
          <a:xfrm>
            <a:off x="6808703" y="5823532"/>
            <a:ext cx="1211456" cy="169200"/>
          </a:xfrm>
          <a:prstGeom prst="rect">
            <a:avLst/>
          </a:prstGeom>
          <a:solidFill>
            <a:srgbClr val="D1E7F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900" dirty="0">
                <a:solidFill>
                  <a:srgbClr val="181818"/>
                </a:solidFill>
              </a:rPr>
              <a:t>Учебное пособие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10155028" y="2221764"/>
            <a:ext cx="742453" cy="1001835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147885" y="4399871"/>
            <a:ext cx="749663" cy="992881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28948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063286443"/>
              </p:ext>
            </p:ext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528398" name="think-cell Slide" r:id="rId4" imgW="360" imgH="360" progId="">
              <p:embed/>
            </p:oleObj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endParaRPr lang="ru-RU" sz="20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4053061" y="4764265"/>
            <a:ext cx="8138939" cy="125948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4053063" y="1063456"/>
            <a:ext cx="8138937" cy="358571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1654571" y="1722868"/>
            <a:ext cx="1548000" cy="45831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635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rgbClr val="181818"/>
                </a:solidFill>
              </a:rPr>
              <a:t>Линия УМК Пасечника (5-11 </a:t>
            </a:r>
            <a:r>
              <a:rPr lang="ru-RU" sz="1200" dirty="0" err="1">
                <a:solidFill>
                  <a:srgbClr val="181818"/>
                </a:solidFill>
              </a:rPr>
              <a:t>кл</a:t>
            </a:r>
            <a:r>
              <a:rPr lang="ru-RU" sz="1200" dirty="0">
                <a:solidFill>
                  <a:srgbClr val="181818"/>
                </a:solidFill>
              </a:rPr>
              <a:t>)</a:t>
            </a:r>
          </a:p>
        </p:txBody>
      </p:sp>
      <p:sp>
        <p:nvSpPr>
          <p:cNvPr id="81" name="Прямоугольник 80"/>
          <p:cNvSpPr/>
          <p:nvPr/>
        </p:nvSpPr>
        <p:spPr>
          <a:xfrm>
            <a:off x="1654571" y="5196551"/>
            <a:ext cx="1548000" cy="4340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635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rgbClr val="181818"/>
                </a:solidFill>
              </a:rPr>
              <a:t>Линия УМК Сонина (</a:t>
            </a:r>
            <a:r>
              <a:rPr lang="ru-RU" sz="1200" dirty="0" err="1">
                <a:solidFill>
                  <a:srgbClr val="181818"/>
                </a:solidFill>
              </a:rPr>
              <a:t>конц</a:t>
            </a:r>
            <a:r>
              <a:rPr lang="ru-RU" sz="1200" dirty="0">
                <a:solidFill>
                  <a:srgbClr val="181818"/>
                </a:solidFill>
              </a:rPr>
              <a:t>.) (5-9 </a:t>
            </a:r>
            <a:r>
              <a:rPr lang="ru-RU" sz="1200" dirty="0" err="1">
                <a:solidFill>
                  <a:srgbClr val="181818"/>
                </a:solidFill>
              </a:rPr>
              <a:t>кл</a:t>
            </a:r>
            <a:r>
              <a:rPr lang="ru-RU" sz="1200" dirty="0">
                <a:solidFill>
                  <a:srgbClr val="181818"/>
                </a:solidFill>
              </a:rPr>
              <a:t>) </a:t>
            </a:r>
          </a:p>
        </p:txBody>
      </p:sp>
      <p:sp>
        <p:nvSpPr>
          <p:cNvPr id="82" name="Прямоугольник 81"/>
          <p:cNvSpPr/>
          <p:nvPr/>
        </p:nvSpPr>
        <p:spPr>
          <a:xfrm>
            <a:off x="1654571" y="3875606"/>
            <a:ext cx="1548000" cy="45975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635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rgbClr val="181818"/>
                </a:solidFill>
              </a:rPr>
              <a:t>Линия УМК Сонина </a:t>
            </a:r>
          </a:p>
          <a:p>
            <a:r>
              <a:rPr lang="ru-RU" sz="1200" dirty="0">
                <a:solidFill>
                  <a:srgbClr val="181818"/>
                </a:solidFill>
              </a:rPr>
              <a:t>(</a:t>
            </a:r>
            <a:r>
              <a:rPr lang="ru-RU" sz="1200" dirty="0" err="1">
                <a:solidFill>
                  <a:srgbClr val="181818"/>
                </a:solidFill>
              </a:rPr>
              <a:t>лин</a:t>
            </a:r>
            <a:r>
              <a:rPr lang="ru-RU" sz="1200" dirty="0">
                <a:solidFill>
                  <a:srgbClr val="181818"/>
                </a:solidFill>
              </a:rPr>
              <a:t>.) (5-9 </a:t>
            </a:r>
            <a:r>
              <a:rPr lang="ru-RU" sz="1200" dirty="0" err="1">
                <a:solidFill>
                  <a:srgbClr val="181818"/>
                </a:solidFill>
              </a:rPr>
              <a:t>кл</a:t>
            </a:r>
            <a:r>
              <a:rPr lang="ru-RU" sz="1200" dirty="0">
                <a:solidFill>
                  <a:srgbClr val="181818"/>
                </a:solidFill>
              </a:rPr>
              <a:t>)</a:t>
            </a:r>
          </a:p>
        </p:txBody>
      </p:sp>
      <p:sp>
        <p:nvSpPr>
          <p:cNvPr id="83" name="Прямоугольник 82"/>
          <p:cNvSpPr/>
          <p:nvPr/>
        </p:nvSpPr>
        <p:spPr>
          <a:xfrm>
            <a:off x="1642300" y="2685053"/>
            <a:ext cx="1548000" cy="5728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635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rgbClr val="181818"/>
                </a:solidFill>
              </a:rPr>
              <a:t>Линия УМК </a:t>
            </a:r>
            <a:r>
              <a:rPr lang="ru-RU" sz="1200" dirty="0" smtClean="0">
                <a:solidFill>
                  <a:srgbClr val="181818"/>
                </a:solidFill>
              </a:rPr>
              <a:t>Суховой. </a:t>
            </a:r>
            <a:r>
              <a:rPr lang="ru-RU" sz="1200" dirty="0">
                <a:solidFill>
                  <a:srgbClr val="181818"/>
                </a:solidFill>
              </a:rPr>
              <a:t>Живая природа </a:t>
            </a:r>
          </a:p>
          <a:p>
            <a:r>
              <a:rPr lang="ru-RU" sz="1200" dirty="0">
                <a:solidFill>
                  <a:srgbClr val="181818"/>
                </a:solidFill>
              </a:rPr>
              <a:t>(5-11 </a:t>
            </a:r>
            <a:r>
              <a:rPr lang="ru-RU" sz="1200" dirty="0" err="1">
                <a:solidFill>
                  <a:srgbClr val="181818"/>
                </a:solidFill>
              </a:rPr>
              <a:t>кл</a:t>
            </a:r>
            <a:r>
              <a:rPr lang="ru-RU" sz="1200" dirty="0">
                <a:solidFill>
                  <a:srgbClr val="181818"/>
                </a:solidFill>
              </a:rPr>
              <a:t>)</a:t>
            </a:r>
          </a:p>
        </p:txBody>
      </p:sp>
      <p:sp>
        <p:nvSpPr>
          <p:cNvPr id="84" name="Прямоугольник 83"/>
          <p:cNvSpPr/>
          <p:nvPr/>
        </p:nvSpPr>
        <p:spPr>
          <a:xfrm>
            <a:off x="5224641" y="2130146"/>
            <a:ext cx="2113515" cy="514531"/>
          </a:xfrm>
          <a:prstGeom prst="rect">
            <a:avLst/>
          </a:prstGeom>
          <a:solidFill>
            <a:srgbClr val="2D3494"/>
          </a:solidFill>
          <a:ln w="28575">
            <a:solidFill>
              <a:srgbClr val="2D3494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rgbClr val="FFFFFF"/>
                </a:solidFill>
              </a:rPr>
              <a:t>Линия УМК </a:t>
            </a:r>
            <a:r>
              <a:rPr lang="ru-RU" sz="1200" b="1" dirty="0">
                <a:solidFill>
                  <a:srgbClr val="FFFFFF"/>
                </a:solidFill>
              </a:rPr>
              <a:t>Пономаревой (</a:t>
            </a:r>
            <a:r>
              <a:rPr lang="ru-RU" sz="1200" b="1" dirty="0" err="1">
                <a:solidFill>
                  <a:srgbClr val="FFFFFF"/>
                </a:solidFill>
              </a:rPr>
              <a:t>конц</a:t>
            </a:r>
            <a:r>
              <a:rPr lang="ru-RU" sz="1200" b="1" dirty="0">
                <a:solidFill>
                  <a:srgbClr val="FFFFFF"/>
                </a:solidFill>
              </a:rPr>
              <a:t>.) </a:t>
            </a:r>
            <a:r>
              <a:rPr lang="ru-RU" sz="1200" b="1" dirty="0" smtClean="0">
                <a:solidFill>
                  <a:srgbClr val="FFFFFF"/>
                </a:solidFill>
              </a:rPr>
              <a:t>(</a:t>
            </a:r>
            <a:r>
              <a:rPr lang="ru-RU" sz="1200" b="1" dirty="0">
                <a:solidFill>
                  <a:srgbClr val="FFFFFF"/>
                </a:solidFill>
              </a:rPr>
              <a:t>5-11 </a:t>
            </a:r>
            <a:r>
              <a:rPr lang="ru-RU" sz="1200" b="1" dirty="0" err="1" smtClean="0">
                <a:solidFill>
                  <a:srgbClr val="FFFFFF"/>
                </a:solidFill>
              </a:rPr>
              <a:t>кл</a:t>
            </a:r>
            <a:r>
              <a:rPr lang="ru-RU" sz="1200" b="1" dirty="0" smtClean="0">
                <a:solidFill>
                  <a:srgbClr val="FFFFFF"/>
                </a:solidFill>
              </a:rPr>
              <a:t>)</a:t>
            </a:r>
            <a:endParaRPr lang="ru-RU" sz="1200" b="1" dirty="0">
              <a:solidFill>
                <a:srgbClr val="FFFFFF"/>
              </a:solidFill>
            </a:endParaRPr>
          </a:p>
        </p:txBody>
      </p:sp>
      <p:sp>
        <p:nvSpPr>
          <p:cNvPr id="85" name="Прямоугольник 84"/>
          <p:cNvSpPr/>
          <p:nvPr/>
        </p:nvSpPr>
        <p:spPr>
          <a:xfrm>
            <a:off x="5224641" y="3756386"/>
            <a:ext cx="2113515" cy="514531"/>
          </a:xfrm>
          <a:prstGeom prst="rect">
            <a:avLst/>
          </a:prstGeom>
          <a:solidFill>
            <a:srgbClr val="2D3494"/>
          </a:solidFill>
          <a:ln w="28575">
            <a:solidFill>
              <a:srgbClr val="2D3494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rgbClr val="FFFFFF"/>
                </a:solidFill>
              </a:rPr>
              <a:t>Линия УМК </a:t>
            </a:r>
            <a:r>
              <a:rPr lang="ru-RU" sz="1200" b="1" dirty="0">
                <a:solidFill>
                  <a:srgbClr val="FFFFFF"/>
                </a:solidFill>
              </a:rPr>
              <a:t>Пономаревой (</a:t>
            </a:r>
            <a:r>
              <a:rPr lang="ru-RU" sz="1200" b="1" dirty="0" err="1">
                <a:solidFill>
                  <a:srgbClr val="FFFFFF"/>
                </a:solidFill>
              </a:rPr>
              <a:t>лин</a:t>
            </a:r>
            <a:r>
              <a:rPr lang="ru-RU" sz="1200" b="1" dirty="0">
                <a:solidFill>
                  <a:srgbClr val="FFFFFF"/>
                </a:solidFill>
              </a:rPr>
              <a:t>.) </a:t>
            </a:r>
            <a:r>
              <a:rPr lang="ru-RU" sz="1200" b="1" dirty="0" smtClean="0">
                <a:solidFill>
                  <a:srgbClr val="FFFFFF"/>
                </a:solidFill>
              </a:rPr>
              <a:t>(</a:t>
            </a:r>
            <a:r>
              <a:rPr lang="ru-RU" sz="1200" b="1" dirty="0">
                <a:solidFill>
                  <a:srgbClr val="FFFFFF"/>
                </a:solidFill>
              </a:rPr>
              <a:t>5-11 </a:t>
            </a:r>
            <a:r>
              <a:rPr lang="ru-RU" sz="1200" b="1" dirty="0" err="1" smtClean="0">
                <a:solidFill>
                  <a:srgbClr val="FFFFFF"/>
                </a:solidFill>
              </a:rPr>
              <a:t>кл</a:t>
            </a:r>
            <a:r>
              <a:rPr lang="ru-RU" sz="1200" b="1" dirty="0" smtClean="0">
                <a:solidFill>
                  <a:srgbClr val="FFFFFF"/>
                </a:solidFill>
              </a:rPr>
              <a:t>)</a:t>
            </a:r>
            <a:endParaRPr lang="ru-RU" sz="1200" b="1" dirty="0">
              <a:solidFill>
                <a:srgbClr val="FFFFFF"/>
              </a:solidFill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5224641" y="5127346"/>
            <a:ext cx="2113515" cy="514531"/>
          </a:xfrm>
          <a:prstGeom prst="rect">
            <a:avLst/>
          </a:prstGeom>
          <a:solidFill>
            <a:srgbClr val="2D3494"/>
          </a:solidFill>
          <a:ln w="28575">
            <a:solidFill>
              <a:srgbClr val="2D3494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rgbClr val="FFFFFF"/>
                </a:solidFill>
              </a:rPr>
              <a:t>Линия УМК </a:t>
            </a:r>
            <a:r>
              <a:rPr lang="ru-RU" sz="1200" b="1" dirty="0" err="1" smtClean="0">
                <a:solidFill>
                  <a:srgbClr val="FFFFFF"/>
                </a:solidFill>
              </a:rPr>
              <a:t>Сивоглазова</a:t>
            </a:r>
            <a:r>
              <a:rPr lang="ru-RU" sz="1200" b="1" dirty="0" smtClean="0">
                <a:solidFill>
                  <a:srgbClr val="FFFFFF"/>
                </a:solidFill>
              </a:rPr>
              <a:t> (</a:t>
            </a:r>
            <a:r>
              <a:rPr lang="ru-RU" sz="1200" b="1" dirty="0" err="1" smtClean="0">
                <a:solidFill>
                  <a:srgbClr val="FFFFFF"/>
                </a:solidFill>
              </a:rPr>
              <a:t>конц</a:t>
            </a:r>
            <a:r>
              <a:rPr lang="ru-RU" sz="1200" b="1" dirty="0" smtClean="0">
                <a:solidFill>
                  <a:srgbClr val="FFFFFF"/>
                </a:solidFill>
              </a:rPr>
              <a:t>.) (5-9 </a:t>
            </a:r>
            <a:r>
              <a:rPr lang="ru-RU" sz="1200" b="1" dirty="0" err="1" smtClean="0">
                <a:solidFill>
                  <a:srgbClr val="FFFFFF"/>
                </a:solidFill>
              </a:rPr>
              <a:t>кл</a:t>
            </a:r>
            <a:r>
              <a:rPr lang="ru-RU" sz="1200" b="1" dirty="0" smtClean="0">
                <a:solidFill>
                  <a:srgbClr val="FFFFFF"/>
                </a:solidFill>
              </a:rPr>
              <a:t>)</a:t>
            </a:r>
            <a:endParaRPr lang="ru-RU" sz="1200" b="1" dirty="0">
              <a:solidFill>
                <a:srgbClr val="FFFFFF"/>
              </a:solidFill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9398244" y="5092787"/>
            <a:ext cx="1728000" cy="511155"/>
          </a:xfrm>
          <a:prstGeom prst="rect">
            <a:avLst/>
          </a:prstGeom>
          <a:solidFill>
            <a:srgbClr val="2D3494"/>
          </a:solidFill>
          <a:ln w="28575">
            <a:solidFill>
              <a:srgbClr val="2D3494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rgbClr val="FFFFFF"/>
                </a:solidFill>
              </a:rPr>
              <a:t>Линия УМК </a:t>
            </a:r>
            <a:r>
              <a:rPr lang="ru-RU" sz="1200" b="1" dirty="0" err="1" smtClean="0">
                <a:solidFill>
                  <a:srgbClr val="FFFFFF"/>
                </a:solidFill>
              </a:rPr>
              <a:t>Сивоглазова</a:t>
            </a:r>
            <a:r>
              <a:rPr lang="ru-RU" sz="1200" b="1" dirty="0">
                <a:solidFill>
                  <a:srgbClr val="FFFFFF"/>
                </a:solidFill>
              </a:rPr>
              <a:t> </a:t>
            </a:r>
            <a:r>
              <a:rPr lang="ru-RU" sz="1200" b="1" dirty="0" smtClean="0">
                <a:solidFill>
                  <a:srgbClr val="FFFFFF"/>
                </a:solidFill>
              </a:rPr>
              <a:t>(10-11 </a:t>
            </a:r>
            <a:r>
              <a:rPr lang="ru-RU" sz="1200" b="1" dirty="0" err="1" smtClean="0">
                <a:solidFill>
                  <a:srgbClr val="FFFFFF"/>
                </a:solidFill>
              </a:rPr>
              <a:t>кл</a:t>
            </a:r>
            <a:r>
              <a:rPr lang="ru-RU" sz="1200" b="1" dirty="0" smtClean="0">
                <a:solidFill>
                  <a:srgbClr val="FFFFFF"/>
                </a:solidFill>
              </a:rPr>
              <a:t>)</a:t>
            </a:r>
            <a:endParaRPr lang="ru-RU" sz="1200" b="1" dirty="0">
              <a:solidFill>
                <a:srgbClr val="FFFFFF"/>
              </a:solidFill>
            </a:endParaRPr>
          </a:p>
        </p:txBody>
      </p:sp>
      <p:pic>
        <p:nvPicPr>
          <p:cNvPr id="90" name="Picture 5" descr="C:\Users\Gabyash.DE\Desktop\cover1__w600 (11)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5857" y="1908699"/>
            <a:ext cx="540000" cy="7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1" name="Picture 3" descr="C:\Users\Gabyash.DE\Desktop\cover1__w600 (9).jpg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7439" y="2010258"/>
            <a:ext cx="540000" cy="7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2" name="Picture 28" descr="ÐÐ¸Ð¾Ð»Ð¾Ð³Ð¸Ñ. 9 ÐºÐ»Ð°ÑÑ. Ð§ÐµÐ»Ð¾Ð²ÐµÐº. Ð£ÑÐµÐ±Ð½Ð¸Ðº (Ð¡Ð¸Ð½Ð¸Ð¹). ÐÐÐ Ð¢ÐÐÐÐÐ¬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19" y="3743988"/>
            <a:ext cx="540000" cy="72000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6" descr="ÐÐ¸Ð¾Ð»Ð¾Ð³Ð¸Ñ. ÐÐ²ÐµÐ´ÐµÐ½Ð¸Ðµ Ð² Ð±Ð¸Ð¾Ð»Ð¾Ð³Ð¸Ñ. 5 ÐºÐ»Ð°ÑÑ. (Ð¡Ð¸Ð½Ð¸Ð¹). ÐÐÐ Ð¢ÐÐÐÐÐ¬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81" y="3821749"/>
            <a:ext cx="540000" cy="72000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33" descr="ÐÐ¸Ð¾Ð»Ð¾Ð³Ð¸Ñ. ÐÐ±ÑÐ¸Ðµ Ð·Ð°ÐºÐ¾Ð½Ð¾Ð¼ÐµÑÐ½Ð¾ÑÑÐ¸. 9 ÐºÐ»Ð°ÑÑ. Ð£ÑÐµÐ±Ð½Ð¸Ðº. (ÐÑÐ°ÑÐ½ÑÐ¹) ÐÐÐ Ð¢ÐÐÐÐÐ¬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19" y="5052498"/>
            <a:ext cx="540000" cy="72000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31" descr="ÐÐ¸Ð¾Ð»Ð¾Ð³Ð¸Ñ. ÐÐ²ÐµÐ´ÐµÐ½Ð¸Ðµ Ð² Ð±Ð¸Ð¾Ð»Ð¾Ð³Ð¸Ñ. 5 ÐºÐ»Ð°ÑÑ. Ð£ÑÐµÐ±Ð½Ð¸Ðº. (ÐÑÐ°ÑÐ½ÑÐ¹). ÐÐÐ Ð¢ÐÐÐÐÐ¬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81" y="5122313"/>
            <a:ext cx="540000" cy="72000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37" descr="ÐÐ¸Ð¾Ð»Ð¾Ð³Ð¸Ñ. 9 ÐºÐ»Ð°ÑÑ. ÐÐ²ÐµÐ´ÐµÐ½Ð¸Ðµ Ð² Ð¾Ð±ÑÑÑ Ð±Ð¸Ð¾Ð»Ð¾Ð³Ð¸Ñ. Ð£ÑÐµÐ±Ð½Ð¸Ðº"/>
          <p:cNvPicPr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28" y="1548973"/>
            <a:ext cx="540000" cy="72000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35" descr="ÐÐ¸Ð¾Ð»Ð¾Ð³Ð¸Ñ. 5 ÐºÐ»Ð°ÑÑ. ÐÐ°ÐºÑÐµÑÐ¸Ð¸, Ð³ÑÐ¸Ð±Ñ, ÑÐ°ÑÑÐµÐ½Ð¸Ñ. Ð£ÑÐµÐ±Ð½Ð¸Ðº"/>
          <p:cNvPicPr>
            <a:picLocks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60" y="1676537"/>
            <a:ext cx="540000" cy="72000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43" descr="ÐÐ¸Ð¾Ð»Ð¾Ð³Ð¸Ñ. 9 Â ÐºÐ»Ð°ÑÑ. Ð£ÑÐµÐ±Ð½Ð¸Ðº"/>
          <p:cNvPicPr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927" y="3560298"/>
            <a:ext cx="540000" cy="72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41" descr="ÐÐ¸Ð¾Ð»Ð¾Ð³Ð¸Ñ. 5-6Â ÐºÐ»Ð°ÑÑ. Ð£ÑÐµÐ±Ð½Ð¸Ðº."/>
          <p:cNvPicPr>
            <a:picLocks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439" y="3657964"/>
            <a:ext cx="540000" cy="72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Рисунок 35" descr="Биология. 9  класс. Учебник">
            <a:hlinkClick r:id="rId15" tooltip="&quot;Биология. 9  класс. Учебник&quot;"/>
          </p:cNvPr>
          <p:cNvPicPr>
            <a:picLocks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966319" y="2607983"/>
            <a:ext cx="540000" cy="720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06" name="Прямоугольник 105"/>
          <p:cNvSpPr/>
          <p:nvPr/>
        </p:nvSpPr>
        <p:spPr>
          <a:xfrm>
            <a:off x="9398244" y="2858263"/>
            <a:ext cx="1728000" cy="511723"/>
          </a:xfrm>
          <a:prstGeom prst="rect">
            <a:avLst/>
          </a:prstGeom>
          <a:solidFill>
            <a:srgbClr val="2D3494"/>
          </a:solidFill>
          <a:ln w="28575">
            <a:solidFill>
              <a:srgbClr val="2D3494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rgbClr val="FFFFFF"/>
                </a:solidFill>
              </a:rPr>
              <a:t>Линия УМК </a:t>
            </a:r>
            <a:r>
              <a:rPr lang="ru-RU" sz="1200" b="1" dirty="0">
                <a:solidFill>
                  <a:srgbClr val="FFFFFF"/>
                </a:solidFill>
              </a:rPr>
              <a:t>Сонина  </a:t>
            </a:r>
          </a:p>
          <a:p>
            <a:r>
              <a:rPr lang="ru-RU" sz="1200" b="1" dirty="0">
                <a:solidFill>
                  <a:srgbClr val="FFFFFF"/>
                </a:solidFill>
              </a:rPr>
              <a:t>(10-11 </a:t>
            </a:r>
            <a:r>
              <a:rPr lang="ru-RU" sz="1200" b="1" dirty="0" err="1" smtClean="0">
                <a:solidFill>
                  <a:srgbClr val="FFFFFF"/>
                </a:solidFill>
              </a:rPr>
              <a:t>кл</a:t>
            </a:r>
            <a:r>
              <a:rPr lang="ru-RU" sz="1200" b="1" dirty="0" smtClean="0">
                <a:solidFill>
                  <a:srgbClr val="FFFFFF"/>
                </a:solidFill>
              </a:rPr>
              <a:t>)</a:t>
            </a:r>
            <a:endParaRPr lang="ru-RU" sz="1200" b="1" dirty="0">
              <a:solidFill>
                <a:srgbClr val="FFFFFF"/>
              </a:solidFill>
            </a:endParaRPr>
          </a:p>
        </p:txBody>
      </p:sp>
      <p:pic>
        <p:nvPicPr>
          <p:cNvPr id="110" name="Picture 6" descr="C:\Users\Gabyash.DE\Desktop\cover1__w600 (21).jpg"/>
          <p:cNvPicPr>
            <a:picLocks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725188" y="2665791"/>
            <a:ext cx="540000" cy="7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1" name="Picture 5" descr="C:\Users\Gabyash.DE\Desktop\cover1__w600 (20).jpg"/>
          <p:cNvPicPr>
            <a:picLocks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581172" y="2825748"/>
            <a:ext cx="540000" cy="7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4" name="Рисунок 113"/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771481" y="2747786"/>
            <a:ext cx="540000" cy="72000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0" name="Заголовок 1"/>
          <p:cNvSpPr txBox="1">
            <a:spLocks/>
          </p:cNvSpPr>
          <p:nvPr/>
        </p:nvSpPr>
        <p:spPr>
          <a:xfrm>
            <a:off x="237604" y="198848"/>
            <a:ext cx="11869200" cy="7452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400" b="1">
                <a:solidFill>
                  <a:srgbClr val="2D349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НАШИ РЕКОМЕНДАЦИИ ПО ПЕРЕХОДАМ НА УМК ПО </a:t>
            </a:r>
            <a:r>
              <a:rPr lang="ru-RU" dirty="0">
                <a:solidFill>
                  <a:srgbClr val="EB2049"/>
                </a:solidFill>
              </a:rPr>
              <a:t>БИОЛОГИИ</a:t>
            </a:r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>
            <a:off x="7357751" y="5346174"/>
            <a:ext cx="1070732" cy="526"/>
          </a:xfrm>
          <a:prstGeom prst="line">
            <a:avLst/>
          </a:prstGeom>
          <a:solidFill>
            <a:srgbClr val="AE2C25"/>
          </a:solidFill>
          <a:ln w="12700">
            <a:solidFill>
              <a:srgbClr val="2D3494"/>
            </a:solidFill>
            <a:miter lim="800000"/>
            <a:headEnd type="none" w="med" len="med"/>
            <a:tailEnd type="triangle"/>
          </a:ln>
        </p:spPr>
      </p:cxnSp>
      <p:cxnSp>
        <p:nvCxnSpPr>
          <p:cNvPr id="7" name="Соединительная линия уступом 6"/>
          <p:cNvCxnSpPr>
            <a:stCxn id="84" idx="3"/>
          </p:cNvCxnSpPr>
          <p:nvPr/>
        </p:nvCxnSpPr>
        <p:spPr>
          <a:xfrm>
            <a:off x="7338155" y="2387412"/>
            <a:ext cx="1045180" cy="798133"/>
          </a:xfrm>
          <a:prstGeom prst="bentConnector3">
            <a:avLst>
              <a:gd name="adj1" fmla="val 50000"/>
            </a:avLst>
          </a:prstGeom>
          <a:solidFill>
            <a:srgbClr val="AE2C25"/>
          </a:solidFill>
          <a:ln w="9525">
            <a:solidFill>
              <a:srgbClr val="2D3494"/>
            </a:solidFill>
            <a:miter lim="800000"/>
            <a:headEnd type="none" w="med" len="med"/>
            <a:tailEnd type="triangle"/>
          </a:ln>
        </p:spPr>
      </p:cxnSp>
      <p:cxnSp>
        <p:nvCxnSpPr>
          <p:cNvPr id="9" name="Соединительная линия уступом 8"/>
          <p:cNvCxnSpPr>
            <a:stCxn id="85" idx="3"/>
          </p:cNvCxnSpPr>
          <p:nvPr/>
        </p:nvCxnSpPr>
        <p:spPr>
          <a:xfrm flipV="1">
            <a:off x="7338155" y="3183455"/>
            <a:ext cx="1045180" cy="830201"/>
          </a:xfrm>
          <a:prstGeom prst="bentConnector3">
            <a:avLst>
              <a:gd name="adj1" fmla="val 50000"/>
            </a:avLst>
          </a:prstGeom>
          <a:solidFill>
            <a:srgbClr val="AE2C25"/>
          </a:solidFill>
          <a:ln w="9525">
            <a:solidFill>
              <a:srgbClr val="2D3494"/>
            </a:solidFill>
            <a:miter lim="800000"/>
            <a:headEnd type="none" w="med" len="med"/>
            <a:tailEnd type="triangle"/>
          </a:ln>
        </p:spPr>
      </p:cxnSp>
      <p:sp>
        <p:nvSpPr>
          <p:cNvPr id="113" name="Прямоугольник 112"/>
          <p:cNvSpPr/>
          <p:nvPr/>
        </p:nvSpPr>
        <p:spPr>
          <a:xfrm>
            <a:off x="4065339" y="1108836"/>
            <a:ext cx="7249393" cy="33513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2000" b="1" dirty="0" smtClean="0">
                <a:solidFill>
                  <a:srgbClr val="2D3494"/>
                </a:solidFill>
              </a:rPr>
              <a:t>ПРЕЕМСТВЕННЫЕ ЛИНИИ</a:t>
            </a:r>
          </a:p>
        </p:txBody>
      </p:sp>
      <p:sp>
        <p:nvSpPr>
          <p:cNvPr id="117" name="Прямоугольник 116"/>
          <p:cNvSpPr/>
          <p:nvPr/>
        </p:nvSpPr>
        <p:spPr>
          <a:xfrm>
            <a:off x="3920032" y="6401964"/>
            <a:ext cx="842421" cy="216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endParaRPr lang="ru-RU" sz="1100" dirty="0">
              <a:solidFill>
                <a:srgbClr val="FFFFFF"/>
              </a:solidFill>
            </a:endParaRPr>
          </a:p>
        </p:txBody>
      </p:sp>
      <p:sp>
        <p:nvSpPr>
          <p:cNvPr id="118" name="Прямоугольник 117"/>
          <p:cNvSpPr/>
          <p:nvPr/>
        </p:nvSpPr>
        <p:spPr>
          <a:xfrm>
            <a:off x="4784195" y="6394548"/>
            <a:ext cx="1142383" cy="2308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ru-RU" sz="900" dirty="0" smtClean="0">
                <a:solidFill>
                  <a:srgbClr val="181818">
                    <a:lumMod val="75000"/>
                    <a:lumOff val="25000"/>
                  </a:srgbClr>
                </a:solidFill>
              </a:rPr>
              <a:t>Учебники ФП 2018</a:t>
            </a:r>
            <a:endParaRPr lang="ru-RU" sz="900" dirty="0">
              <a:solidFill>
                <a:srgbClr val="181818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19" name="Прямоугольник 118"/>
          <p:cNvSpPr/>
          <p:nvPr/>
        </p:nvSpPr>
        <p:spPr>
          <a:xfrm>
            <a:off x="1423429" y="6325349"/>
            <a:ext cx="2496603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900" dirty="0">
                <a:solidFill>
                  <a:srgbClr val="181818">
                    <a:lumMod val="75000"/>
                    <a:lumOff val="25000"/>
                  </a:srgbClr>
                </a:solidFill>
              </a:rPr>
              <a:t>Учебные пособия. По запросу могут быть предоставлены учебники 2018 года</a:t>
            </a:r>
          </a:p>
        </p:txBody>
      </p:sp>
      <p:sp>
        <p:nvSpPr>
          <p:cNvPr id="120" name="Прямоугольник 119"/>
          <p:cNvSpPr/>
          <p:nvPr/>
        </p:nvSpPr>
        <p:spPr>
          <a:xfrm>
            <a:off x="559336" y="6401964"/>
            <a:ext cx="842421" cy="216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100" dirty="0">
              <a:solidFill>
                <a:srgbClr val="181818"/>
              </a:solidFill>
            </a:endParaRPr>
          </a:p>
        </p:txBody>
      </p:sp>
      <p:sp>
        <p:nvSpPr>
          <p:cNvPr id="121" name="Прямоугольник 120"/>
          <p:cNvSpPr/>
          <p:nvPr/>
        </p:nvSpPr>
        <p:spPr>
          <a:xfrm>
            <a:off x="736472" y="1118564"/>
            <a:ext cx="2466099" cy="33513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2000" b="1" dirty="0" smtClean="0">
                <a:solidFill>
                  <a:srgbClr val="2D3494"/>
                </a:solidFill>
              </a:rPr>
              <a:t>ПЕРЕХОДЫ</a:t>
            </a:r>
          </a:p>
        </p:txBody>
      </p:sp>
      <p:grpSp>
        <p:nvGrpSpPr>
          <p:cNvPr id="63" name="Group 115"/>
          <p:cNvGrpSpPr/>
          <p:nvPr/>
        </p:nvGrpSpPr>
        <p:grpSpPr>
          <a:xfrm>
            <a:off x="3417548" y="2072309"/>
            <a:ext cx="470487" cy="630000"/>
            <a:chOff x="4259263" y="5543551"/>
            <a:chExt cx="244475" cy="304800"/>
          </a:xfrm>
          <a:solidFill>
            <a:srgbClr val="2D3494"/>
          </a:solidFill>
        </p:grpSpPr>
        <p:sp>
          <p:nvSpPr>
            <p:cNvPr id="64" name="Freeform 35"/>
            <p:cNvSpPr>
              <a:spLocks/>
            </p:cNvSpPr>
            <p:nvPr/>
          </p:nvSpPr>
          <p:spPr bwMode="auto">
            <a:xfrm>
              <a:off x="43354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4406" tIns="42203" rIns="84406" bIns="42203" numCol="1" anchor="ctr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181818"/>
                </a:solidFill>
              </a:endParaRPr>
            </a:p>
          </p:txBody>
        </p:sp>
        <p:sp>
          <p:nvSpPr>
            <p:cNvPr id="65" name="Freeform 36"/>
            <p:cNvSpPr>
              <a:spLocks/>
            </p:cNvSpPr>
            <p:nvPr/>
          </p:nvSpPr>
          <p:spPr bwMode="auto">
            <a:xfrm>
              <a:off x="42592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4406" tIns="42203" rIns="84406" bIns="42203" numCol="1" anchor="ctr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181818"/>
                </a:solidFill>
              </a:endParaRPr>
            </a:p>
          </p:txBody>
        </p:sp>
      </p:grpSp>
      <p:grpSp>
        <p:nvGrpSpPr>
          <p:cNvPr id="76" name="Group 115"/>
          <p:cNvGrpSpPr/>
          <p:nvPr/>
        </p:nvGrpSpPr>
        <p:grpSpPr>
          <a:xfrm>
            <a:off x="3417548" y="3698650"/>
            <a:ext cx="470487" cy="630000"/>
            <a:chOff x="4259263" y="5543551"/>
            <a:chExt cx="244475" cy="304800"/>
          </a:xfrm>
          <a:solidFill>
            <a:srgbClr val="2D3494"/>
          </a:solidFill>
        </p:grpSpPr>
        <p:sp>
          <p:nvSpPr>
            <p:cNvPr id="77" name="Freeform 35"/>
            <p:cNvSpPr>
              <a:spLocks/>
            </p:cNvSpPr>
            <p:nvPr/>
          </p:nvSpPr>
          <p:spPr bwMode="auto">
            <a:xfrm>
              <a:off x="43354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4406" tIns="42203" rIns="84406" bIns="42203" numCol="1" anchor="ctr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181818"/>
                </a:solidFill>
              </a:endParaRPr>
            </a:p>
          </p:txBody>
        </p:sp>
        <p:sp>
          <p:nvSpPr>
            <p:cNvPr id="78" name="Freeform 36"/>
            <p:cNvSpPr>
              <a:spLocks/>
            </p:cNvSpPr>
            <p:nvPr/>
          </p:nvSpPr>
          <p:spPr bwMode="auto">
            <a:xfrm>
              <a:off x="42592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4406" tIns="42203" rIns="84406" bIns="42203" numCol="1" anchor="ctr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181818"/>
                </a:solidFill>
              </a:endParaRPr>
            </a:p>
          </p:txBody>
        </p:sp>
      </p:grpSp>
      <p:grpSp>
        <p:nvGrpSpPr>
          <p:cNvPr id="79" name="Group 115"/>
          <p:cNvGrpSpPr/>
          <p:nvPr/>
        </p:nvGrpSpPr>
        <p:grpSpPr>
          <a:xfrm>
            <a:off x="3417548" y="5069509"/>
            <a:ext cx="470487" cy="630000"/>
            <a:chOff x="4259263" y="5543551"/>
            <a:chExt cx="244475" cy="304800"/>
          </a:xfrm>
          <a:solidFill>
            <a:srgbClr val="2D3494"/>
          </a:solidFill>
        </p:grpSpPr>
        <p:sp>
          <p:nvSpPr>
            <p:cNvPr id="88" name="Freeform 35"/>
            <p:cNvSpPr>
              <a:spLocks/>
            </p:cNvSpPr>
            <p:nvPr/>
          </p:nvSpPr>
          <p:spPr bwMode="auto">
            <a:xfrm>
              <a:off x="43354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4406" tIns="42203" rIns="84406" bIns="42203" numCol="1" anchor="ctr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181818"/>
                </a:solidFill>
              </a:endParaRPr>
            </a:p>
          </p:txBody>
        </p:sp>
        <p:sp>
          <p:nvSpPr>
            <p:cNvPr id="89" name="Freeform 36"/>
            <p:cNvSpPr>
              <a:spLocks/>
            </p:cNvSpPr>
            <p:nvPr/>
          </p:nvSpPr>
          <p:spPr bwMode="auto">
            <a:xfrm>
              <a:off x="42592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4406" tIns="42203" rIns="84406" bIns="42203" numCol="1" anchor="ctr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181818"/>
                </a:solidFill>
              </a:endParaRPr>
            </a:p>
          </p:txBody>
        </p:sp>
      </p:grpSp>
      <p:grpSp>
        <p:nvGrpSpPr>
          <p:cNvPr id="67" name="Группа 66"/>
          <p:cNvGrpSpPr/>
          <p:nvPr/>
        </p:nvGrpSpPr>
        <p:grpSpPr>
          <a:xfrm>
            <a:off x="10945913" y="2556716"/>
            <a:ext cx="460875" cy="450001"/>
            <a:chOff x="8680821" y="529995"/>
            <a:chExt cx="474669" cy="444349"/>
          </a:xfrm>
        </p:grpSpPr>
        <p:sp>
          <p:nvSpPr>
            <p:cNvPr id="68" name="object 26"/>
            <p:cNvSpPr/>
            <p:nvPr/>
          </p:nvSpPr>
          <p:spPr>
            <a:xfrm>
              <a:off x="8680821" y="529995"/>
              <a:ext cx="474669" cy="444349"/>
            </a:xfrm>
            <a:custGeom>
              <a:avLst/>
              <a:gdLst/>
              <a:ahLst/>
              <a:cxnLst/>
              <a:rect l="l" t="t" r="r" b="b"/>
              <a:pathLst>
                <a:path w="576579" h="539750">
                  <a:moveTo>
                    <a:pt x="288163" y="0"/>
                  </a:moveTo>
                  <a:lnTo>
                    <a:pt x="241425" y="3530"/>
                  </a:lnTo>
                  <a:lnTo>
                    <a:pt x="197087" y="13753"/>
                  </a:lnTo>
                  <a:lnTo>
                    <a:pt x="155743" y="30113"/>
                  </a:lnTo>
                  <a:lnTo>
                    <a:pt x="117985" y="52055"/>
                  </a:lnTo>
                  <a:lnTo>
                    <a:pt x="84407" y="79025"/>
                  </a:lnTo>
                  <a:lnTo>
                    <a:pt x="55603" y="110468"/>
                  </a:lnTo>
                  <a:lnTo>
                    <a:pt x="32167" y="145829"/>
                  </a:lnTo>
                  <a:lnTo>
                    <a:pt x="14692" y="184554"/>
                  </a:lnTo>
                  <a:lnTo>
                    <a:pt x="3772" y="226087"/>
                  </a:lnTo>
                  <a:lnTo>
                    <a:pt x="0" y="269875"/>
                  </a:lnTo>
                  <a:lnTo>
                    <a:pt x="3772" y="313662"/>
                  </a:lnTo>
                  <a:lnTo>
                    <a:pt x="14692" y="355195"/>
                  </a:lnTo>
                  <a:lnTo>
                    <a:pt x="32167" y="393920"/>
                  </a:lnTo>
                  <a:lnTo>
                    <a:pt x="55603" y="429281"/>
                  </a:lnTo>
                  <a:lnTo>
                    <a:pt x="84407" y="460724"/>
                  </a:lnTo>
                  <a:lnTo>
                    <a:pt x="117985" y="487694"/>
                  </a:lnTo>
                  <a:lnTo>
                    <a:pt x="155743" y="509636"/>
                  </a:lnTo>
                  <a:lnTo>
                    <a:pt x="197087" y="525996"/>
                  </a:lnTo>
                  <a:lnTo>
                    <a:pt x="241425" y="536219"/>
                  </a:lnTo>
                  <a:lnTo>
                    <a:pt x="288163" y="539750"/>
                  </a:lnTo>
                  <a:lnTo>
                    <a:pt x="334900" y="536219"/>
                  </a:lnTo>
                  <a:lnTo>
                    <a:pt x="379238" y="525996"/>
                  </a:lnTo>
                  <a:lnTo>
                    <a:pt x="420582" y="509636"/>
                  </a:lnTo>
                  <a:lnTo>
                    <a:pt x="458340" y="487694"/>
                  </a:lnTo>
                  <a:lnTo>
                    <a:pt x="491918" y="460724"/>
                  </a:lnTo>
                  <a:lnTo>
                    <a:pt x="520722" y="429281"/>
                  </a:lnTo>
                  <a:lnTo>
                    <a:pt x="544158" y="393920"/>
                  </a:lnTo>
                  <a:lnTo>
                    <a:pt x="561633" y="355195"/>
                  </a:lnTo>
                  <a:lnTo>
                    <a:pt x="572553" y="313662"/>
                  </a:lnTo>
                  <a:lnTo>
                    <a:pt x="576326" y="269875"/>
                  </a:lnTo>
                  <a:lnTo>
                    <a:pt x="572553" y="226087"/>
                  </a:lnTo>
                  <a:lnTo>
                    <a:pt x="561633" y="184554"/>
                  </a:lnTo>
                  <a:lnTo>
                    <a:pt x="544158" y="145829"/>
                  </a:lnTo>
                  <a:lnTo>
                    <a:pt x="520722" y="110468"/>
                  </a:lnTo>
                  <a:lnTo>
                    <a:pt x="491918" y="79025"/>
                  </a:lnTo>
                  <a:lnTo>
                    <a:pt x="458340" y="52055"/>
                  </a:lnTo>
                  <a:lnTo>
                    <a:pt x="420582" y="30113"/>
                  </a:lnTo>
                  <a:lnTo>
                    <a:pt x="379238" y="13753"/>
                  </a:lnTo>
                  <a:lnTo>
                    <a:pt x="334900" y="3530"/>
                  </a:lnTo>
                  <a:lnTo>
                    <a:pt x="288163" y="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2D3494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0" h="0"/>
            </a:sp3d>
          </p:spPr>
          <p:txBody>
            <a:bodyPr wrap="square" lIns="0" tIns="0" rIns="0" bIns="0" rtlCol="0"/>
            <a:lstStyle/>
            <a:p>
              <a:endParaRPr>
                <a:solidFill>
                  <a:srgbClr val="181818"/>
                </a:solidFill>
              </a:endParaRPr>
            </a:p>
          </p:txBody>
        </p:sp>
        <p:sp>
          <p:nvSpPr>
            <p:cNvPr id="69" name="object 28"/>
            <p:cNvSpPr txBox="1"/>
            <p:nvPr/>
          </p:nvSpPr>
          <p:spPr>
            <a:xfrm>
              <a:off x="8824170" y="553968"/>
              <a:ext cx="175127" cy="376723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spcBef>
                  <a:spcPts val="95"/>
                </a:spcBef>
              </a:pPr>
              <a:r>
                <a:rPr lang="ru-RU" sz="2400" b="1" spc="-305" dirty="0">
                  <a:solidFill>
                    <a:srgbClr val="2D3494"/>
                  </a:solidFill>
                  <a:cs typeface="Arial"/>
                </a:rPr>
                <a:t>Б</a:t>
              </a:r>
              <a:r>
                <a:rPr lang="ru-RU" sz="2400" spc="-305" dirty="0" smtClean="0">
                  <a:solidFill>
                    <a:srgbClr val="2D3494"/>
                  </a:solidFill>
                  <a:cs typeface="Arial"/>
                </a:rPr>
                <a:t> </a:t>
              </a:r>
              <a:endParaRPr sz="2400" dirty="0">
                <a:solidFill>
                  <a:srgbClr val="2D3494"/>
                </a:solidFill>
                <a:cs typeface="Arial"/>
              </a:endParaRPr>
            </a:p>
          </p:txBody>
        </p:sp>
      </p:grpSp>
      <p:grpSp>
        <p:nvGrpSpPr>
          <p:cNvPr id="70" name="Группа 69"/>
          <p:cNvGrpSpPr/>
          <p:nvPr/>
        </p:nvGrpSpPr>
        <p:grpSpPr>
          <a:xfrm>
            <a:off x="10780116" y="4748261"/>
            <a:ext cx="874925" cy="493749"/>
            <a:chOff x="3165173" y="951958"/>
            <a:chExt cx="874925" cy="493749"/>
          </a:xfrm>
        </p:grpSpPr>
        <p:sp>
          <p:nvSpPr>
            <p:cNvPr id="71" name="object 26"/>
            <p:cNvSpPr/>
            <p:nvPr/>
          </p:nvSpPr>
          <p:spPr>
            <a:xfrm>
              <a:off x="3165173" y="951958"/>
              <a:ext cx="874925" cy="493749"/>
            </a:xfrm>
            <a:custGeom>
              <a:avLst/>
              <a:gdLst/>
              <a:ahLst/>
              <a:cxnLst/>
              <a:rect l="l" t="t" r="r" b="b"/>
              <a:pathLst>
                <a:path w="576579" h="539750">
                  <a:moveTo>
                    <a:pt x="288163" y="0"/>
                  </a:moveTo>
                  <a:lnTo>
                    <a:pt x="241425" y="3530"/>
                  </a:lnTo>
                  <a:lnTo>
                    <a:pt x="197087" y="13753"/>
                  </a:lnTo>
                  <a:lnTo>
                    <a:pt x="155743" y="30113"/>
                  </a:lnTo>
                  <a:lnTo>
                    <a:pt x="117985" y="52055"/>
                  </a:lnTo>
                  <a:lnTo>
                    <a:pt x="84407" y="79025"/>
                  </a:lnTo>
                  <a:lnTo>
                    <a:pt x="55603" y="110468"/>
                  </a:lnTo>
                  <a:lnTo>
                    <a:pt x="32167" y="145829"/>
                  </a:lnTo>
                  <a:lnTo>
                    <a:pt x="14692" y="184554"/>
                  </a:lnTo>
                  <a:lnTo>
                    <a:pt x="3772" y="226087"/>
                  </a:lnTo>
                  <a:lnTo>
                    <a:pt x="0" y="269875"/>
                  </a:lnTo>
                  <a:lnTo>
                    <a:pt x="3772" y="313662"/>
                  </a:lnTo>
                  <a:lnTo>
                    <a:pt x="14692" y="355195"/>
                  </a:lnTo>
                  <a:lnTo>
                    <a:pt x="32167" y="393920"/>
                  </a:lnTo>
                  <a:lnTo>
                    <a:pt x="55603" y="429281"/>
                  </a:lnTo>
                  <a:lnTo>
                    <a:pt x="84407" y="460724"/>
                  </a:lnTo>
                  <a:lnTo>
                    <a:pt x="117985" y="487694"/>
                  </a:lnTo>
                  <a:lnTo>
                    <a:pt x="155743" y="509636"/>
                  </a:lnTo>
                  <a:lnTo>
                    <a:pt x="197087" y="525996"/>
                  </a:lnTo>
                  <a:lnTo>
                    <a:pt x="241425" y="536219"/>
                  </a:lnTo>
                  <a:lnTo>
                    <a:pt x="288163" y="539750"/>
                  </a:lnTo>
                  <a:lnTo>
                    <a:pt x="334900" y="536219"/>
                  </a:lnTo>
                  <a:lnTo>
                    <a:pt x="379238" y="525996"/>
                  </a:lnTo>
                  <a:lnTo>
                    <a:pt x="420582" y="509636"/>
                  </a:lnTo>
                  <a:lnTo>
                    <a:pt x="458340" y="487694"/>
                  </a:lnTo>
                  <a:lnTo>
                    <a:pt x="491918" y="460724"/>
                  </a:lnTo>
                  <a:lnTo>
                    <a:pt x="520722" y="429281"/>
                  </a:lnTo>
                  <a:lnTo>
                    <a:pt x="544158" y="393920"/>
                  </a:lnTo>
                  <a:lnTo>
                    <a:pt x="561633" y="355195"/>
                  </a:lnTo>
                  <a:lnTo>
                    <a:pt x="572553" y="313662"/>
                  </a:lnTo>
                  <a:lnTo>
                    <a:pt x="576326" y="269875"/>
                  </a:lnTo>
                  <a:lnTo>
                    <a:pt x="572553" y="226087"/>
                  </a:lnTo>
                  <a:lnTo>
                    <a:pt x="561633" y="184554"/>
                  </a:lnTo>
                  <a:lnTo>
                    <a:pt x="544158" y="145829"/>
                  </a:lnTo>
                  <a:lnTo>
                    <a:pt x="520722" y="110468"/>
                  </a:lnTo>
                  <a:lnTo>
                    <a:pt x="491918" y="79025"/>
                  </a:lnTo>
                  <a:lnTo>
                    <a:pt x="458340" y="52055"/>
                  </a:lnTo>
                  <a:lnTo>
                    <a:pt x="420582" y="30113"/>
                  </a:lnTo>
                  <a:lnTo>
                    <a:pt x="379238" y="13753"/>
                  </a:lnTo>
                  <a:lnTo>
                    <a:pt x="334900" y="3530"/>
                  </a:lnTo>
                  <a:lnTo>
                    <a:pt x="288163" y="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2D3494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0" h="0"/>
            </a:sp3d>
          </p:spPr>
          <p:txBody>
            <a:bodyPr wrap="square" lIns="0" tIns="0" rIns="0" bIns="0" rtlCol="0"/>
            <a:lstStyle/>
            <a:p>
              <a:endParaRPr>
                <a:solidFill>
                  <a:srgbClr val="181818"/>
                </a:solidFill>
              </a:endParaRPr>
            </a:p>
          </p:txBody>
        </p:sp>
        <p:sp>
          <p:nvSpPr>
            <p:cNvPr id="72" name="object 28"/>
            <p:cNvSpPr txBox="1"/>
            <p:nvPr/>
          </p:nvSpPr>
          <p:spPr>
            <a:xfrm>
              <a:off x="3319304" y="1004675"/>
              <a:ext cx="175127" cy="38151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spcBef>
                  <a:spcPts val="95"/>
                </a:spcBef>
              </a:pPr>
              <a:r>
                <a:rPr lang="ru-RU" sz="2400" b="1" spc="-305" dirty="0">
                  <a:solidFill>
                    <a:srgbClr val="2D3494"/>
                  </a:solidFill>
                  <a:cs typeface="Arial"/>
                </a:rPr>
                <a:t>Б </a:t>
              </a:r>
              <a:endParaRPr sz="2400" b="1" spc="-305" dirty="0">
                <a:solidFill>
                  <a:srgbClr val="2D3494"/>
                </a:solidFill>
                <a:cs typeface="Arial"/>
              </a:endParaRPr>
            </a:p>
          </p:txBody>
        </p:sp>
        <p:sp>
          <p:nvSpPr>
            <p:cNvPr id="73" name="object 28"/>
            <p:cNvSpPr txBox="1"/>
            <p:nvPr/>
          </p:nvSpPr>
          <p:spPr>
            <a:xfrm>
              <a:off x="3718922" y="1004675"/>
              <a:ext cx="175126" cy="38151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spcBef>
                  <a:spcPts val="95"/>
                </a:spcBef>
              </a:pPr>
              <a:r>
                <a:rPr lang="ru-RU" sz="2400" b="1" spc="-305" dirty="0" smtClean="0">
                  <a:solidFill>
                    <a:srgbClr val="2D3494"/>
                  </a:solidFill>
                  <a:cs typeface="Arial"/>
                </a:rPr>
                <a:t>У</a:t>
              </a:r>
              <a:endParaRPr sz="2400" b="1" dirty="0">
                <a:solidFill>
                  <a:srgbClr val="2D3494"/>
                </a:solidFill>
                <a:cs typeface="Arial"/>
              </a:endParaRPr>
            </a:p>
          </p:txBody>
        </p:sp>
        <p:sp>
          <p:nvSpPr>
            <p:cNvPr id="74" name="object 28"/>
            <p:cNvSpPr txBox="1"/>
            <p:nvPr/>
          </p:nvSpPr>
          <p:spPr>
            <a:xfrm>
              <a:off x="3523977" y="994947"/>
              <a:ext cx="175126" cy="38151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spcBef>
                  <a:spcPts val="95"/>
                </a:spcBef>
              </a:pPr>
              <a:r>
                <a:rPr lang="ru-RU" sz="2400" b="1" spc="-305" dirty="0">
                  <a:solidFill>
                    <a:srgbClr val="2D3494"/>
                  </a:solidFill>
                  <a:cs typeface="Arial"/>
                </a:rPr>
                <a:t>+</a:t>
              </a:r>
              <a:r>
                <a:rPr lang="ru-RU" sz="2400" spc="-305" dirty="0" smtClean="0">
                  <a:solidFill>
                    <a:srgbClr val="2D3494"/>
                  </a:solidFill>
                  <a:cs typeface="Arial"/>
                </a:rPr>
                <a:t> </a:t>
              </a:r>
              <a:endParaRPr sz="2400" dirty="0">
                <a:solidFill>
                  <a:srgbClr val="2D3494"/>
                </a:solidFill>
                <a:cs typeface="Arial"/>
              </a:endParaRPr>
            </a:p>
          </p:txBody>
        </p:sp>
      </p:grpSp>
      <p:cxnSp>
        <p:nvCxnSpPr>
          <p:cNvPr id="8" name="Прямая соединительная линия 7"/>
          <p:cNvCxnSpPr/>
          <p:nvPr/>
        </p:nvCxnSpPr>
        <p:spPr>
          <a:xfrm>
            <a:off x="7863205" y="3931258"/>
            <a:ext cx="0" cy="1414916"/>
          </a:xfrm>
          <a:prstGeom prst="line">
            <a:avLst/>
          </a:prstGeom>
          <a:solidFill>
            <a:srgbClr val="AE2C25"/>
          </a:solidFill>
          <a:ln w="9525">
            <a:solidFill>
              <a:srgbClr val="2D3494"/>
            </a:solidFill>
            <a:miter lim="800000"/>
            <a:headEnd type="none" w="med" len="med"/>
            <a:tailEnd type="none"/>
          </a:ln>
        </p:spPr>
      </p:cxnSp>
      <p:pic>
        <p:nvPicPr>
          <p:cNvPr id="75" name="Рисунок 74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4530215" y="5011286"/>
            <a:ext cx="540000" cy="73378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9" name="Рисунок 98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4347439" y="5113762"/>
            <a:ext cx="540000" cy="728653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8610357" y="4903866"/>
            <a:ext cx="540000" cy="715196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1" name="Рисунок 100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8510669" y="4998496"/>
            <a:ext cx="540000" cy="715196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6380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974825556"/>
              </p:ext>
            </p:ext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529422" name="think-cell Slide" r:id="rId4" imgW="360" imgH="360" progId="">
              <p:embed/>
            </p:oleObj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533648" y="6184766"/>
            <a:ext cx="801895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AutoNum type="arabicPeriod"/>
            </a:pPr>
            <a:r>
              <a:rPr lang="ru-RU" sz="900" dirty="0" smtClean="0">
                <a:solidFill>
                  <a:srgbClr val="181818"/>
                </a:solidFill>
              </a:rPr>
              <a:t>Результаты всероссийского мониторинга</a:t>
            </a:r>
          </a:p>
        </p:txBody>
      </p:sp>
      <p:sp>
        <p:nvSpPr>
          <p:cNvPr id="44" name="Title 2"/>
          <p:cNvSpPr txBox="1">
            <a:spLocks/>
          </p:cNvSpPr>
          <p:nvPr/>
        </p:nvSpPr>
        <p:spPr>
          <a:xfrm>
            <a:off x="236240" y="202908"/>
            <a:ext cx="11869200" cy="7452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2100"/>
              </a:lnSpc>
              <a:spcBef>
                <a:spcPct val="0"/>
              </a:spcBef>
              <a:buNone/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400" dirty="0" smtClean="0">
                <a:latin typeface="Calibri"/>
              </a:rPr>
              <a:t>УЧИТЕЛЯ БИОЛОГИИ </a:t>
            </a:r>
            <a:r>
              <a:rPr lang="ru-RU" sz="2400" dirty="0">
                <a:latin typeface="Calibri"/>
              </a:rPr>
              <a:t>ДОВЕРЯЮТ ЛИНИЯМ УМК </a:t>
            </a:r>
            <a:br>
              <a:rPr lang="ru-RU" sz="2400" dirty="0">
                <a:latin typeface="Calibri"/>
              </a:rPr>
            </a:br>
            <a:r>
              <a:rPr lang="ru-RU" sz="2400" dirty="0">
                <a:latin typeface="Calibri"/>
              </a:rPr>
              <a:t>КОРПОРАЦИИ «РОССИЙСКИЙ УЧЕБНИК»</a:t>
            </a:r>
            <a:endParaRPr lang="ru-RU" sz="2400" dirty="0">
              <a:solidFill>
                <a:srgbClr val="EB2049"/>
              </a:solidFill>
              <a:latin typeface="Calibri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263996" y="2225072"/>
            <a:ext cx="6090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D3494"/>
                </a:solidFill>
                <a:ea typeface="HeliosExtraCompressed"/>
                <a:cs typeface="Calibri" panose="020F0502020204030204" pitchFamily="34" charset="0"/>
              </a:rPr>
              <a:t>Линия УМК Пономаревой И.Н.</a:t>
            </a:r>
            <a:r>
              <a:rPr lang="ru-RU" dirty="0" smtClean="0">
                <a:solidFill>
                  <a:srgbClr val="181818"/>
                </a:solidFill>
                <a:ea typeface="HeliosExtraCompressed"/>
                <a:cs typeface="Calibri" panose="020F0502020204030204" pitchFamily="34" charset="0"/>
              </a:rPr>
              <a:t> обеспечивает </a:t>
            </a:r>
            <a:r>
              <a:rPr lang="ru-RU" dirty="0">
                <a:solidFill>
                  <a:srgbClr val="181818"/>
                </a:solidFill>
                <a:ea typeface="HeliosExtraCompressed"/>
                <a:cs typeface="Calibri" panose="020F0502020204030204" pitchFamily="34" charset="0"/>
              </a:rPr>
              <a:t>с</a:t>
            </a:r>
            <a:r>
              <a:rPr lang="ru-RU" dirty="0" smtClean="0">
                <a:solidFill>
                  <a:srgbClr val="181818"/>
                </a:solidFill>
                <a:ea typeface="HeliosExtraCompressed"/>
                <a:cs typeface="Calibri" panose="020F0502020204030204" pitchFamily="34" charset="0"/>
              </a:rPr>
              <a:t>амые высокие образовательные результаты</a:t>
            </a:r>
            <a:r>
              <a:rPr lang="ru-RU" baseline="30000" dirty="0">
                <a:solidFill>
                  <a:srgbClr val="181818"/>
                </a:solidFill>
                <a:ea typeface="HeliosExtraCompressed"/>
                <a:cs typeface="Calibri" panose="020F0502020204030204" pitchFamily="34" charset="0"/>
              </a:rPr>
              <a:t>1</a:t>
            </a:r>
            <a:r>
              <a:rPr lang="ru-RU" baseline="30000" dirty="0" smtClean="0">
                <a:solidFill>
                  <a:srgbClr val="181818"/>
                </a:solidFill>
                <a:ea typeface="HeliosExtraCompressed"/>
                <a:cs typeface="Calibri" panose="020F0502020204030204" pitchFamily="34" charset="0"/>
              </a:rPr>
              <a:t> </a:t>
            </a:r>
            <a:r>
              <a:rPr lang="ru-RU" dirty="0" smtClean="0">
                <a:solidFill>
                  <a:srgbClr val="181818"/>
                </a:solidFill>
                <a:ea typeface="HeliosExtraCompressed"/>
                <a:cs typeface="Calibri" panose="020F0502020204030204" pitchFamily="34" charset="0"/>
              </a:rPr>
              <a:t> </a:t>
            </a:r>
            <a:endParaRPr lang="ru-RU" dirty="0">
              <a:solidFill>
                <a:srgbClr val="181818"/>
              </a:solidFill>
              <a:ea typeface="HeliosExtraCompressed"/>
              <a:cs typeface="Calibri" panose="020F0502020204030204" pitchFamily="34" charset="0"/>
            </a:endParaRPr>
          </a:p>
        </p:txBody>
      </p:sp>
      <p:grpSp>
        <p:nvGrpSpPr>
          <p:cNvPr id="47" name="Group 734"/>
          <p:cNvGrpSpPr/>
          <p:nvPr/>
        </p:nvGrpSpPr>
        <p:grpSpPr>
          <a:xfrm>
            <a:off x="3657699" y="2225123"/>
            <a:ext cx="415076" cy="584775"/>
            <a:chOff x="6489700" y="3957638"/>
            <a:chExt cx="452438" cy="661988"/>
          </a:xfrm>
          <a:solidFill>
            <a:srgbClr val="2D3494"/>
          </a:solidFill>
        </p:grpSpPr>
        <p:sp>
          <p:nvSpPr>
            <p:cNvPr id="48" name="Freeform 183"/>
            <p:cNvSpPr>
              <a:spLocks noEditPoints="1"/>
            </p:cNvSpPr>
            <p:nvPr/>
          </p:nvSpPr>
          <p:spPr bwMode="auto">
            <a:xfrm>
              <a:off x="6551613" y="4233863"/>
              <a:ext cx="330200" cy="330200"/>
            </a:xfrm>
            <a:custGeom>
              <a:avLst/>
              <a:gdLst/>
              <a:ahLst/>
              <a:cxnLst>
                <a:cxn ang="0">
                  <a:pos x="114" y="207"/>
                </a:cxn>
                <a:cxn ang="0">
                  <a:pos x="144" y="200"/>
                </a:cxn>
                <a:cxn ang="0">
                  <a:pos x="170" y="184"/>
                </a:cxn>
                <a:cxn ang="0">
                  <a:pos x="189" y="163"/>
                </a:cxn>
                <a:cxn ang="0">
                  <a:pos x="203" y="136"/>
                </a:cxn>
                <a:cxn ang="0">
                  <a:pos x="208" y="105"/>
                </a:cxn>
                <a:cxn ang="0">
                  <a:pos x="205" y="84"/>
                </a:cxn>
                <a:cxn ang="0">
                  <a:pos x="195" y="54"/>
                </a:cxn>
                <a:cxn ang="0">
                  <a:pos x="177" y="31"/>
                </a:cxn>
                <a:cxn ang="0">
                  <a:pos x="153" y="13"/>
                </a:cxn>
                <a:cxn ang="0">
                  <a:pos x="125" y="2"/>
                </a:cxn>
                <a:cxn ang="0">
                  <a:pos x="104" y="0"/>
                </a:cxn>
                <a:cxn ang="0">
                  <a:pos x="73" y="5"/>
                </a:cxn>
                <a:cxn ang="0">
                  <a:pos x="46" y="18"/>
                </a:cxn>
                <a:cxn ang="0">
                  <a:pos x="24" y="38"/>
                </a:cxn>
                <a:cxn ang="0">
                  <a:pos x="8" y="64"/>
                </a:cxn>
                <a:cxn ang="0">
                  <a:pos x="0" y="94"/>
                </a:cxn>
                <a:cxn ang="0">
                  <a:pos x="0" y="115"/>
                </a:cxn>
                <a:cxn ang="0">
                  <a:pos x="8" y="144"/>
                </a:cxn>
                <a:cxn ang="0">
                  <a:pos x="24" y="170"/>
                </a:cxn>
                <a:cxn ang="0">
                  <a:pos x="46" y="190"/>
                </a:cxn>
                <a:cxn ang="0">
                  <a:pos x="73" y="203"/>
                </a:cxn>
                <a:cxn ang="0">
                  <a:pos x="104" y="208"/>
                </a:cxn>
                <a:cxn ang="0">
                  <a:pos x="104" y="13"/>
                </a:cxn>
                <a:cxn ang="0">
                  <a:pos x="131" y="17"/>
                </a:cxn>
                <a:cxn ang="0">
                  <a:pos x="155" y="28"/>
                </a:cxn>
                <a:cxn ang="0">
                  <a:pos x="174" y="47"/>
                </a:cxn>
                <a:cxn ang="0">
                  <a:pos x="188" y="69"/>
                </a:cxn>
                <a:cxn ang="0">
                  <a:pos x="194" y="95"/>
                </a:cxn>
                <a:cxn ang="0">
                  <a:pos x="194" y="113"/>
                </a:cxn>
                <a:cxn ang="0">
                  <a:pos x="188" y="139"/>
                </a:cxn>
                <a:cxn ang="0">
                  <a:pos x="174" y="161"/>
                </a:cxn>
                <a:cxn ang="0">
                  <a:pos x="155" y="180"/>
                </a:cxn>
                <a:cxn ang="0">
                  <a:pos x="131" y="191"/>
                </a:cxn>
                <a:cxn ang="0">
                  <a:pos x="104" y="195"/>
                </a:cxn>
                <a:cxn ang="0">
                  <a:pos x="86" y="194"/>
                </a:cxn>
                <a:cxn ang="0">
                  <a:pos x="61" y="184"/>
                </a:cxn>
                <a:cxn ang="0">
                  <a:pos x="39" y="169"/>
                </a:cxn>
                <a:cxn ang="0">
                  <a:pos x="24" y="148"/>
                </a:cxn>
                <a:cxn ang="0">
                  <a:pos x="14" y="122"/>
                </a:cxn>
                <a:cxn ang="0">
                  <a:pos x="13" y="105"/>
                </a:cxn>
                <a:cxn ang="0">
                  <a:pos x="16" y="78"/>
                </a:cxn>
                <a:cxn ang="0">
                  <a:pos x="28" y="53"/>
                </a:cxn>
                <a:cxn ang="0">
                  <a:pos x="46" y="34"/>
                </a:cxn>
                <a:cxn ang="0">
                  <a:pos x="68" y="20"/>
                </a:cxn>
                <a:cxn ang="0">
                  <a:pos x="94" y="13"/>
                </a:cxn>
              </a:cxnLst>
              <a:rect l="0" t="0" r="r" b="b"/>
              <a:pathLst>
                <a:path w="208" h="208">
                  <a:moveTo>
                    <a:pt x="104" y="208"/>
                  </a:moveTo>
                  <a:lnTo>
                    <a:pt x="104" y="208"/>
                  </a:lnTo>
                  <a:lnTo>
                    <a:pt x="114" y="207"/>
                  </a:lnTo>
                  <a:lnTo>
                    <a:pt x="125" y="206"/>
                  </a:lnTo>
                  <a:lnTo>
                    <a:pt x="135" y="203"/>
                  </a:lnTo>
                  <a:lnTo>
                    <a:pt x="144" y="200"/>
                  </a:lnTo>
                  <a:lnTo>
                    <a:pt x="153" y="196"/>
                  </a:lnTo>
                  <a:lnTo>
                    <a:pt x="162" y="190"/>
                  </a:lnTo>
                  <a:lnTo>
                    <a:pt x="170" y="184"/>
                  </a:lnTo>
                  <a:lnTo>
                    <a:pt x="177" y="177"/>
                  </a:lnTo>
                  <a:lnTo>
                    <a:pt x="184" y="170"/>
                  </a:lnTo>
                  <a:lnTo>
                    <a:pt x="189" y="163"/>
                  </a:lnTo>
                  <a:lnTo>
                    <a:pt x="195" y="154"/>
                  </a:lnTo>
                  <a:lnTo>
                    <a:pt x="199" y="144"/>
                  </a:lnTo>
                  <a:lnTo>
                    <a:pt x="203" y="136"/>
                  </a:lnTo>
                  <a:lnTo>
                    <a:pt x="205" y="124"/>
                  </a:lnTo>
                  <a:lnTo>
                    <a:pt x="207" y="115"/>
                  </a:lnTo>
                  <a:lnTo>
                    <a:pt x="208" y="105"/>
                  </a:lnTo>
                  <a:lnTo>
                    <a:pt x="208" y="105"/>
                  </a:lnTo>
                  <a:lnTo>
                    <a:pt x="207" y="94"/>
                  </a:lnTo>
                  <a:lnTo>
                    <a:pt x="205" y="84"/>
                  </a:lnTo>
                  <a:lnTo>
                    <a:pt x="203" y="74"/>
                  </a:lnTo>
                  <a:lnTo>
                    <a:pt x="199" y="64"/>
                  </a:lnTo>
                  <a:lnTo>
                    <a:pt x="195" y="54"/>
                  </a:lnTo>
                  <a:lnTo>
                    <a:pt x="189" y="47"/>
                  </a:lnTo>
                  <a:lnTo>
                    <a:pt x="184" y="38"/>
                  </a:lnTo>
                  <a:lnTo>
                    <a:pt x="177" y="31"/>
                  </a:lnTo>
                  <a:lnTo>
                    <a:pt x="170" y="24"/>
                  </a:lnTo>
                  <a:lnTo>
                    <a:pt x="162" y="18"/>
                  </a:lnTo>
                  <a:lnTo>
                    <a:pt x="153" y="13"/>
                  </a:lnTo>
                  <a:lnTo>
                    <a:pt x="144" y="8"/>
                  </a:lnTo>
                  <a:lnTo>
                    <a:pt x="135" y="5"/>
                  </a:lnTo>
                  <a:lnTo>
                    <a:pt x="125" y="2"/>
                  </a:lnTo>
                  <a:lnTo>
                    <a:pt x="114" y="1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93" y="1"/>
                  </a:lnTo>
                  <a:lnTo>
                    <a:pt x="83" y="2"/>
                  </a:lnTo>
                  <a:lnTo>
                    <a:pt x="73" y="5"/>
                  </a:lnTo>
                  <a:lnTo>
                    <a:pt x="63" y="8"/>
                  </a:lnTo>
                  <a:lnTo>
                    <a:pt x="55" y="13"/>
                  </a:lnTo>
                  <a:lnTo>
                    <a:pt x="46" y="18"/>
                  </a:lnTo>
                  <a:lnTo>
                    <a:pt x="37" y="24"/>
                  </a:lnTo>
                  <a:lnTo>
                    <a:pt x="30" y="31"/>
                  </a:lnTo>
                  <a:lnTo>
                    <a:pt x="24" y="38"/>
                  </a:lnTo>
                  <a:lnTo>
                    <a:pt x="18" y="47"/>
                  </a:lnTo>
                  <a:lnTo>
                    <a:pt x="13" y="54"/>
                  </a:lnTo>
                  <a:lnTo>
                    <a:pt x="8" y="64"/>
                  </a:lnTo>
                  <a:lnTo>
                    <a:pt x="4" y="74"/>
                  </a:lnTo>
                  <a:lnTo>
                    <a:pt x="2" y="84"/>
                  </a:lnTo>
                  <a:lnTo>
                    <a:pt x="0" y="94"/>
                  </a:lnTo>
                  <a:lnTo>
                    <a:pt x="0" y="105"/>
                  </a:lnTo>
                  <a:lnTo>
                    <a:pt x="0" y="105"/>
                  </a:lnTo>
                  <a:lnTo>
                    <a:pt x="0" y="115"/>
                  </a:lnTo>
                  <a:lnTo>
                    <a:pt x="2" y="124"/>
                  </a:lnTo>
                  <a:lnTo>
                    <a:pt x="4" y="136"/>
                  </a:lnTo>
                  <a:lnTo>
                    <a:pt x="8" y="144"/>
                  </a:lnTo>
                  <a:lnTo>
                    <a:pt x="13" y="154"/>
                  </a:lnTo>
                  <a:lnTo>
                    <a:pt x="18" y="163"/>
                  </a:lnTo>
                  <a:lnTo>
                    <a:pt x="24" y="170"/>
                  </a:lnTo>
                  <a:lnTo>
                    <a:pt x="30" y="177"/>
                  </a:lnTo>
                  <a:lnTo>
                    <a:pt x="37" y="184"/>
                  </a:lnTo>
                  <a:lnTo>
                    <a:pt x="46" y="190"/>
                  </a:lnTo>
                  <a:lnTo>
                    <a:pt x="55" y="196"/>
                  </a:lnTo>
                  <a:lnTo>
                    <a:pt x="63" y="200"/>
                  </a:lnTo>
                  <a:lnTo>
                    <a:pt x="73" y="203"/>
                  </a:lnTo>
                  <a:lnTo>
                    <a:pt x="83" y="206"/>
                  </a:lnTo>
                  <a:lnTo>
                    <a:pt x="93" y="207"/>
                  </a:lnTo>
                  <a:lnTo>
                    <a:pt x="104" y="208"/>
                  </a:lnTo>
                  <a:lnTo>
                    <a:pt x="104" y="208"/>
                  </a:lnTo>
                  <a:close/>
                  <a:moveTo>
                    <a:pt x="104" y="13"/>
                  </a:moveTo>
                  <a:lnTo>
                    <a:pt x="104" y="13"/>
                  </a:lnTo>
                  <a:lnTo>
                    <a:pt x="113" y="13"/>
                  </a:lnTo>
                  <a:lnTo>
                    <a:pt x="123" y="15"/>
                  </a:lnTo>
                  <a:lnTo>
                    <a:pt x="131" y="17"/>
                  </a:lnTo>
                  <a:lnTo>
                    <a:pt x="139" y="20"/>
                  </a:lnTo>
                  <a:lnTo>
                    <a:pt x="147" y="24"/>
                  </a:lnTo>
                  <a:lnTo>
                    <a:pt x="155" y="28"/>
                  </a:lnTo>
                  <a:lnTo>
                    <a:pt x="162" y="34"/>
                  </a:lnTo>
                  <a:lnTo>
                    <a:pt x="168" y="39"/>
                  </a:lnTo>
                  <a:lnTo>
                    <a:pt x="174" y="47"/>
                  </a:lnTo>
                  <a:lnTo>
                    <a:pt x="179" y="53"/>
                  </a:lnTo>
                  <a:lnTo>
                    <a:pt x="184" y="60"/>
                  </a:lnTo>
                  <a:lnTo>
                    <a:pt x="188" y="69"/>
                  </a:lnTo>
                  <a:lnTo>
                    <a:pt x="190" y="78"/>
                  </a:lnTo>
                  <a:lnTo>
                    <a:pt x="193" y="86"/>
                  </a:lnTo>
                  <a:lnTo>
                    <a:pt x="194" y="95"/>
                  </a:lnTo>
                  <a:lnTo>
                    <a:pt x="195" y="105"/>
                  </a:lnTo>
                  <a:lnTo>
                    <a:pt x="195" y="105"/>
                  </a:lnTo>
                  <a:lnTo>
                    <a:pt x="194" y="113"/>
                  </a:lnTo>
                  <a:lnTo>
                    <a:pt x="193" y="122"/>
                  </a:lnTo>
                  <a:lnTo>
                    <a:pt x="190" y="131"/>
                  </a:lnTo>
                  <a:lnTo>
                    <a:pt x="188" y="139"/>
                  </a:lnTo>
                  <a:lnTo>
                    <a:pt x="184" y="148"/>
                  </a:lnTo>
                  <a:lnTo>
                    <a:pt x="179" y="155"/>
                  </a:lnTo>
                  <a:lnTo>
                    <a:pt x="174" y="161"/>
                  </a:lnTo>
                  <a:lnTo>
                    <a:pt x="168" y="169"/>
                  </a:lnTo>
                  <a:lnTo>
                    <a:pt x="162" y="175"/>
                  </a:lnTo>
                  <a:lnTo>
                    <a:pt x="155" y="180"/>
                  </a:lnTo>
                  <a:lnTo>
                    <a:pt x="147" y="184"/>
                  </a:lnTo>
                  <a:lnTo>
                    <a:pt x="139" y="189"/>
                  </a:lnTo>
                  <a:lnTo>
                    <a:pt x="131" y="191"/>
                  </a:lnTo>
                  <a:lnTo>
                    <a:pt x="123" y="194"/>
                  </a:lnTo>
                  <a:lnTo>
                    <a:pt x="113" y="195"/>
                  </a:lnTo>
                  <a:lnTo>
                    <a:pt x="104" y="195"/>
                  </a:lnTo>
                  <a:lnTo>
                    <a:pt x="104" y="195"/>
                  </a:lnTo>
                  <a:lnTo>
                    <a:pt x="94" y="195"/>
                  </a:lnTo>
                  <a:lnTo>
                    <a:pt x="86" y="194"/>
                  </a:lnTo>
                  <a:lnTo>
                    <a:pt x="77" y="191"/>
                  </a:lnTo>
                  <a:lnTo>
                    <a:pt x="68" y="189"/>
                  </a:lnTo>
                  <a:lnTo>
                    <a:pt x="61" y="184"/>
                  </a:lnTo>
                  <a:lnTo>
                    <a:pt x="52" y="180"/>
                  </a:lnTo>
                  <a:lnTo>
                    <a:pt x="46" y="175"/>
                  </a:lnTo>
                  <a:lnTo>
                    <a:pt x="39" y="169"/>
                  </a:lnTo>
                  <a:lnTo>
                    <a:pt x="34" y="161"/>
                  </a:lnTo>
                  <a:lnTo>
                    <a:pt x="28" y="155"/>
                  </a:lnTo>
                  <a:lnTo>
                    <a:pt x="24" y="148"/>
                  </a:lnTo>
                  <a:lnTo>
                    <a:pt x="20" y="139"/>
                  </a:lnTo>
                  <a:lnTo>
                    <a:pt x="16" y="131"/>
                  </a:lnTo>
                  <a:lnTo>
                    <a:pt x="14" y="122"/>
                  </a:lnTo>
                  <a:lnTo>
                    <a:pt x="13" y="113"/>
                  </a:lnTo>
                  <a:lnTo>
                    <a:pt x="13" y="105"/>
                  </a:lnTo>
                  <a:lnTo>
                    <a:pt x="13" y="105"/>
                  </a:lnTo>
                  <a:lnTo>
                    <a:pt x="13" y="95"/>
                  </a:lnTo>
                  <a:lnTo>
                    <a:pt x="14" y="86"/>
                  </a:lnTo>
                  <a:lnTo>
                    <a:pt x="16" y="78"/>
                  </a:lnTo>
                  <a:lnTo>
                    <a:pt x="20" y="69"/>
                  </a:lnTo>
                  <a:lnTo>
                    <a:pt x="24" y="60"/>
                  </a:lnTo>
                  <a:lnTo>
                    <a:pt x="28" y="53"/>
                  </a:lnTo>
                  <a:lnTo>
                    <a:pt x="34" y="47"/>
                  </a:lnTo>
                  <a:lnTo>
                    <a:pt x="39" y="39"/>
                  </a:lnTo>
                  <a:lnTo>
                    <a:pt x="46" y="34"/>
                  </a:lnTo>
                  <a:lnTo>
                    <a:pt x="52" y="28"/>
                  </a:lnTo>
                  <a:lnTo>
                    <a:pt x="61" y="24"/>
                  </a:lnTo>
                  <a:lnTo>
                    <a:pt x="68" y="20"/>
                  </a:lnTo>
                  <a:lnTo>
                    <a:pt x="77" y="17"/>
                  </a:lnTo>
                  <a:lnTo>
                    <a:pt x="86" y="15"/>
                  </a:lnTo>
                  <a:lnTo>
                    <a:pt x="94" y="13"/>
                  </a:lnTo>
                  <a:lnTo>
                    <a:pt x="104" y="13"/>
                  </a:lnTo>
                  <a:lnTo>
                    <a:pt x="104" y="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2250">
                <a:solidFill>
                  <a:srgbClr val="377461"/>
                </a:solidFill>
              </a:endParaRPr>
            </a:p>
          </p:txBody>
        </p:sp>
        <p:sp>
          <p:nvSpPr>
            <p:cNvPr id="64" name="Freeform 184"/>
            <p:cNvSpPr>
              <a:spLocks/>
            </p:cNvSpPr>
            <p:nvPr/>
          </p:nvSpPr>
          <p:spPr bwMode="auto">
            <a:xfrm>
              <a:off x="6642100" y="4292600"/>
              <a:ext cx="147638" cy="196850"/>
            </a:xfrm>
            <a:custGeom>
              <a:avLst/>
              <a:gdLst/>
              <a:ahLst/>
              <a:cxnLst>
                <a:cxn ang="0">
                  <a:pos x="8" y="24"/>
                </a:cxn>
                <a:cxn ang="0">
                  <a:pos x="27" y="27"/>
                </a:cxn>
                <a:cxn ang="0">
                  <a:pos x="30" y="28"/>
                </a:cxn>
                <a:cxn ang="0">
                  <a:pos x="30" y="33"/>
                </a:cxn>
                <a:cxn ang="0">
                  <a:pos x="30" y="96"/>
                </a:cxn>
                <a:cxn ang="0">
                  <a:pos x="27" y="107"/>
                </a:cxn>
                <a:cxn ang="0">
                  <a:pos x="26" y="108"/>
                </a:cxn>
                <a:cxn ang="0">
                  <a:pos x="17" y="110"/>
                </a:cxn>
                <a:cxn ang="0">
                  <a:pos x="10" y="111"/>
                </a:cxn>
                <a:cxn ang="0">
                  <a:pos x="5" y="112"/>
                </a:cxn>
                <a:cxn ang="0">
                  <a:pos x="1" y="115"/>
                </a:cxn>
                <a:cxn ang="0">
                  <a:pos x="1" y="117"/>
                </a:cxn>
                <a:cxn ang="0">
                  <a:pos x="1" y="120"/>
                </a:cxn>
                <a:cxn ang="0">
                  <a:pos x="6" y="123"/>
                </a:cxn>
                <a:cxn ang="0">
                  <a:pos x="85" y="124"/>
                </a:cxn>
                <a:cxn ang="0">
                  <a:pos x="89" y="123"/>
                </a:cxn>
                <a:cxn ang="0">
                  <a:pos x="93" y="120"/>
                </a:cxn>
                <a:cxn ang="0">
                  <a:pos x="93" y="116"/>
                </a:cxn>
                <a:cxn ang="0">
                  <a:pos x="92" y="113"/>
                </a:cxn>
                <a:cxn ang="0">
                  <a:pos x="90" y="112"/>
                </a:cxn>
                <a:cxn ang="0">
                  <a:pos x="85" y="111"/>
                </a:cxn>
                <a:cxn ang="0">
                  <a:pos x="80" y="111"/>
                </a:cxn>
                <a:cxn ang="0">
                  <a:pos x="69" y="108"/>
                </a:cxn>
                <a:cxn ang="0">
                  <a:pos x="67" y="107"/>
                </a:cxn>
                <a:cxn ang="0">
                  <a:pos x="64" y="97"/>
                </a:cxn>
                <a:cxn ang="0">
                  <a:pos x="64" y="6"/>
                </a:cxn>
                <a:cxn ang="0">
                  <a:pos x="63" y="2"/>
                </a:cxn>
                <a:cxn ang="0">
                  <a:pos x="59" y="0"/>
                </a:cxn>
                <a:cxn ang="0">
                  <a:pos x="54" y="0"/>
                </a:cxn>
                <a:cxn ang="0">
                  <a:pos x="51" y="2"/>
                </a:cxn>
                <a:cxn ang="0">
                  <a:pos x="30" y="8"/>
                </a:cxn>
                <a:cxn ang="0">
                  <a:pos x="16" y="11"/>
                </a:cxn>
                <a:cxn ang="0">
                  <a:pos x="6" y="11"/>
                </a:cxn>
                <a:cxn ang="0">
                  <a:pos x="4" y="12"/>
                </a:cxn>
                <a:cxn ang="0">
                  <a:pos x="1" y="16"/>
                </a:cxn>
                <a:cxn ang="0">
                  <a:pos x="0" y="18"/>
                </a:cxn>
                <a:cxn ang="0">
                  <a:pos x="3" y="23"/>
                </a:cxn>
                <a:cxn ang="0">
                  <a:pos x="8" y="24"/>
                </a:cxn>
              </a:cxnLst>
              <a:rect l="0" t="0" r="r" b="b"/>
              <a:pathLst>
                <a:path w="93" h="124">
                  <a:moveTo>
                    <a:pt x="8" y="24"/>
                  </a:moveTo>
                  <a:lnTo>
                    <a:pt x="8" y="24"/>
                  </a:lnTo>
                  <a:lnTo>
                    <a:pt x="22" y="26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30" y="28"/>
                  </a:lnTo>
                  <a:lnTo>
                    <a:pt x="30" y="31"/>
                  </a:lnTo>
                  <a:lnTo>
                    <a:pt x="30" y="33"/>
                  </a:lnTo>
                  <a:lnTo>
                    <a:pt x="30" y="96"/>
                  </a:lnTo>
                  <a:lnTo>
                    <a:pt x="30" y="96"/>
                  </a:lnTo>
                  <a:lnTo>
                    <a:pt x="30" y="102"/>
                  </a:lnTo>
                  <a:lnTo>
                    <a:pt x="27" y="107"/>
                  </a:lnTo>
                  <a:lnTo>
                    <a:pt x="27" y="107"/>
                  </a:lnTo>
                  <a:lnTo>
                    <a:pt x="26" y="108"/>
                  </a:lnTo>
                  <a:lnTo>
                    <a:pt x="22" y="110"/>
                  </a:lnTo>
                  <a:lnTo>
                    <a:pt x="17" y="110"/>
                  </a:lnTo>
                  <a:lnTo>
                    <a:pt x="11" y="111"/>
                  </a:lnTo>
                  <a:lnTo>
                    <a:pt x="10" y="111"/>
                  </a:lnTo>
                  <a:lnTo>
                    <a:pt x="10" y="111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1" y="117"/>
                  </a:lnTo>
                  <a:lnTo>
                    <a:pt x="1" y="117"/>
                  </a:lnTo>
                  <a:lnTo>
                    <a:pt x="1" y="120"/>
                  </a:lnTo>
                  <a:lnTo>
                    <a:pt x="3" y="122"/>
                  </a:lnTo>
                  <a:lnTo>
                    <a:pt x="6" y="123"/>
                  </a:lnTo>
                  <a:lnTo>
                    <a:pt x="11" y="124"/>
                  </a:lnTo>
                  <a:lnTo>
                    <a:pt x="85" y="124"/>
                  </a:lnTo>
                  <a:lnTo>
                    <a:pt x="85" y="124"/>
                  </a:lnTo>
                  <a:lnTo>
                    <a:pt x="89" y="123"/>
                  </a:lnTo>
                  <a:lnTo>
                    <a:pt x="92" y="122"/>
                  </a:lnTo>
                  <a:lnTo>
                    <a:pt x="93" y="120"/>
                  </a:lnTo>
                  <a:lnTo>
                    <a:pt x="93" y="117"/>
                  </a:lnTo>
                  <a:lnTo>
                    <a:pt x="93" y="116"/>
                  </a:lnTo>
                  <a:lnTo>
                    <a:pt x="93" y="116"/>
                  </a:lnTo>
                  <a:lnTo>
                    <a:pt x="92" y="113"/>
                  </a:lnTo>
                  <a:lnTo>
                    <a:pt x="90" y="112"/>
                  </a:lnTo>
                  <a:lnTo>
                    <a:pt x="90" y="112"/>
                  </a:lnTo>
                  <a:lnTo>
                    <a:pt x="88" y="111"/>
                  </a:lnTo>
                  <a:lnTo>
                    <a:pt x="85" y="111"/>
                  </a:lnTo>
                  <a:lnTo>
                    <a:pt x="80" y="111"/>
                  </a:lnTo>
                  <a:lnTo>
                    <a:pt x="80" y="111"/>
                  </a:lnTo>
                  <a:lnTo>
                    <a:pt x="73" y="110"/>
                  </a:lnTo>
                  <a:lnTo>
                    <a:pt x="69" y="108"/>
                  </a:lnTo>
                  <a:lnTo>
                    <a:pt x="69" y="108"/>
                  </a:lnTo>
                  <a:lnTo>
                    <a:pt x="67" y="107"/>
                  </a:lnTo>
                  <a:lnTo>
                    <a:pt x="66" y="105"/>
                  </a:lnTo>
                  <a:lnTo>
                    <a:pt x="64" y="97"/>
                  </a:lnTo>
                  <a:lnTo>
                    <a:pt x="64" y="10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3" y="2"/>
                  </a:lnTo>
                  <a:lnTo>
                    <a:pt x="62" y="0"/>
                  </a:lnTo>
                  <a:lnTo>
                    <a:pt x="59" y="0"/>
                  </a:lnTo>
                  <a:lnTo>
                    <a:pt x="58" y="0"/>
                  </a:lnTo>
                  <a:lnTo>
                    <a:pt x="54" y="0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45" y="5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4" y="12"/>
                  </a:lnTo>
                  <a:lnTo>
                    <a:pt x="3" y="13"/>
                  </a:lnTo>
                  <a:lnTo>
                    <a:pt x="1" y="16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1" y="21"/>
                  </a:lnTo>
                  <a:lnTo>
                    <a:pt x="3" y="23"/>
                  </a:lnTo>
                  <a:lnTo>
                    <a:pt x="5" y="24"/>
                  </a:lnTo>
                  <a:lnTo>
                    <a:pt x="8" y="24"/>
                  </a:lnTo>
                  <a:lnTo>
                    <a:pt x="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2250">
                <a:solidFill>
                  <a:srgbClr val="377461"/>
                </a:solidFill>
              </a:endParaRPr>
            </a:p>
          </p:txBody>
        </p:sp>
        <p:sp>
          <p:nvSpPr>
            <p:cNvPr id="65" name="Freeform 185"/>
            <p:cNvSpPr>
              <a:spLocks noEditPoints="1"/>
            </p:cNvSpPr>
            <p:nvPr/>
          </p:nvSpPr>
          <p:spPr bwMode="auto">
            <a:xfrm>
              <a:off x="6489700" y="3957638"/>
              <a:ext cx="452438" cy="661988"/>
            </a:xfrm>
            <a:custGeom>
              <a:avLst/>
              <a:gdLst/>
              <a:ahLst/>
              <a:cxnLst>
                <a:cxn ang="0">
                  <a:pos x="65" y="163"/>
                </a:cxn>
                <a:cxn ang="0">
                  <a:pos x="30" y="197"/>
                </a:cxn>
                <a:cxn ang="0">
                  <a:pos x="9" y="243"/>
                </a:cxn>
                <a:cxn ang="0">
                  <a:pos x="4" y="279"/>
                </a:cxn>
                <a:cxn ang="0">
                  <a:pos x="10" y="319"/>
                </a:cxn>
                <a:cxn ang="0">
                  <a:pos x="27" y="355"/>
                </a:cxn>
                <a:cxn ang="0">
                  <a:pos x="54" y="385"/>
                </a:cxn>
                <a:cxn ang="0">
                  <a:pos x="89" y="406"/>
                </a:cxn>
                <a:cxn ang="0">
                  <a:pos x="128" y="417"/>
                </a:cxn>
                <a:cxn ang="0">
                  <a:pos x="157" y="417"/>
                </a:cxn>
                <a:cxn ang="0">
                  <a:pos x="197" y="406"/>
                </a:cxn>
                <a:cxn ang="0">
                  <a:pos x="231" y="385"/>
                </a:cxn>
                <a:cxn ang="0">
                  <a:pos x="258" y="355"/>
                </a:cxn>
                <a:cxn ang="0">
                  <a:pos x="275" y="319"/>
                </a:cxn>
                <a:cxn ang="0">
                  <a:pos x="281" y="279"/>
                </a:cxn>
                <a:cxn ang="0">
                  <a:pos x="278" y="243"/>
                </a:cxn>
                <a:cxn ang="0">
                  <a:pos x="255" y="197"/>
                </a:cxn>
                <a:cxn ang="0">
                  <a:pos x="220" y="163"/>
                </a:cxn>
                <a:cxn ang="0">
                  <a:pos x="207" y="116"/>
                </a:cxn>
                <a:cxn ang="0">
                  <a:pos x="253" y="0"/>
                </a:cxn>
                <a:cxn ang="0">
                  <a:pos x="162" y="129"/>
                </a:cxn>
                <a:cxn ang="0">
                  <a:pos x="199" y="150"/>
                </a:cxn>
                <a:cxn ang="0">
                  <a:pos x="158" y="139"/>
                </a:cxn>
                <a:cxn ang="0">
                  <a:pos x="128" y="139"/>
                </a:cxn>
                <a:cxn ang="0">
                  <a:pos x="88" y="150"/>
                </a:cxn>
                <a:cxn ang="0">
                  <a:pos x="160" y="81"/>
                </a:cxn>
                <a:cxn ang="0">
                  <a:pos x="143" y="57"/>
                </a:cxn>
                <a:cxn ang="0">
                  <a:pos x="126" y="81"/>
                </a:cxn>
                <a:cxn ang="0">
                  <a:pos x="0" y="0"/>
                </a:cxn>
                <a:cxn ang="0">
                  <a:pos x="78" y="116"/>
                </a:cxn>
                <a:cxn ang="0">
                  <a:pos x="143" y="165"/>
                </a:cxn>
                <a:cxn ang="0">
                  <a:pos x="165" y="168"/>
                </a:cxn>
                <a:cxn ang="0">
                  <a:pos x="196" y="179"/>
                </a:cxn>
                <a:cxn ang="0">
                  <a:pos x="222" y="198"/>
                </a:cxn>
                <a:cxn ang="0">
                  <a:pos x="242" y="224"/>
                </a:cxn>
                <a:cxn ang="0">
                  <a:pos x="253" y="255"/>
                </a:cxn>
                <a:cxn ang="0">
                  <a:pos x="255" y="279"/>
                </a:cxn>
                <a:cxn ang="0">
                  <a:pos x="250" y="312"/>
                </a:cxn>
                <a:cxn ang="0">
                  <a:pos x="236" y="340"/>
                </a:cxn>
                <a:cxn ang="0">
                  <a:pos x="215" y="365"/>
                </a:cxn>
                <a:cxn ang="0">
                  <a:pos x="186" y="381"/>
                </a:cxn>
                <a:cxn ang="0">
                  <a:pos x="154" y="390"/>
                </a:cxn>
                <a:cxn ang="0">
                  <a:pos x="131" y="390"/>
                </a:cxn>
                <a:cxn ang="0">
                  <a:pos x="99" y="381"/>
                </a:cxn>
                <a:cxn ang="0">
                  <a:pos x="71" y="365"/>
                </a:cxn>
                <a:cxn ang="0">
                  <a:pos x="49" y="340"/>
                </a:cxn>
                <a:cxn ang="0">
                  <a:pos x="36" y="312"/>
                </a:cxn>
                <a:cxn ang="0">
                  <a:pos x="31" y="279"/>
                </a:cxn>
                <a:cxn ang="0">
                  <a:pos x="32" y="255"/>
                </a:cxn>
                <a:cxn ang="0">
                  <a:pos x="44" y="224"/>
                </a:cxn>
                <a:cxn ang="0">
                  <a:pos x="63" y="198"/>
                </a:cxn>
                <a:cxn ang="0">
                  <a:pos x="89" y="179"/>
                </a:cxn>
                <a:cxn ang="0">
                  <a:pos x="120" y="168"/>
                </a:cxn>
                <a:cxn ang="0">
                  <a:pos x="143" y="165"/>
                </a:cxn>
              </a:cxnLst>
              <a:rect l="0" t="0" r="r" b="b"/>
              <a:pathLst>
                <a:path w="285" h="417">
                  <a:moveTo>
                    <a:pt x="76" y="118"/>
                  </a:moveTo>
                  <a:lnTo>
                    <a:pt x="65" y="163"/>
                  </a:lnTo>
                  <a:lnTo>
                    <a:pt x="65" y="163"/>
                  </a:lnTo>
                  <a:lnTo>
                    <a:pt x="52" y="173"/>
                  </a:lnTo>
                  <a:lnTo>
                    <a:pt x="41" y="184"/>
                  </a:lnTo>
                  <a:lnTo>
                    <a:pt x="30" y="197"/>
                  </a:lnTo>
                  <a:lnTo>
                    <a:pt x="21" y="212"/>
                  </a:lnTo>
                  <a:lnTo>
                    <a:pt x="13" y="227"/>
                  </a:lnTo>
                  <a:lnTo>
                    <a:pt x="9" y="243"/>
                  </a:lnTo>
                  <a:lnTo>
                    <a:pt x="5" y="260"/>
                  </a:lnTo>
                  <a:lnTo>
                    <a:pt x="4" y="279"/>
                  </a:lnTo>
                  <a:lnTo>
                    <a:pt x="4" y="279"/>
                  </a:lnTo>
                  <a:lnTo>
                    <a:pt x="5" y="292"/>
                  </a:lnTo>
                  <a:lnTo>
                    <a:pt x="6" y="306"/>
                  </a:lnTo>
                  <a:lnTo>
                    <a:pt x="10" y="319"/>
                  </a:lnTo>
                  <a:lnTo>
                    <a:pt x="15" y="332"/>
                  </a:lnTo>
                  <a:lnTo>
                    <a:pt x="21" y="344"/>
                  </a:lnTo>
                  <a:lnTo>
                    <a:pt x="27" y="355"/>
                  </a:lnTo>
                  <a:lnTo>
                    <a:pt x="36" y="366"/>
                  </a:lnTo>
                  <a:lnTo>
                    <a:pt x="44" y="376"/>
                  </a:lnTo>
                  <a:lnTo>
                    <a:pt x="54" y="385"/>
                  </a:lnTo>
                  <a:lnTo>
                    <a:pt x="65" y="393"/>
                  </a:lnTo>
                  <a:lnTo>
                    <a:pt x="76" y="401"/>
                  </a:lnTo>
                  <a:lnTo>
                    <a:pt x="89" y="406"/>
                  </a:lnTo>
                  <a:lnTo>
                    <a:pt x="101" y="411"/>
                  </a:lnTo>
                  <a:lnTo>
                    <a:pt x="115" y="414"/>
                  </a:lnTo>
                  <a:lnTo>
                    <a:pt x="128" y="417"/>
                  </a:lnTo>
                  <a:lnTo>
                    <a:pt x="143" y="417"/>
                  </a:lnTo>
                  <a:lnTo>
                    <a:pt x="143" y="417"/>
                  </a:lnTo>
                  <a:lnTo>
                    <a:pt x="157" y="417"/>
                  </a:lnTo>
                  <a:lnTo>
                    <a:pt x="170" y="414"/>
                  </a:lnTo>
                  <a:lnTo>
                    <a:pt x="184" y="411"/>
                  </a:lnTo>
                  <a:lnTo>
                    <a:pt x="197" y="406"/>
                  </a:lnTo>
                  <a:lnTo>
                    <a:pt x="209" y="401"/>
                  </a:lnTo>
                  <a:lnTo>
                    <a:pt x="221" y="393"/>
                  </a:lnTo>
                  <a:lnTo>
                    <a:pt x="231" y="385"/>
                  </a:lnTo>
                  <a:lnTo>
                    <a:pt x="241" y="376"/>
                  </a:lnTo>
                  <a:lnTo>
                    <a:pt x="250" y="366"/>
                  </a:lnTo>
                  <a:lnTo>
                    <a:pt x="258" y="355"/>
                  </a:lnTo>
                  <a:lnTo>
                    <a:pt x="265" y="344"/>
                  </a:lnTo>
                  <a:lnTo>
                    <a:pt x="270" y="332"/>
                  </a:lnTo>
                  <a:lnTo>
                    <a:pt x="275" y="319"/>
                  </a:lnTo>
                  <a:lnTo>
                    <a:pt x="279" y="306"/>
                  </a:lnTo>
                  <a:lnTo>
                    <a:pt x="281" y="292"/>
                  </a:lnTo>
                  <a:lnTo>
                    <a:pt x="281" y="279"/>
                  </a:lnTo>
                  <a:lnTo>
                    <a:pt x="281" y="279"/>
                  </a:lnTo>
                  <a:lnTo>
                    <a:pt x="280" y="260"/>
                  </a:lnTo>
                  <a:lnTo>
                    <a:pt x="278" y="243"/>
                  </a:lnTo>
                  <a:lnTo>
                    <a:pt x="271" y="227"/>
                  </a:lnTo>
                  <a:lnTo>
                    <a:pt x="265" y="212"/>
                  </a:lnTo>
                  <a:lnTo>
                    <a:pt x="255" y="197"/>
                  </a:lnTo>
                  <a:lnTo>
                    <a:pt x="246" y="184"/>
                  </a:lnTo>
                  <a:lnTo>
                    <a:pt x="233" y="173"/>
                  </a:lnTo>
                  <a:lnTo>
                    <a:pt x="220" y="163"/>
                  </a:lnTo>
                  <a:lnTo>
                    <a:pt x="210" y="118"/>
                  </a:lnTo>
                  <a:lnTo>
                    <a:pt x="210" y="118"/>
                  </a:lnTo>
                  <a:lnTo>
                    <a:pt x="207" y="116"/>
                  </a:lnTo>
                  <a:lnTo>
                    <a:pt x="205" y="113"/>
                  </a:lnTo>
                  <a:lnTo>
                    <a:pt x="285" y="0"/>
                  </a:lnTo>
                  <a:lnTo>
                    <a:pt x="253" y="0"/>
                  </a:lnTo>
                  <a:lnTo>
                    <a:pt x="178" y="106"/>
                  </a:lnTo>
                  <a:lnTo>
                    <a:pt x="174" y="112"/>
                  </a:lnTo>
                  <a:lnTo>
                    <a:pt x="162" y="129"/>
                  </a:lnTo>
                  <a:lnTo>
                    <a:pt x="194" y="129"/>
                  </a:lnTo>
                  <a:lnTo>
                    <a:pt x="199" y="150"/>
                  </a:lnTo>
                  <a:lnTo>
                    <a:pt x="199" y="150"/>
                  </a:lnTo>
                  <a:lnTo>
                    <a:pt x="185" y="145"/>
                  </a:lnTo>
                  <a:lnTo>
                    <a:pt x="171" y="142"/>
                  </a:lnTo>
                  <a:lnTo>
                    <a:pt x="158" y="139"/>
                  </a:lnTo>
                  <a:lnTo>
                    <a:pt x="143" y="139"/>
                  </a:lnTo>
                  <a:lnTo>
                    <a:pt x="143" y="139"/>
                  </a:lnTo>
                  <a:lnTo>
                    <a:pt x="128" y="139"/>
                  </a:lnTo>
                  <a:lnTo>
                    <a:pt x="113" y="142"/>
                  </a:lnTo>
                  <a:lnTo>
                    <a:pt x="100" y="145"/>
                  </a:lnTo>
                  <a:lnTo>
                    <a:pt x="88" y="150"/>
                  </a:lnTo>
                  <a:lnTo>
                    <a:pt x="92" y="129"/>
                  </a:lnTo>
                  <a:lnTo>
                    <a:pt x="126" y="129"/>
                  </a:lnTo>
                  <a:lnTo>
                    <a:pt x="160" y="81"/>
                  </a:lnTo>
                  <a:lnTo>
                    <a:pt x="217" y="0"/>
                  </a:lnTo>
                  <a:lnTo>
                    <a:pt x="183" y="0"/>
                  </a:lnTo>
                  <a:lnTo>
                    <a:pt x="143" y="57"/>
                  </a:lnTo>
                  <a:lnTo>
                    <a:pt x="102" y="0"/>
                  </a:lnTo>
                  <a:lnTo>
                    <a:pt x="69" y="0"/>
                  </a:lnTo>
                  <a:lnTo>
                    <a:pt x="126" y="81"/>
                  </a:lnTo>
                  <a:lnTo>
                    <a:pt x="107" y="106"/>
                  </a:lnTo>
                  <a:lnTo>
                    <a:pt x="33" y="0"/>
                  </a:lnTo>
                  <a:lnTo>
                    <a:pt x="0" y="0"/>
                  </a:lnTo>
                  <a:lnTo>
                    <a:pt x="80" y="113"/>
                  </a:lnTo>
                  <a:lnTo>
                    <a:pt x="80" y="113"/>
                  </a:lnTo>
                  <a:lnTo>
                    <a:pt x="78" y="116"/>
                  </a:lnTo>
                  <a:lnTo>
                    <a:pt x="76" y="118"/>
                  </a:lnTo>
                  <a:lnTo>
                    <a:pt x="76" y="118"/>
                  </a:lnTo>
                  <a:close/>
                  <a:moveTo>
                    <a:pt x="143" y="165"/>
                  </a:moveTo>
                  <a:lnTo>
                    <a:pt x="143" y="165"/>
                  </a:lnTo>
                  <a:lnTo>
                    <a:pt x="154" y="166"/>
                  </a:lnTo>
                  <a:lnTo>
                    <a:pt x="165" y="168"/>
                  </a:lnTo>
                  <a:lnTo>
                    <a:pt x="176" y="171"/>
                  </a:lnTo>
                  <a:lnTo>
                    <a:pt x="186" y="175"/>
                  </a:lnTo>
                  <a:lnTo>
                    <a:pt x="196" y="179"/>
                  </a:lnTo>
                  <a:lnTo>
                    <a:pt x="206" y="185"/>
                  </a:lnTo>
                  <a:lnTo>
                    <a:pt x="215" y="191"/>
                  </a:lnTo>
                  <a:lnTo>
                    <a:pt x="222" y="198"/>
                  </a:lnTo>
                  <a:lnTo>
                    <a:pt x="229" y="207"/>
                  </a:lnTo>
                  <a:lnTo>
                    <a:pt x="236" y="216"/>
                  </a:lnTo>
                  <a:lnTo>
                    <a:pt x="242" y="224"/>
                  </a:lnTo>
                  <a:lnTo>
                    <a:pt x="247" y="234"/>
                  </a:lnTo>
                  <a:lnTo>
                    <a:pt x="250" y="244"/>
                  </a:lnTo>
                  <a:lnTo>
                    <a:pt x="253" y="255"/>
                  </a:lnTo>
                  <a:lnTo>
                    <a:pt x="254" y="266"/>
                  </a:lnTo>
                  <a:lnTo>
                    <a:pt x="255" y="279"/>
                  </a:lnTo>
                  <a:lnTo>
                    <a:pt x="255" y="279"/>
                  </a:lnTo>
                  <a:lnTo>
                    <a:pt x="254" y="290"/>
                  </a:lnTo>
                  <a:lnTo>
                    <a:pt x="253" y="301"/>
                  </a:lnTo>
                  <a:lnTo>
                    <a:pt x="250" y="312"/>
                  </a:lnTo>
                  <a:lnTo>
                    <a:pt x="247" y="322"/>
                  </a:lnTo>
                  <a:lnTo>
                    <a:pt x="242" y="332"/>
                  </a:lnTo>
                  <a:lnTo>
                    <a:pt x="236" y="340"/>
                  </a:lnTo>
                  <a:lnTo>
                    <a:pt x="229" y="349"/>
                  </a:lnTo>
                  <a:lnTo>
                    <a:pt x="222" y="358"/>
                  </a:lnTo>
                  <a:lnTo>
                    <a:pt x="215" y="365"/>
                  </a:lnTo>
                  <a:lnTo>
                    <a:pt x="206" y="371"/>
                  </a:lnTo>
                  <a:lnTo>
                    <a:pt x="196" y="377"/>
                  </a:lnTo>
                  <a:lnTo>
                    <a:pt x="186" y="381"/>
                  </a:lnTo>
                  <a:lnTo>
                    <a:pt x="176" y="385"/>
                  </a:lnTo>
                  <a:lnTo>
                    <a:pt x="165" y="388"/>
                  </a:lnTo>
                  <a:lnTo>
                    <a:pt x="154" y="390"/>
                  </a:lnTo>
                  <a:lnTo>
                    <a:pt x="143" y="391"/>
                  </a:lnTo>
                  <a:lnTo>
                    <a:pt x="143" y="391"/>
                  </a:lnTo>
                  <a:lnTo>
                    <a:pt x="131" y="390"/>
                  </a:lnTo>
                  <a:lnTo>
                    <a:pt x="120" y="388"/>
                  </a:lnTo>
                  <a:lnTo>
                    <a:pt x="110" y="385"/>
                  </a:lnTo>
                  <a:lnTo>
                    <a:pt x="99" y="381"/>
                  </a:lnTo>
                  <a:lnTo>
                    <a:pt x="89" y="377"/>
                  </a:lnTo>
                  <a:lnTo>
                    <a:pt x="80" y="371"/>
                  </a:lnTo>
                  <a:lnTo>
                    <a:pt x="71" y="365"/>
                  </a:lnTo>
                  <a:lnTo>
                    <a:pt x="63" y="358"/>
                  </a:lnTo>
                  <a:lnTo>
                    <a:pt x="55" y="349"/>
                  </a:lnTo>
                  <a:lnTo>
                    <a:pt x="49" y="340"/>
                  </a:lnTo>
                  <a:lnTo>
                    <a:pt x="44" y="332"/>
                  </a:lnTo>
                  <a:lnTo>
                    <a:pt x="39" y="322"/>
                  </a:lnTo>
                  <a:lnTo>
                    <a:pt x="36" y="312"/>
                  </a:lnTo>
                  <a:lnTo>
                    <a:pt x="32" y="301"/>
                  </a:lnTo>
                  <a:lnTo>
                    <a:pt x="31" y="290"/>
                  </a:lnTo>
                  <a:lnTo>
                    <a:pt x="31" y="279"/>
                  </a:lnTo>
                  <a:lnTo>
                    <a:pt x="31" y="279"/>
                  </a:lnTo>
                  <a:lnTo>
                    <a:pt x="31" y="266"/>
                  </a:lnTo>
                  <a:lnTo>
                    <a:pt x="32" y="255"/>
                  </a:lnTo>
                  <a:lnTo>
                    <a:pt x="36" y="244"/>
                  </a:lnTo>
                  <a:lnTo>
                    <a:pt x="39" y="234"/>
                  </a:lnTo>
                  <a:lnTo>
                    <a:pt x="44" y="224"/>
                  </a:lnTo>
                  <a:lnTo>
                    <a:pt x="49" y="216"/>
                  </a:lnTo>
                  <a:lnTo>
                    <a:pt x="55" y="207"/>
                  </a:lnTo>
                  <a:lnTo>
                    <a:pt x="63" y="198"/>
                  </a:lnTo>
                  <a:lnTo>
                    <a:pt x="71" y="191"/>
                  </a:lnTo>
                  <a:lnTo>
                    <a:pt x="80" y="185"/>
                  </a:lnTo>
                  <a:lnTo>
                    <a:pt x="89" y="179"/>
                  </a:lnTo>
                  <a:lnTo>
                    <a:pt x="99" y="175"/>
                  </a:lnTo>
                  <a:lnTo>
                    <a:pt x="110" y="171"/>
                  </a:lnTo>
                  <a:lnTo>
                    <a:pt x="120" y="168"/>
                  </a:lnTo>
                  <a:lnTo>
                    <a:pt x="131" y="166"/>
                  </a:lnTo>
                  <a:lnTo>
                    <a:pt x="143" y="165"/>
                  </a:lnTo>
                  <a:lnTo>
                    <a:pt x="143" y="16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2250">
                <a:solidFill>
                  <a:srgbClr val="377461"/>
                </a:solidFill>
              </a:endParaRP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4263955" y="3920473"/>
            <a:ext cx="7359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D3494"/>
                </a:solidFill>
                <a:ea typeface="HeliosExtraCompressed"/>
                <a:cs typeface="Calibri" panose="020F0502020204030204" pitchFamily="34" charset="0"/>
              </a:rPr>
              <a:t>Линия УМК </a:t>
            </a:r>
            <a:r>
              <a:rPr lang="ru-RU" b="1" dirty="0" err="1" smtClean="0">
                <a:solidFill>
                  <a:srgbClr val="2D3494"/>
                </a:solidFill>
                <a:ea typeface="HeliosExtraCompressed"/>
                <a:cs typeface="Calibri" panose="020F0502020204030204" pitchFamily="34" charset="0"/>
              </a:rPr>
              <a:t>Сивоглазова</a:t>
            </a:r>
            <a:r>
              <a:rPr lang="ru-RU" b="1" dirty="0" smtClean="0">
                <a:solidFill>
                  <a:srgbClr val="2D3494"/>
                </a:solidFill>
                <a:ea typeface="HeliosExtraCompressed"/>
                <a:cs typeface="Calibri" panose="020F0502020204030204" pitchFamily="34" charset="0"/>
              </a:rPr>
              <a:t> В.И</a:t>
            </a:r>
            <a:r>
              <a:rPr lang="ru-RU" b="1" dirty="0">
                <a:solidFill>
                  <a:srgbClr val="2D3494"/>
                </a:solidFill>
                <a:ea typeface="HeliosExtraCompressed"/>
                <a:cs typeface="Calibri" panose="020F0502020204030204" pitchFamily="34" charset="0"/>
              </a:rPr>
              <a:t>. – </a:t>
            </a:r>
            <a:r>
              <a:rPr lang="ru-RU" dirty="0" smtClean="0">
                <a:solidFill>
                  <a:srgbClr val="181818"/>
                </a:solidFill>
                <a:ea typeface="HeliosExtraCompressed"/>
                <a:cs typeface="Calibri" panose="020F0502020204030204" pitchFamily="34" charset="0"/>
              </a:rPr>
              <a:t>полный </a:t>
            </a:r>
            <a:r>
              <a:rPr lang="ru-RU" dirty="0">
                <a:solidFill>
                  <a:srgbClr val="181818"/>
                </a:solidFill>
                <a:ea typeface="HeliosExtraCompressed"/>
                <a:cs typeface="Calibri" panose="020F0502020204030204" pitchFamily="34" charset="0"/>
              </a:rPr>
              <a:t>аналог </a:t>
            </a:r>
            <a:r>
              <a:rPr lang="ru-RU" dirty="0" smtClean="0">
                <a:solidFill>
                  <a:srgbClr val="181818"/>
                </a:solidFill>
                <a:ea typeface="HeliosExtraCompressed"/>
                <a:cs typeface="Calibri" panose="020F0502020204030204" pitchFamily="34" charset="0"/>
              </a:rPr>
              <a:t>«красной» линии </a:t>
            </a:r>
            <a:r>
              <a:rPr lang="ru-RU" dirty="0">
                <a:solidFill>
                  <a:srgbClr val="181818"/>
                </a:solidFill>
                <a:ea typeface="HeliosExtraCompressed"/>
                <a:cs typeface="Calibri" panose="020F0502020204030204" pitchFamily="34" charset="0"/>
              </a:rPr>
              <a:t>УМК </a:t>
            </a:r>
            <a:r>
              <a:rPr lang="ru-RU" dirty="0" smtClean="0">
                <a:solidFill>
                  <a:srgbClr val="181818"/>
                </a:solidFill>
                <a:ea typeface="HeliosExtraCompressed"/>
                <a:cs typeface="Calibri" panose="020F0502020204030204" pitchFamily="34" charset="0"/>
              </a:rPr>
              <a:t>Сонина, дополненный расширенным </a:t>
            </a:r>
            <a:r>
              <a:rPr lang="ru-RU" dirty="0" smtClean="0">
                <a:solidFill>
                  <a:srgbClr val="181818"/>
                </a:solidFill>
              </a:rPr>
              <a:t>электронным приложением</a:t>
            </a:r>
            <a:endParaRPr lang="ru-RU" dirty="0">
              <a:solidFill>
                <a:srgbClr val="181818"/>
              </a:solidFill>
              <a:ea typeface="HeliosExtraCompressed"/>
              <a:cs typeface="Calibri" panose="020F0502020204030204" pitchFamily="34" charset="0"/>
            </a:endParaRPr>
          </a:p>
        </p:txBody>
      </p:sp>
      <p:pic>
        <p:nvPicPr>
          <p:cNvPr id="82" name="Picture 5" descr="C:\Users\Gabyash.DE\Desktop\cover1__w600 (11)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29277" y="1948977"/>
            <a:ext cx="720000" cy="954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3" name="Picture 3" descr="C:\Users\Gabyash.DE\Desktop\cover1__w600 (9).jpg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8679" y="2123800"/>
            <a:ext cx="720000" cy="954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4" name="Picture 43" descr="ÐÐ¸Ð¾Ð»Ð¾Ð³Ð¸Ñ. 9 Â ÐºÐ»Ð°ÑÑ. Ð£ÑÐµÐ±Ð½Ð¸Ðº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787" y="1948977"/>
            <a:ext cx="720000" cy="954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1" descr="ÐÐ¸Ð¾Ð»Ð¾Ð³Ð¸Ñ. 5-6Â ÐºÐ»Ð°ÑÑ. Ð£ÑÐµÐ±Ð½Ð¸Ðº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837" y="2128534"/>
            <a:ext cx="733847" cy="954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Прямоугольник 89"/>
          <p:cNvSpPr/>
          <p:nvPr/>
        </p:nvSpPr>
        <p:spPr>
          <a:xfrm>
            <a:off x="2200432" y="4845949"/>
            <a:ext cx="1279045" cy="511155"/>
          </a:xfrm>
          <a:prstGeom prst="rect">
            <a:avLst/>
          </a:prstGeom>
          <a:noFill/>
          <a:ln w="952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2D3494"/>
                </a:solidFill>
              </a:rPr>
              <a:t>Линия УМК </a:t>
            </a:r>
          </a:p>
          <a:p>
            <a:r>
              <a:rPr lang="ru-RU" sz="1400" dirty="0" err="1" smtClean="0">
                <a:solidFill>
                  <a:srgbClr val="2D3494"/>
                </a:solidFill>
              </a:rPr>
              <a:t>Сивоглазова</a:t>
            </a:r>
            <a:r>
              <a:rPr lang="ru-RU" sz="1400" dirty="0" smtClean="0">
                <a:solidFill>
                  <a:srgbClr val="2D3494"/>
                </a:solidFill>
              </a:rPr>
              <a:t>  </a:t>
            </a:r>
          </a:p>
          <a:p>
            <a:r>
              <a:rPr lang="ru-RU" sz="1400" dirty="0" smtClean="0">
                <a:solidFill>
                  <a:srgbClr val="2D3494"/>
                </a:solidFill>
              </a:rPr>
              <a:t>(</a:t>
            </a:r>
            <a:r>
              <a:rPr lang="ru-RU" sz="1400" dirty="0">
                <a:solidFill>
                  <a:srgbClr val="2D3494"/>
                </a:solidFill>
              </a:rPr>
              <a:t>5</a:t>
            </a:r>
            <a:r>
              <a:rPr lang="ru-RU" sz="1400" dirty="0" smtClean="0">
                <a:solidFill>
                  <a:srgbClr val="2D3494"/>
                </a:solidFill>
              </a:rPr>
              <a:t>-11 </a:t>
            </a:r>
            <a:r>
              <a:rPr lang="ru-RU" sz="1400" dirty="0" err="1" smtClean="0">
                <a:solidFill>
                  <a:srgbClr val="2D3494"/>
                </a:solidFill>
              </a:rPr>
              <a:t>кл</a:t>
            </a:r>
            <a:r>
              <a:rPr lang="ru-RU" sz="1400" dirty="0" smtClean="0">
                <a:solidFill>
                  <a:srgbClr val="2D3494"/>
                </a:solidFill>
              </a:rPr>
              <a:t>)</a:t>
            </a:r>
            <a:endParaRPr lang="ru-RU" sz="1400" dirty="0">
              <a:solidFill>
                <a:srgbClr val="2D3494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040" y="3980821"/>
            <a:ext cx="540000" cy="54328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465191" y="3484377"/>
            <a:ext cx="749663" cy="992881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258164" y="3674563"/>
            <a:ext cx="742453" cy="1001835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25120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52" name="Picture 20" descr="ÐÐ¸Ð¾Ð»Ð¾Ð³Ð¸Ñ. 9 Â ÐºÐ»Ð°ÑÑ. Ð£ÑÐµÐ±Ð½Ð¸Ðº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055" y="1313199"/>
            <a:ext cx="867321" cy="1125063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50" name="Picture 18" descr="ÐÐ¸Ð¾Ð»Ð¾Ð³Ð¸Ñ. 8Â ÐºÐ»Ð°ÑÑ. Ð£ÑÐµÐ±Ð½Ð¸Ðº.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663" y="1313199"/>
            <a:ext cx="867321" cy="1125063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7" name="Picture 15" descr="ÐÐ¸Ð¾Ð»Ð¾Ð³Ð¸Ñ. 7Â ÐºÐ». Ð£ÑÐµÐ±Ð½Ð¸Ðº.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55" y="1313199"/>
            <a:ext cx="867321" cy="1125063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Объект 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35188384"/>
              </p:ext>
            </p:ext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265511" name="think-cell Slide" r:id="rId8" imgW="360" imgH="360" progId="">
              <p:embed/>
            </p:oleObj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26945" y="1551727"/>
            <a:ext cx="2340000" cy="64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latin typeface="Calibri" panose="020F0502020204030204" pitchFamily="34" charset="0"/>
              </a:rPr>
              <a:t>Линия УМК </a:t>
            </a:r>
            <a:r>
              <a:rPr lang="ru-RU" sz="1100" dirty="0" smtClean="0">
                <a:solidFill>
                  <a:schemeClr val="tx1"/>
                </a:solidFill>
                <a:latin typeface="Calibri" panose="020F0502020204030204" pitchFamily="34" charset="0"/>
              </a:rPr>
              <a:t>«Живая природа» Суховой Т.С.</a:t>
            </a:r>
            <a:endParaRPr lang="ru-RU" sz="11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/>
            <a:r>
              <a:rPr lang="ru-RU" sz="1100" dirty="0">
                <a:solidFill>
                  <a:schemeClr val="tx1"/>
                </a:solidFill>
                <a:latin typeface="Calibri" panose="020F0502020204030204" pitchFamily="34" charset="0"/>
              </a:rPr>
              <a:t>(5-9 класс)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710952" y="1381627"/>
            <a:ext cx="2829024" cy="9882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sz="1400" b="1" dirty="0">
                <a:solidFill>
                  <a:schemeClr val="lt1"/>
                </a:solidFill>
                <a:latin typeface="Calibri" panose="020F0502020204030204" pitchFamily="34" charset="0"/>
              </a:rPr>
              <a:t>Линия УМК </a:t>
            </a:r>
            <a:r>
              <a:rPr lang="ru-RU" sz="1400" b="1" dirty="0" smtClean="0">
                <a:solidFill>
                  <a:schemeClr val="lt1"/>
                </a:solidFill>
                <a:latin typeface="Calibri" panose="020F0502020204030204" pitchFamily="34" charset="0"/>
              </a:rPr>
              <a:t>Пономаревой И. Н. (концентрическая, 5-9 </a:t>
            </a:r>
            <a:r>
              <a:rPr lang="ru-RU" sz="1400" b="1" dirty="0">
                <a:solidFill>
                  <a:schemeClr val="lt1"/>
                </a:solidFill>
                <a:latin typeface="Calibri" panose="020F0502020204030204" pitchFamily="34" charset="0"/>
              </a:rPr>
              <a:t>класс)</a:t>
            </a:r>
          </a:p>
          <a:p>
            <a:pPr algn="ctr">
              <a:spcBef>
                <a:spcPts val="600"/>
              </a:spcBef>
            </a:pPr>
            <a:r>
              <a:rPr lang="ru-RU" sz="1400" b="1" dirty="0">
                <a:solidFill>
                  <a:schemeClr val="lt1"/>
                </a:solidFill>
                <a:latin typeface="Calibri" panose="020F0502020204030204" pitchFamily="34" charset="0"/>
              </a:rPr>
              <a:t>ФП № </a:t>
            </a:r>
            <a:r>
              <a:rPr lang="ru-RU" sz="1400" b="1" dirty="0" smtClean="0">
                <a:latin typeface="Calibri" panose="020F0502020204030204" pitchFamily="34" charset="0"/>
              </a:rPr>
              <a:t>1.2.5.2.3.1</a:t>
            </a:r>
            <a:r>
              <a:rPr lang="ru-RU" sz="1400" b="1" dirty="0" smtClean="0">
                <a:solidFill>
                  <a:schemeClr val="lt1"/>
                </a:solidFill>
                <a:latin typeface="Calibri" panose="020F0502020204030204" pitchFamily="34" charset="0"/>
              </a:rPr>
              <a:t> </a:t>
            </a:r>
            <a:r>
              <a:rPr lang="ru-RU" sz="1400" b="1" dirty="0">
                <a:solidFill>
                  <a:schemeClr val="lt1"/>
                </a:solidFill>
                <a:latin typeface="Calibri" panose="020F0502020204030204" pitchFamily="34" charset="0"/>
              </a:rPr>
              <a:t>– </a:t>
            </a:r>
            <a:r>
              <a:rPr lang="ru-RU" sz="1400" b="1" dirty="0" smtClean="0">
                <a:latin typeface="Calibri" panose="020F0502020204030204" pitchFamily="34" charset="0"/>
              </a:rPr>
              <a:t>1.2.5.2.3.5</a:t>
            </a:r>
            <a:endParaRPr lang="ru-RU" sz="1400" b="1" dirty="0">
              <a:solidFill>
                <a:schemeClr val="lt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59187" y="3160132"/>
            <a:ext cx="10304276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300" dirty="0" smtClean="0">
                <a:latin typeface="Calibri" panose="020F0502020204030204" pitchFamily="34" charset="0"/>
              </a:rPr>
              <a:t>Обе линии созданы по концентрическому принципу. Пройдя обучение в 5-8 классах по УМК «Живая природа»,  обучающиеся могут закончить изучение концентрического курса биологии в 9 классе  по учебнику «Общие биологические закономерности»  УМК  Пономаревой И.Н., не нарушая логическую концепцию курса, что позволяет в полном объеме выполнить программу изучения биологии основного общего образования.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863591" y="6401964"/>
            <a:ext cx="842421" cy="216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endParaRPr lang="ru-RU" sz="1100" dirty="0">
              <a:solidFill>
                <a:schemeClr val="lt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727696" y="6394548"/>
            <a:ext cx="1142383" cy="2308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j-ea"/>
                <a:cs typeface="+mj-cs"/>
              </a:rPr>
              <a:t>Учебники ФП 2018</a:t>
            </a:r>
            <a:endParaRPr lang="ru-RU" sz="9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423429" y="6394548"/>
            <a:ext cx="1252072" cy="2308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j-ea"/>
                <a:cs typeface="+mj-cs"/>
              </a:rPr>
              <a:t>Учебники ФП 201</a:t>
            </a:r>
            <a:r>
              <a:rPr 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j-ea"/>
                <a:cs typeface="+mj-cs"/>
              </a:rPr>
              <a:t>4</a:t>
            </a:r>
            <a:endParaRPr lang="ru-RU" sz="9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59336" y="6401964"/>
            <a:ext cx="842421" cy="216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100" dirty="0">
              <a:solidFill>
                <a:schemeClr val="tx1"/>
              </a:solidFill>
            </a:endParaRPr>
          </a:p>
        </p:txBody>
      </p:sp>
      <p:grpSp>
        <p:nvGrpSpPr>
          <p:cNvPr id="9" name="Group 115"/>
          <p:cNvGrpSpPr/>
          <p:nvPr/>
        </p:nvGrpSpPr>
        <p:grpSpPr>
          <a:xfrm>
            <a:off x="5533077" y="1551727"/>
            <a:ext cx="470487" cy="630000"/>
            <a:chOff x="4259263" y="5543551"/>
            <a:chExt cx="244475" cy="304800"/>
          </a:xfrm>
          <a:solidFill>
            <a:srgbClr val="2D3494"/>
          </a:solidFill>
        </p:grpSpPr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43354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30" name="Freeform 36"/>
            <p:cNvSpPr>
              <a:spLocks/>
            </p:cNvSpPr>
            <p:nvPr/>
          </p:nvSpPr>
          <p:spPr bwMode="auto">
            <a:xfrm>
              <a:off x="42592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0" y="5688724"/>
            <a:ext cx="12192000" cy="422146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3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Подробные методические рекомендации и </a:t>
            </a:r>
            <a:r>
              <a:rPr lang="ru-RU" sz="13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вебинары</a:t>
            </a:r>
            <a:r>
              <a:rPr lang="ru-RU" sz="13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см. по ссылке: 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rosuchebnik.ru/fpu345</a:t>
            </a:r>
            <a:r>
              <a:rPr lang="ru-RU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1200" dirty="0" err="1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5" descr="ÐÐ¸Ð¾Ð»Ð¾Ð³Ð¸Ñ. 9Â ÐºÐ»Ð°ÑÑ. Ð£ÑÐµÐ±Ð½Ð¸Ðº.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752" y="1315241"/>
            <a:ext cx="863231" cy="11209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3" descr="ÐÐ¸Ð¾Ð»Ð¾Ð³Ð¸Ñ. 8Â ÐºÐ»Ð°ÑÑ. Ð£ÑÐµÐ±Ð½Ð¸Ðº.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125" y="1315241"/>
            <a:ext cx="863231" cy="11209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1" descr="ÐÐ¸Ð¾Ð»Ð¾Ð³Ð¸Ñ. 7Â ÐºÐ»Ð°ÑÑ. Ð£ÑÐµÐ±Ð½Ð¸Ðº."/>
          <p:cNvPicPr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424" y="1315241"/>
            <a:ext cx="863231" cy="11209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9" descr="ÐÐ¸Ð¾Ð»Ð¾Ð³Ð¸Ñ. 6Â ÐºÐ». Ð£ÑÐµÐ±Ð½Ð¸Ðº."/>
          <p:cNvPicPr>
            <a:picLocks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708" y="1315241"/>
            <a:ext cx="863231" cy="11209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7" descr="ÐÐ¸Ð¾Ð»Ð¾Ð³Ð¸Ñ. 5Â ÐºÐ»Ð°ÑÑ. Ð£ÑÐµÐ±Ð½Ð¸Ðº"/>
          <p:cNvPicPr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066" y="1315241"/>
            <a:ext cx="863231" cy="11209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5" name="Picture 13" descr="ÐÐ¸Ð¾Ð»Ð¾Ð³Ð¸Ñ. 6Â ÐºÐ». Ð£ÑÐµÐ±Ð½Ð¸Ðº."/>
          <p:cNvPicPr>
            <a:picLocks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39" y="1313199"/>
            <a:ext cx="867321" cy="1125063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1359187" y="4459352"/>
            <a:ext cx="10304276" cy="6001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300" dirty="0" smtClean="0">
                <a:latin typeface="Calibri" pitchFamily="34" charset="0"/>
              </a:rPr>
              <a:t>В учебнике 9 класса УМК Пономаревой И.Н. (глава 3) включены темы, интегрированные с разделами «Ботаника», «Зоология», «Анатомия», что позволяет рассмотреть вопросы общей биологии на конкретных примерах жизнедеятельности бактерий, растений, грибов, лишайников, животных. Данная особенность учебника способствует получению высоких результатов при подготовке обучающихся к ОГЭ.</a:t>
            </a:r>
          </a:p>
        </p:txBody>
      </p:sp>
      <p:sp>
        <p:nvSpPr>
          <p:cNvPr id="22" name="Овал 21"/>
          <p:cNvSpPr/>
          <p:nvPr/>
        </p:nvSpPr>
        <p:spPr>
          <a:xfrm>
            <a:off x="461023" y="3151001"/>
            <a:ext cx="775480" cy="775480"/>
          </a:xfrm>
          <a:prstGeom prst="ellipse">
            <a:avLst/>
          </a:prstGeom>
          <a:noFill/>
          <a:ln w="28575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460009" y="4340777"/>
            <a:ext cx="775480" cy="775480"/>
          </a:xfrm>
          <a:prstGeom prst="ellipse">
            <a:avLst/>
          </a:prstGeom>
          <a:noFill/>
          <a:ln w="28575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14008" y="3319096"/>
            <a:ext cx="477927" cy="47337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42040" y="4445433"/>
            <a:ext cx="413471" cy="557177"/>
          </a:xfrm>
          <a:prstGeom prst="rect">
            <a:avLst/>
          </a:prstGeom>
        </p:spPr>
      </p:pic>
      <p:sp>
        <p:nvSpPr>
          <p:cNvPr id="36" name="Заголовок 3"/>
          <p:cNvSpPr>
            <a:spLocks noGrp="1"/>
          </p:cNvSpPr>
          <p:nvPr>
            <p:ph type="title"/>
          </p:nvPr>
        </p:nvSpPr>
        <p:spPr>
          <a:xfrm>
            <a:off x="460016" y="124687"/>
            <a:ext cx="10601087" cy="64864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 dirty="0">
                <a:latin typeface="+mj-lt"/>
              </a:rPr>
              <a:t>РЕКОМЕНДАЦИИ ПО ПЕРЕХОДУ </a:t>
            </a:r>
            <a:r>
              <a:rPr lang="en-US" sz="2400" dirty="0" smtClean="0">
                <a:latin typeface="+mj-lt"/>
              </a:rPr>
              <a:t/>
            </a:r>
            <a:br>
              <a:rPr lang="en-US" sz="2400" dirty="0" smtClean="0">
                <a:latin typeface="+mj-lt"/>
              </a:rPr>
            </a:br>
            <a:r>
              <a:rPr lang="ru-RU" sz="2400" dirty="0" smtClean="0">
                <a:solidFill>
                  <a:srgbClr val="EB2049"/>
                </a:solidFill>
                <a:latin typeface="+mj-lt"/>
              </a:rPr>
              <a:t>БИОЛОГИЯ</a:t>
            </a:r>
            <a:endParaRPr lang="ru-RU" sz="2400" dirty="0">
              <a:solidFill>
                <a:srgbClr val="EB2049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76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33" name="Picture 25" descr="ÐÐ¸Ð¾Ð»Ð¾Ð³Ð¸Ñ. 9 ÐºÐ»Ð°ÑÑ. Ð§ÐµÐ»Ð¾Ð²ÐµÐº. Ð£ÑÐµÐ±Ð½Ð¸Ðº (Ð¡Ð¸Ð½Ð¸Ð¹). ÐÐÐ Ð¢ÐÐÐÐÐ¬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641" y="1249410"/>
            <a:ext cx="821035" cy="1163132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1" name="Picture 23" descr="ÐÐ¸Ð¾Ð»Ð¾Ð³Ð¸Ñ. 8 ÐºÐ»Ð°ÑÑ. ÐÐ½Ð¾Ð³Ð¾Ð¾Ð±ÑÐ°Ð·Ð¸Ðµ Ð¶Ð¸Ð²ÑÑ Ð¾ÑÐ³Ð°Ð½Ð¸Ð·Ð¼Ð¾Ð². ÐÐ¸Ð²Ð¾ÑÐ½ÑÐµ. Ð£ÑÐµÐ±Ð½Ð¸Ðº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632" y="1249414"/>
            <a:ext cx="825893" cy="1163133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29" name="Picture 21" descr="ÐÐ¸Ð¾Ð»Ð¾Ð³Ð¸Ñ. 7 ÐºÐ»Ð°ÑÑ. ÐÐ°ÐºÑÐµÑÐ¸Ð¸, Ð³ÑÐ¸Ð±Ñ, ÑÐ°ÑÑÐµÐ½Ð¸Ñ. Ð£ÑÐµÐ±Ð½Ð¸Ðº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619" y="1249410"/>
            <a:ext cx="825892" cy="1163132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27" name="Picture 19" descr="ÐÐ¸Ð¾Ð»Ð¾Ð³Ð¸Ñ. 6 ÐºÐ»Ð°ÑÑ. ÐÐ¸Ð²Ð¾Ð¹ Ð¾ÑÐ³Ð°Ð½Ð¸Ð·Ð¼. Ð£ÑÐµÐ±Ð½Ð¸Ðº (Ð¡Ð¸Ð½Ð¸Ð¹). ÐÐÐ Ð¢ÐÐÐÐÐ¬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08" y="1249414"/>
            <a:ext cx="825893" cy="1163133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Объект 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02861419"/>
              </p:ext>
            </p:ext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264486" name="think-cell Slide" r:id="rId9" imgW="360" imgH="360" progId="">
              <p:embed/>
            </p:oleObj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30623" y="1506976"/>
            <a:ext cx="2340000" cy="64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latin typeface="Calibri" panose="020F0502020204030204" pitchFamily="34" charset="0"/>
              </a:rPr>
              <a:t>Линия УМК </a:t>
            </a:r>
            <a:r>
              <a:rPr lang="ru-RU" sz="1100" dirty="0" smtClean="0">
                <a:solidFill>
                  <a:schemeClr val="tx1"/>
                </a:solidFill>
                <a:latin typeface="Calibri" panose="020F0502020204030204" pitchFamily="34" charset="0"/>
              </a:rPr>
              <a:t>Сонина Н.И. (линейная, 5-9 </a:t>
            </a:r>
            <a:r>
              <a:rPr lang="ru-RU" sz="1100" dirty="0">
                <a:solidFill>
                  <a:schemeClr val="tx1"/>
                </a:solidFill>
                <a:latin typeface="Calibri" panose="020F0502020204030204" pitchFamily="34" charset="0"/>
              </a:rPr>
              <a:t>класс)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146408" y="1345191"/>
            <a:ext cx="2622245" cy="971579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sz="1400" b="1" dirty="0">
                <a:solidFill>
                  <a:schemeClr val="lt1"/>
                </a:solidFill>
                <a:latin typeface="Calibri" panose="020F0502020204030204" pitchFamily="34" charset="0"/>
              </a:rPr>
              <a:t>Линия УМК </a:t>
            </a:r>
            <a:r>
              <a:rPr lang="ru-RU" sz="1400" b="1" dirty="0" smtClean="0">
                <a:solidFill>
                  <a:schemeClr val="lt1"/>
                </a:solidFill>
                <a:latin typeface="Calibri" panose="020F0502020204030204" pitchFamily="34" charset="0"/>
              </a:rPr>
              <a:t>Пономаревой И. Н. (линейная, 5-9 </a:t>
            </a:r>
            <a:r>
              <a:rPr lang="ru-RU" sz="1400" b="1" dirty="0">
                <a:solidFill>
                  <a:schemeClr val="lt1"/>
                </a:solidFill>
                <a:latin typeface="Calibri" panose="020F0502020204030204" pitchFamily="34" charset="0"/>
              </a:rPr>
              <a:t>класс)</a:t>
            </a:r>
          </a:p>
          <a:p>
            <a:pPr algn="ctr">
              <a:spcBef>
                <a:spcPts val="600"/>
              </a:spcBef>
            </a:pPr>
            <a:r>
              <a:rPr lang="ru-RU" sz="1400" b="1" dirty="0">
                <a:solidFill>
                  <a:schemeClr val="lt1"/>
                </a:solidFill>
                <a:latin typeface="Calibri" panose="020F0502020204030204" pitchFamily="34" charset="0"/>
              </a:rPr>
              <a:t>ФП № </a:t>
            </a:r>
            <a:r>
              <a:rPr lang="ru-RU" sz="1400" b="1" dirty="0" smtClean="0">
                <a:latin typeface="Calibri" panose="020F0502020204030204" pitchFamily="34" charset="0"/>
              </a:rPr>
              <a:t>1.2.5.2.6.1</a:t>
            </a:r>
            <a:r>
              <a:rPr lang="ru-RU" sz="1400" b="1" dirty="0" smtClean="0">
                <a:solidFill>
                  <a:schemeClr val="lt1"/>
                </a:solidFill>
                <a:latin typeface="Calibri" panose="020F0502020204030204" pitchFamily="34" charset="0"/>
              </a:rPr>
              <a:t> </a:t>
            </a:r>
            <a:r>
              <a:rPr lang="ru-RU" sz="1400" b="1" dirty="0">
                <a:solidFill>
                  <a:schemeClr val="lt1"/>
                </a:solidFill>
                <a:latin typeface="Calibri" panose="020F0502020204030204" pitchFamily="34" charset="0"/>
              </a:rPr>
              <a:t>– </a:t>
            </a:r>
            <a:r>
              <a:rPr lang="ru-RU" sz="1400" b="1" dirty="0" smtClean="0">
                <a:latin typeface="Calibri" panose="020F0502020204030204" pitchFamily="34" charset="0"/>
              </a:rPr>
              <a:t>1.2.5.2.6.4</a:t>
            </a:r>
            <a:endParaRPr lang="ru-RU" sz="1400" b="1" dirty="0">
              <a:solidFill>
                <a:schemeClr val="lt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35628" y="4320451"/>
            <a:ext cx="10452679" cy="10002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300" dirty="0" smtClean="0">
                <a:latin typeface="Calibri" panose="020F0502020204030204" pitchFamily="34" charset="0"/>
              </a:rPr>
              <a:t>В учебники линии Пономаревой И.Н. включены методики выполнения лабораторных и практических работ (в линии УМК Сонина Н.И. лабораторные работы вынесены в отдельное пособие), позволяющие закреплять полученные знания и развивать практические навыки и умения. Практическую направленность и личностно адаптированный развивающий характер содержания учебников линии Пономаревой отражают мотивирующие вопросы в начале параграфов, направленные на актуализацию знаний перед изучением нового материала, дифференцированные задания, в том числе и творческого характера.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863591" y="6401964"/>
            <a:ext cx="842421" cy="216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endParaRPr lang="ru-RU" sz="1100" dirty="0">
              <a:solidFill>
                <a:schemeClr val="lt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727696" y="6394548"/>
            <a:ext cx="1142383" cy="2308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j-ea"/>
                <a:cs typeface="+mj-cs"/>
              </a:rPr>
              <a:t>Учебники ФП 2018</a:t>
            </a:r>
            <a:endParaRPr lang="ru-RU" sz="9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423429" y="6394548"/>
            <a:ext cx="1252072" cy="2308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j-ea"/>
                <a:cs typeface="+mj-cs"/>
              </a:rPr>
              <a:t>Учебники ФП 201</a:t>
            </a:r>
            <a:r>
              <a:rPr 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j-ea"/>
                <a:cs typeface="+mj-cs"/>
              </a:rPr>
              <a:t>4</a:t>
            </a:r>
            <a:endParaRPr lang="ru-RU" sz="9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59336" y="6401964"/>
            <a:ext cx="842421" cy="216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438445" y="2960064"/>
            <a:ext cx="775480" cy="775480"/>
          </a:xfrm>
          <a:prstGeom prst="ellipse">
            <a:avLst/>
          </a:prstGeom>
          <a:noFill/>
          <a:ln w="28575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438445" y="4256655"/>
            <a:ext cx="775480" cy="775480"/>
          </a:xfrm>
          <a:prstGeom prst="ellipse">
            <a:avLst/>
          </a:prstGeom>
          <a:noFill/>
          <a:ln w="28575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91432" y="3128258"/>
            <a:ext cx="477927" cy="473375"/>
          </a:xfrm>
          <a:prstGeom prst="rect">
            <a:avLst/>
          </a:prstGeom>
        </p:spPr>
      </p:pic>
      <p:grpSp>
        <p:nvGrpSpPr>
          <p:cNvPr id="9" name="Group 115"/>
          <p:cNvGrpSpPr/>
          <p:nvPr/>
        </p:nvGrpSpPr>
        <p:grpSpPr>
          <a:xfrm>
            <a:off x="5743510" y="1515976"/>
            <a:ext cx="470487" cy="630000"/>
            <a:chOff x="4259263" y="5543551"/>
            <a:chExt cx="244475" cy="304800"/>
          </a:xfrm>
          <a:solidFill>
            <a:srgbClr val="2D3494"/>
          </a:solidFill>
        </p:grpSpPr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43354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30" name="Freeform 36"/>
            <p:cNvSpPr>
              <a:spLocks/>
            </p:cNvSpPr>
            <p:nvPr/>
          </p:nvSpPr>
          <p:spPr bwMode="auto">
            <a:xfrm>
              <a:off x="42592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0" y="5688724"/>
            <a:ext cx="12192000" cy="422146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3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Подробные методические рекомендации и </a:t>
            </a:r>
            <a:r>
              <a:rPr lang="ru-RU" sz="13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вебинары</a:t>
            </a:r>
            <a:r>
              <a:rPr lang="ru-RU" sz="13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см. по ссылке: 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rosuchebnik.ru/fpu345</a:t>
            </a:r>
            <a:r>
              <a:rPr lang="ru-RU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1200" dirty="0" err="1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423436" y="2960115"/>
            <a:ext cx="10452679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300" dirty="0" smtClean="0">
                <a:latin typeface="Calibri" panose="020F0502020204030204" pitchFamily="34" charset="0"/>
              </a:rPr>
              <a:t>Оба УМК представляют  собой линейный курс биологии и имеют схожий методический подход в построении содержания.  Пройдя обучение в 5-8 классах по УМК Сонина В.И. обучающиеся могут закончить изучение курса биологии в 9 классе по учебнику «Человек и его здоровье» по УМК  Пономаревой И.Н., не нарушая логическую концепцию курса,  что позволяет  в полном объеме выполнить программу изучения биологии основного общего образования.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81337" y="4390394"/>
            <a:ext cx="508835" cy="540637"/>
          </a:xfrm>
          <a:prstGeom prst="rect">
            <a:avLst/>
          </a:prstGeom>
        </p:spPr>
      </p:pic>
      <p:pic>
        <p:nvPicPr>
          <p:cNvPr id="40" name="Picture 12" descr="ÐÐ¸Ð¾Ð»Ð¾Ð³Ð¸Ñ. 9 ÐºÐ»Ð°ÑÑ. Ð£ÑÐµÐ±Ð½Ð¸Ðº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108" y="1248051"/>
            <a:ext cx="896807" cy="11658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4" descr="https://articlerus.ru/wp-content/uploads/pic/ea7e9ee0000014df8002000001ff100a0191001ed9df0020004153d4d0d3c9189a1b53468f286309899301300036b8e6f211920dd2e57c7fc519e013481/b2940699dec756296c9370b39151c2d53817e2ee48a70a121d4fd3dc0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132" y="1249410"/>
            <a:ext cx="894717" cy="11631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ÐÐ¸Ð¾Ð»Ð¾Ð³Ð¸Ñ. 7 ÐºÐ»Ð°ÑÑ. Ð£ÑÐµÐ±Ð½Ð¸Ðº.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092" y="1248051"/>
            <a:ext cx="896807" cy="11658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ÐÐ¸Ð¾Ð»Ð¾Ð³Ð¸Ñ. 5-6Â ÐºÐ»Ð°ÑÑ. Ð£ÑÐµÐ±Ð½Ð¸Ðº.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085" y="1249385"/>
            <a:ext cx="894755" cy="11631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25" name="Picture 17" descr="ÐÐ¸Ð¾Ð»Ð¾Ð³Ð¸Ñ. ÐÐ²ÐµÐ´ÐµÐ½Ð¸Ðµ Ð² Ð±Ð¸Ð¾Ð»Ð¾Ð³Ð¸Ñ. 5 ÐºÐ»Ð°ÑÑ. (Ð¡Ð¸Ð½Ð¸Ð¹). ÐÐÐ Ð¢ÐÐÐÐÐ¬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98" y="1249410"/>
            <a:ext cx="825892" cy="1163132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Заголовок 3"/>
          <p:cNvSpPr>
            <a:spLocks noGrp="1"/>
          </p:cNvSpPr>
          <p:nvPr>
            <p:ph type="title"/>
          </p:nvPr>
        </p:nvSpPr>
        <p:spPr>
          <a:xfrm>
            <a:off x="406596" y="126969"/>
            <a:ext cx="10601087" cy="64864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 dirty="0">
                <a:latin typeface="+mj-lt"/>
              </a:rPr>
              <a:t>РЕКОМЕНДАЦИИ ПО ПЕРЕХОДУ </a:t>
            </a:r>
            <a:r>
              <a:rPr lang="en-US" sz="2400" dirty="0" smtClean="0">
                <a:latin typeface="+mj-lt"/>
              </a:rPr>
              <a:t/>
            </a:r>
            <a:br>
              <a:rPr lang="en-US" sz="2400" dirty="0" smtClean="0">
                <a:latin typeface="+mj-lt"/>
              </a:rPr>
            </a:br>
            <a:r>
              <a:rPr lang="ru-RU" sz="2400" dirty="0" smtClean="0">
                <a:solidFill>
                  <a:srgbClr val="EB2049"/>
                </a:solidFill>
                <a:latin typeface="+mj-lt"/>
              </a:rPr>
              <a:t>БИОЛОГИЯ</a:t>
            </a:r>
            <a:endParaRPr lang="ru-RU" sz="2400" dirty="0">
              <a:solidFill>
                <a:srgbClr val="EB2049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469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УМК корпорации «Российский учебник»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" y="972458"/>
            <a:ext cx="12061371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Содержание: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основе научного метода познания </a:t>
            </a:r>
          </a:p>
          <a:p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Методический аппарат: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содержит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компетентностные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задания; экспериментальные работы исследовательского типа;  анализ первичных научных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данных;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формирует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умения: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объяснять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явления; выдвигать и проверять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гипотезы; прогнозировать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события; планировать основные этапы исследования; анализировать данные, представленных в разной форме; обосновывать и обсуждать результаты экспериментов; использовать профессиональную терминологию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формирует навыки: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смыслового чтения и навыки самостоятельной учебной деятельности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963002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938478746"/>
              </p:ext>
            </p:ext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326826" name="think-cell Slide" r:id="rId5" imgW="360" imgH="360" progId="">
              <p:embed/>
            </p:oleObj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endParaRPr lang="ru-RU" sz="2000" b="1" dirty="0" err="1" smtClean="0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0" y="2032987"/>
            <a:ext cx="12192000" cy="2376492"/>
          </a:xfrm>
          <a:prstGeom prst="rect">
            <a:avLst/>
          </a:prstGeom>
          <a:solidFill>
            <a:srgbClr val="D1E7F6"/>
          </a:solidFill>
          <a:ln w="9525">
            <a:solidFill>
              <a:srgbClr val="D1E7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12" name="Подзаголовок 3"/>
          <p:cNvSpPr txBox="1">
            <a:spLocks/>
          </p:cNvSpPr>
          <p:nvPr/>
        </p:nvSpPr>
        <p:spPr>
          <a:xfrm>
            <a:off x="4505405" y="1392816"/>
            <a:ext cx="7686595" cy="2783879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Линия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построена в соответствии с классическим изучением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курса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количество практических и лабораторный работ,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ориентацией на активное и самостоятельное познание явлений природы, на развитие практических и творческих умений у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обучающихся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насыщенность текста учебников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Разработана система заданий направленная на  формирование навыка владения основами самоконтроля, самооценки, принятия решений и осуществления осознанного выбора в учебной и познавательной деятельности</a:t>
            </a:r>
          </a:p>
          <a:p>
            <a:pPr marL="352425" lvl="0" indent="-171450" fontAlgn="auto">
              <a:spcBef>
                <a:spcPts val="0"/>
              </a:spcBef>
              <a:spcAft>
                <a:spcPts val="0"/>
              </a:spcAft>
              <a:buClr>
                <a:srgbClr val="7B7B7B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ru-RU" b="1" dirty="0" smtClean="0">
                <a:latin typeface="Cambria" pitchFamily="18" charset="0"/>
              </a:rPr>
              <a:t>Изложение </a:t>
            </a:r>
            <a:r>
              <a:rPr lang="ru-RU" b="1" dirty="0">
                <a:latin typeface="Cambria" pitchFamily="18" charset="0"/>
              </a:rPr>
              <a:t>учебного материала характеризуется структурированностью, систематичностью </a:t>
            </a:r>
          </a:p>
          <a:p>
            <a:pPr marL="352425" lvl="0" indent="-171450" fontAlgn="auto">
              <a:spcBef>
                <a:spcPts val="0"/>
              </a:spcBef>
              <a:spcAft>
                <a:spcPts val="0"/>
              </a:spcAft>
              <a:buClr>
                <a:srgbClr val="7B7B7B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ru-RU" b="1" dirty="0">
                <a:latin typeface="Cambria" pitchFamily="18" charset="0"/>
              </a:rPr>
              <a:t>и последовательностью, разнообразием используемых видов текстовых и графических материалов (цветовые и шрифтовые выделения, алгоритмы, графики, схемы, иллюстрации и др.).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Подзаголовок 3"/>
          <p:cNvSpPr txBox="1">
            <a:spLocks/>
          </p:cNvSpPr>
          <p:nvPr/>
        </p:nvSpPr>
        <p:spPr>
          <a:xfrm>
            <a:off x="5080000" y="4543822"/>
            <a:ext cx="6006893" cy="1722119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rgbClr val="2D3494"/>
                </a:solidFill>
                <a:cs typeface="Calibri" panose="020F0502020204030204" pitchFamily="34" charset="0"/>
              </a:rPr>
              <a:t>Состав УМК: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b="1" dirty="0" smtClean="0">
                <a:solidFill>
                  <a:srgbClr val="2D3494"/>
                </a:solidFill>
                <a:cs typeface="Calibri" panose="020F0502020204030204" pitchFamily="34" charset="0"/>
              </a:rPr>
              <a:t>рабочие тетради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b="1" dirty="0" smtClean="0">
                <a:solidFill>
                  <a:srgbClr val="2D3494"/>
                </a:solidFill>
                <a:cs typeface="Calibri" panose="020F0502020204030204" pitchFamily="34" charset="0"/>
              </a:rPr>
              <a:t>методические пособия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2D3494"/>
                </a:solidFill>
                <a:cs typeface="Calibri" panose="020F0502020204030204" pitchFamily="34" charset="0"/>
              </a:rPr>
              <a:t>т</a:t>
            </a:r>
            <a:r>
              <a:rPr lang="ru-RU" sz="1800" b="1" dirty="0" smtClean="0">
                <a:solidFill>
                  <a:srgbClr val="2D3494"/>
                </a:solidFill>
                <a:cs typeface="Calibri" panose="020F0502020204030204" pitchFamily="34" charset="0"/>
              </a:rPr>
              <a:t>естовые задания</a:t>
            </a:r>
            <a:endParaRPr lang="ru-RU" sz="1800" b="1" dirty="0">
              <a:solidFill>
                <a:srgbClr val="2D349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b="1" dirty="0" smtClean="0">
                <a:solidFill>
                  <a:srgbClr val="2D3494"/>
                </a:solidFill>
                <a:cs typeface="Calibri" panose="020F0502020204030204" pitchFamily="34" charset="0"/>
              </a:rPr>
              <a:t>рабочая программа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b="1" dirty="0" smtClean="0">
                <a:solidFill>
                  <a:srgbClr val="2D3494"/>
                </a:solidFill>
                <a:cs typeface="Calibri" panose="020F0502020204030204" pitchFamily="34" charset="0"/>
              </a:rPr>
              <a:t>ЭФУ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401312" y="146007"/>
            <a:ext cx="10601087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ЛИНИЯ УМК </a:t>
            </a:r>
            <a:r>
              <a:rPr lang="ru-RU" sz="2400" dirty="0" smtClean="0">
                <a:solidFill>
                  <a:srgbClr val="EB20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ПОНОМАРЕВОЙ И.Н., КОНСТАНТИНОВА В.М. И ДР. </a:t>
            </a:r>
          </a:p>
          <a:p>
            <a:pPr>
              <a:lnSpc>
                <a:spcPct val="10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(5–11 КЛАССЫ)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rgbClr val="EB2049"/>
                </a:solidFill>
                <a:latin typeface="+mn-lt"/>
              </a:rPr>
              <a:t/>
            </a:r>
            <a:br>
              <a:rPr lang="ru-RU" sz="2400" dirty="0" smtClean="0">
                <a:solidFill>
                  <a:srgbClr val="EB2049"/>
                </a:solidFill>
                <a:latin typeface="+mn-lt"/>
              </a:rPr>
            </a:br>
            <a:r>
              <a:rPr lang="ru-RU" sz="2400" dirty="0" smtClean="0">
                <a:latin typeface="+mn-lt"/>
              </a:rPr>
              <a:t> </a:t>
            </a:r>
            <a:endParaRPr lang="ru-RU" altLang="ru-RU" sz="2400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6" name="Букварь">
            <a:extLst>
              <a:ext uri="{FF2B5EF4-FFF2-40B4-BE49-F238E27FC236}">
                <a16:creationId xmlns="" xmlns:a16="http://schemas.microsoft.com/office/drawing/2014/main" id="{5046EC9A-EBBE-7B40-849E-165CF1830F1D}"/>
              </a:ext>
            </a:extLst>
          </p:cNvPr>
          <p:cNvSpPr txBox="1"/>
          <p:nvPr/>
        </p:nvSpPr>
        <p:spPr>
          <a:xfrm>
            <a:off x="3383092" y="2985319"/>
            <a:ext cx="1342957" cy="322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lnSpc>
                <a:spcPct val="80000"/>
              </a:lnSpc>
              <a:defRPr sz="4400" b="0">
                <a:solidFill>
                  <a:srgbClr val="009044"/>
                </a:solidFill>
                <a:latin typeface="HeliosExtraCompressed"/>
                <a:ea typeface="HeliosExtraCompressed"/>
                <a:cs typeface="HeliosExtraCompressed"/>
              </a:defRPr>
            </a:lvl1pPr>
          </a:lstStyle>
          <a:p>
            <a:r>
              <a:rPr lang="ru-RU" sz="1100" dirty="0" smtClean="0">
                <a:solidFill>
                  <a:srgbClr val="2D3494"/>
                </a:solidFill>
                <a:latin typeface="+mn-lt"/>
                <a:cs typeface="Calibri" panose="020F0502020204030204" pitchFamily="34" charset="0"/>
              </a:rPr>
              <a:t>Концентрический курс (5-9)</a:t>
            </a:r>
            <a:endParaRPr lang="ru-RU" sz="1100" dirty="0">
              <a:solidFill>
                <a:srgbClr val="2D3494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7" name="Букварь">
            <a:extLst>
              <a:ext uri="{FF2B5EF4-FFF2-40B4-BE49-F238E27FC236}">
                <a16:creationId xmlns="" xmlns:a16="http://schemas.microsoft.com/office/drawing/2014/main" id="{A65BE5AB-DB58-D74E-9720-24CEA346CFC1}"/>
              </a:ext>
            </a:extLst>
          </p:cNvPr>
          <p:cNvSpPr txBox="1"/>
          <p:nvPr/>
        </p:nvSpPr>
        <p:spPr>
          <a:xfrm>
            <a:off x="578389" y="2988915"/>
            <a:ext cx="1729275" cy="1867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lnSpc>
                <a:spcPct val="80000"/>
              </a:lnSpc>
              <a:defRPr sz="4400" b="0">
                <a:solidFill>
                  <a:srgbClr val="009044"/>
                </a:solidFill>
                <a:latin typeface="HeliosExtraCompressed"/>
                <a:ea typeface="HeliosExtraCompressed"/>
                <a:cs typeface="HeliosExtraCompressed"/>
              </a:defRPr>
            </a:lvl1pPr>
          </a:lstStyle>
          <a:p>
            <a:r>
              <a:rPr lang="ru-RU" sz="1100" dirty="0" smtClean="0">
                <a:solidFill>
                  <a:srgbClr val="2D3494"/>
                </a:solidFill>
                <a:latin typeface="+mn-lt"/>
                <a:cs typeface="Calibri" panose="020F0502020204030204" pitchFamily="34" charset="0"/>
              </a:rPr>
              <a:t>Линейный курс (5-9)</a:t>
            </a:r>
            <a:endParaRPr lang="ru-RU" sz="1100" dirty="0">
              <a:solidFill>
                <a:srgbClr val="2D3494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9" name="Подзаголовок 3"/>
          <p:cNvSpPr txBox="1">
            <a:spLocks/>
          </p:cNvSpPr>
          <p:nvPr/>
        </p:nvSpPr>
        <p:spPr>
          <a:xfrm>
            <a:off x="4696872" y="927415"/>
            <a:ext cx="7156095" cy="465401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2000" b="1" dirty="0" smtClean="0">
                <a:solidFill>
                  <a:srgbClr val="2D34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биологии через практику (практические занятия)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73201" y="2977518"/>
            <a:ext cx="1208267" cy="1566207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59492" y="3291400"/>
            <a:ext cx="1227421" cy="15979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Букварь">
            <a:extLst>
              <a:ext uri="{FF2B5EF4-FFF2-40B4-BE49-F238E27FC236}">
                <a16:creationId xmlns="" xmlns:a16="http://schemas.microsoft.com/office/drawing/2014/main" id="{5046EC9A-EBBE-7B40-849E-165CF1830F1D}"/>
              </a:ext>
            </a:extLst>
          </p:cNvPr>
          <p:cNvSpPr txBox="1"/>
          <p:nvPr/>
        </p:nvSpPr>
        <p:spPr>
          <a:xfrm>
            <a:off x="2787404" y="4612242"/>
            <a:ext cx="1342957" cy="322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lnSpc>
                <a:spcPct val="80000"/>
              </a:lnSpc>
              <a:defRPr sz="4400" b="0">
                <a:solidFill>
                  <a:srgbClr val="009044"/>
                </a:solidFill>
                <a:latin typeface="HeliosExtraCompressed"/>
                <a:ea typeface="HeliosExtraCompressed"/>
                <a:cs typeface="HeliosExtraCompressed"/>
              </a:defRPr>
            </a:lvl1pPr>
          </a:lstStyle>
          <a:p>
            <a:r>
              <a:rPr lang="ru-RU" sz="1100" dirty="0" smtClean="0">
                <a:solidFill>
                  <a:srgbClr val="2D3494"/>
                </a:solidFill>
                <a:latin typeface="+mn-lt"/>
                <a:cs typeface="Calibri" panose="020F0502020204030204" pitchFamily="34" charset="0"/>
              </a:rPr>
              <a:t>Углубленный курс (10-11)</a:t>
            </a:r>
            <a:endParaRPr lang="ru-RU" sz="1100" dirty="0">
              <a:solidFill>
                <a:srgbClr val="2D3494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1" name="Букварь">
            <a:extLst>
              <a:ext uri="{FF2B5EF4-FFF2-40B4-BE49-F238E27FC236}">
                <a16:creationId xmlns="" xmlns:a16="http://schemas.microsoft.com/office/drawing/2014/main" id="{5046EC9A-EBBE-7B40-849E-165CF1830F1D}"/>
              </a:ext>
            </a:extLst>
          </p:cNvPr>
          <p:cNvSpPr txBox="1"/>
          <p:nvPr/>
        </p:nvSpPr>
        <p:spPr>
          <a:xfrm>
            <a:off x="1625908" y="5019120"/>
            <a:ext cx="1342957" cy="1867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lnSpc>
                <a:spcPct val="80000"/>
              </a:lnSpc>
              <a:defRPr sz="4400" b="0">
                <a:solidFill>
                  <a:srgbClr val="009044"/>
                </a:solidFill>
                <a:latin typeface="HeliosExtraCompressed"/>
                <a:ea typeface="HeliosExtraCompressed"/>
                <a:cs typeface="HeliosExtraCompressed"/>
              </a:defRPr>
            </a:lvl1pPr>
          </a:lstStyle>
          <a:p>
            <a:r>
              <a:rPr lang="ru-RU" sz="1100" dirty="0" smtClean="0">
                <a:solidFill>
                  <a:srgbClr val="2D3494"/>
                </a:solidFill>
                <a:latin typeface="+mn-lt"/>
                <a:cs typeface="Calibri" panose="020F0502020204030204" pitchFamily="34" charset="0"/>
              </a:rPr>
              <a:t>Базовый курс (10-11)</a:t>
            </a:r>
            <a:endParaRPr lang="ru-RU" sz="1100" dirty="0">
              <a:solidFill>
                <a:srgbClr val="2D3494"/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81056" y="1146260"/>
            <a:ext cx="1148237" cy="1491044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41" descr="ÐÐ¸Ð¾Ð»Ð¾Ð³Ð¸Ñ. 5-6Â ÐºÐ»Ð°ÑÑ. Ð£ÑÐµÐ±Ð½Ð¸Ðº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05" y="1290938"/>
            <a:ext cx="1213435" cy="15774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320293" y="1160119"/>
            <a:ext cx="1185115" cy="15271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3" descr="C:\Users\Gabyash.DE\Desktop\cover1__w600 (9)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53401" y="1315652"/>
            <a:ext cx="1210963" cy="157425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5" name="Группа 34"/>
          <p:cNvGrpSpPr/>
          <p:nvPr/>
        </p:nvGrpSpPr>
        <p:grpSpPr>
          <a:xfrm>
            <a:off x="316172" y="5957650"/>
            <a:ext cx="580477" cy="597340"/>
            <a:chOff x="832043" y="1264362"/>
            <a:chExt cx="1022682" cy="1022682"/>
          </a:xfrm>
        </p:grpSpPr>
        <p:sp>
          <p:nvSpPr>
            <p:cNvPr id="36" name="Овал 35"/>
            <p:cNvSpPr/>
            <p:nvPr/>
          </p:nvSpPr>
          <p:spPr>
            <a:xfrm>
              <a:off x="832043" y="1264362"/>
              <a:ext cx="1022682" cy="1022682"/>
            </a:xfrm>
            <a:prstGeom prst="ellipse">
              <a:avLst/>
            </a:prstGeom>
            <a:noFill/>
            <a:ln w="28575">
              <a:solidFill>
                <a:srgbClr val="2D34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2800" dirty="0" err="1">
                <a:solidFill>
                  <a:schemeClr val="bg1"/>
                </a:solidFill>
              </a:endParaRPr>
            </a:p>
          </p:txBody>
        </p:sp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82038" y="1449256"/>
              <a:ext cx="689502" cy="685493"/>
            </a:xfrm>
            <a:prstGeom prst="rect">
              <a:avLst/>
            </a:prstGeom>
          </p:spPr>
        </p:pic>
      </p:grpSp>
      <p:sp>
        <p:nvSpPr>
          <p:cNvPr id="38" name="Подзаголовок 3"/>
          <p:cNvSpPr txBox="1">
            <a:spLocks/>
          </p:cNvSpPr>
          <p:nvPr/>
        </p:nvSpPr>
        <p:spPr>
          <a:xfrm>
            <a:off x="1034560" y="5901417"/>
            <a:ext cx="3336663" cy="710011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2D3494"/>
              </a:buClr>
            </a:pPr>
            <a:r>
              <a:rPr lang="ru-RU" dirty="0" smtClean="0">
                <a:cs typeface="Calibri" panose="020F0502020204030204" pitchFamily="34" charset="0"/>
              </a:rPr>
              <a:t>Поможем оформить закупку учебников и  учебных пособий для вашей школы. </a:t>
            </a:r>
          </a:p>
          <a:p>
            <a:pPr>
              <a:buClr>
                <a:srgbClr val="2D3494"/>
              </a:buClr>
            </a:pPr>
            <a:r>
              <a:rPr lang="ru-RU" dirty="0">
                <a:cs typeface="Calibri" panose="020F0502020204030204" pitchFamily="34" charset="0"/>
              </a:rPr>
              <a:t>По всем вопросам пишите на почту </a:t>
            </a:r>
            <a:r>
              <a:rPr lang="en-US" b="1" dirty="0">
                <a:solidFill>
                  <a:srgbClr val="EB2049"/>
                </a:solidFill>
              </a:rPr>
              <a:t>sales@rosuchebnik.ru </a:t>
            </a:r>
            <a:endParaRPr lang="ru-RU" b="1" dirty="0">
              <a:solidFill>
                <a:srgbClr val="EB2049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8890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Целеполагание и конечный результат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96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129" y="998166"/>
            <a:ext cx="6877051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96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8167"/>
            <a:ext cx="6139543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вал 4"/>
          <p:cNvSpPr/>
          <p:nvPr/>
        </p:nvSpPr>
        <p:spPr>
          <a:xfrm>
            <a:off x="203325" y="181501"/>
            <a:ext cx="608139" cy="608139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56013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749" y="4189566"/>
            <a:ext cx="5173251" cy="2668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013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62" y="4634910"/>
            <a:ext cx="6010252" cy="222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8760501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592739890"/>
              </p:ext>
            </p:ext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410648" name="think-cell Slide" r:id="rId5" imgW="360" imgH="360" progId="">
              <p:embed/>
            </p:oleObj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990015" y="122704"/>
            <a:ext cx="9756616" cy="8274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  насыщенность  содержания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учебников</a:t>
            </a:r>
          </a:p>
          <a:p>
            <a:pPr>
              <a:lnSpc>
                <a:spcPct val="100000"/>
              </a:lnSpc>
            </a:pPr>
            <a:endParaRPr lang="ru-RU" sz="2400" dirty="0" smtClean="0">
              <a:latin typeface="Calibri"/>
            </a:endParaRPr>
          </a:p>
          <a:p>
            <a:pPr>
              <a:lnSpc>
                <a:spcPct val="100000"/>
              </a:lnSpc>
            </a:pPr>
            <a:endParaRPr lang="ru-RU" sz="2400" dirty="0">
              <a:latin typeface="Calibri"/>
            </a:endParaRPr>
          </a:p>
          <a:p>
            <a:pPr>
              <a:lnSpc>
                <a:spcPct val="100000"/>
              </a:lnSpc>
            </a:pPr>
            <a:endParaRPr lang="ru-RU" sz="2400" dirty="0" smtClean="0">
              <a:latin typeface="Calibri"/>
            </a:endParaRPr>
          </a:p>
          <a:p>
            <a:pPr>
              <a:lnSpc>
                <a:spcPct val="100000"/>
              </a:lnSpc>
            </a:pPr>
            <a:endParaRPr lang="ru-RU" sz="2400" dirty="0">
              <a:latin typeface="Calibri"/>
            </a:endParaRPr>
          </a:p>
          <a:p>
            <a:pPr>
              <a:lnSpc>
                <a:spcPct val="100000"/>
              </a:lnSpc>
            </a:pPr>
            <a:endParaRPr lang="ru-RU" sz="2400" dirty="0" smtClean="0">
              <a:latin typeface="Calibri"/>
            </a:endParaRPr>
          </a:p>
          <a:p>
            <a:pPr>
              <a:lnSpc>
                <a:spcPct val="100000"/>
              </a:lnSpc>
            </a:pPr>
            <a:endParaRPr lang="ru-RU" sz="2400" dirty="0">
              <a:latin typeface="Calibri"/>
            </a:endParaRPr>
          </a:p>
          <a:p>
            <a:pPr>
              <a:lnSpc>
                <a:spcPct val="100000"/>
              </a:lnSpc>
            </a:pPr>
            <a:endParaRPr lang="ru-RU" sz="2400" dirty="0" smtClean="0">
              <a:latin typeface="Calibri"/>
            </a:endParaRPr>
          </a:p>
          <a:p>
            <a:pPr>
              <a:lnSpc>
                <a:spcPct val="100000"/>
              </a:lnSpc>
            </a:pPr>
            <a:endParaRPr lang="ru-RU" sz="2400" dirty="0">
              <a:latin typeface="Calibri"/>
            </a:endParaRPr>
          </a:p>
          <a:p>
            <a:pPr>
              <a:lnSpc>
                <a:spcPct val="100000"/>
              </a:lnSpc>
            </a:pPr>
            <a:endParaRPr lang="ru-RU" sz="2400" dirty="0" smtClean="0">
              <a:latin typeface="Calibri"/>
            </a:endParaRPr>
          </a:p>
          <a:p>
            <a:pPr>
              <a:lnSpc>
                <a:spcPct val="100000"/>
              </a:lnSpc>
            </a:pPr>
            <a:endParaRPr lang="ru-RU" sz="2400" dirty="0">
              <a:latin typeface="Calibri"/>
            </a:endParaRPr>
          </a:p>
          <a:p>
            <a:pPr>
              <a:lnSpc>
                <a:spcPct val="100000"/>
              </a:lnSpc>
            </a:pPr>
            <a:endParaRPr lang="ru-RU" sz="2400" dirty="0" smtClean="0">
              <a:latin typeface="Calibri"/>
            </a:endParaRPr>
          </a:p>
          <a:p>
            <a:pPr>
              <a:lnSpc>
                <a:spcPct val="100000"/>
              </a:lnSpc>
            </a:pPr>
            <a:endParaRPr lang="ru-RU" sz="2400" dirty="0">
              <a:latin typeface="Calibri"/>
            </a:endParaRPr>
          </a:p>
          <a:p>
            <a:pPr>
              <a:lnSpc>
                <a:spcPct val="100000"/>
              </a:lnSpc>
            </a:pPr>
            <a:endParaRPr lang="ru-RU" sz="2400" dirty="0" smtClean="0">
              <a:latin typeface="Calibri"/>
            </a:endParaRPr>
          </a:p>
          <a:p>
            <a:pPr>
              <a:lnSpc>
                <a:spcPct val="100000"/>
              </a:lnSpc>
            </a:pPr>
            <a:endParaRPr lang="ru-RU" sz="2400" dirty="0">
              <a:latin typeface="Calibri"/>
            </a:endParaRPr>
          </a:p>
          <a:p>
            <a:pPr>
              <a:lnSpc>
                <a:spcPct val="100000"/>
              </a:lnSpc>
            </a:pPr>
            <a:endParaRPr lang="ru-RU" sz="2400" dirty="0" smtClean="0">
              <a:latin typeface="Calibri"/>
            </a:endParaRPr>
          </a:p>
          <a:p>
            <a:pPr>
              <a:lnSpc>
                <a:spcPct val="100000"/>
              </a:lnSpc>
            </a:pPr>
            <a:endParaRPr lang="ru-RU" altLang="ru-RU" sz="2400" dirty="0">
              <a:latin typeface="Calibri"/>
              <a:cs typeface="Calibri" panose="020F0502020204030204" pitchFamily="34" charset="0"/>
            </a:endParaRPr>
          </a:p>
        </p:txBody>
      </p:sp>
      <p:pic>
        <p:nvPicPr>
          <p:cNvPr id="7" name="Picture 3" descr="C:\Users\Gabyash.DE\Desktop\cover1__w600 (9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14331" y="143790"/>
            <a:ext cx="999508" cy="129936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41" descr="ÐÐ¸Ð¾Ð»Ð¾Ð³Ð¸Ñ. 5-6Â ÐºÐ»Ð°ÑÑ. Ð£ÑÐµÐ±Ð½Ð¸Ðº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5504" y="354591"/>
            <a:ext cx="917653" cy="1427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3586581" y="3106763"/>
            <a:ext cx="3826275" cy="1488605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200" dirty="0" smtClean="0">
                <a:solidFill>
                  <a:srgbClr val="FFFFFF"/>
                </a:solidFill>
              </a:rPr>
              <a:t>Место для </a:t>
            </a:r>
            <a:r>
              <a:rPr lang="ru-RU" sz="1200" dirty="0" err="1" smtClean="0">
                <a:solidFill>
                  <a:srgbClr val="FFFFFF"/>
                </a:solidFill>
              </a:rPr>
              <a:t>скринов</a:t>
            </a:r>
            <a:r>
              <a:rPr lang="ru-RU" sz="1200" dirty="0" smtClean="0">
                <a:solidFill>
                  <a:srgbClr val="FFFFFF"/>
                </a:solidFill>
              </a:rPr>
              <a:t> с примерами из учебника</a:t>
            </a:r>
          </a:p>
        </p:txBody>
      </p:sp>
      <p:sp>
        <p:nvSpPr>
          <p:cNvPr id="10" name="Овал 9"/>
          <p:cNvSpPr/>
          <p:nvPr/>
        </p:nvSpPr>
        <p:spPr>
          <a:xfrm>
            <a:off x="158845" y="282621"/>
            <a:ext cx="608139" cy="608139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318621" name="Picture 15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43" y="1046545"/>
            <a:ext cx="602932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622" name="Picture 15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2051431"/>
            <a:ext cx="6762751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623" name="Picture 15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49" y="3506896"/>
            <a:ext cx="6115051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634" name="Picture 17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304" y="1369242"/>
            <a:ext cx="5781533" cy="2033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636" name="Picture 17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48" y="3566666"/>
            <a:ext cx="6347015" cy="199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1887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1036" y="2932116"/>
            <a:ext cx="9834033" cy="250825"/>
          </a:xfrm>
        </p:spPr>
        <p:txBody>
          <a:bodyPr rtlCol="0">
            <a:normAutofit fontScale="90000"/>
          </a:bodyPr>
          <a:lstStyle/>
          <a:p>
            <a:pPr defTabSz="914378"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type="subTitle" idx="1"/>
          </p:nvPr>
        </p:nvSpPr>
        <p:spPr>
          <a:xfrm>
            <a:off x="1092820" y="2714324"/>
            <a:ext cx="10169912" cy="2695074"/>
          </a:xfrm>
        </p:spPr>
        <p:txBody>
          <a:bodyPr rtlCol="0">
            <a:normAutofit fontScale="62500" lnSpcReduction="20000"/>
          </a:bodyPr>
          <a:lstStyle/>
          <a:p>
            <a:pPr defTabSz="914378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7200" kern="10" dirty="0">
              <a:ln w="12700">
                <a:solidFill>
                  <a:srgbClr val="495E87"/>
                </a:solidFill>
                <a:round/>
                <a:headEnd/>
                <a:tailEnd/>
              </a:ln>
            </a:endParaRPr>
          </a:p>
          <a:p>
            <a:pPr defTabSz="914378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7200" b="1" dirty="0"/>
              <a:t>8-495-795-05-35</a:t>
            </a:r>
            <a:r>
              <a:rPr lang="en-US" sz="7200" b="1" dirty="0"/>
              <a:t> (</a:t>
            </a:r>
            <a:r>
              <a:rPr lang="ru-RU" sz="7200" b="1" dirty="0"/>
              <a:t>доб.71-55</a:t>
            </a:r>
            <a:r>
              <a:rPr lang="en-US" sz="7200" b="1" dirty="0"/>
              <a:t>)</a:t>
            </a:r>
            <a:r>
              <a:rPr lang="ru-RU" sz="7200" b="1" dirty="0"/>
              <a:t>, </a:t>
            </a:r>
            <a:r>
              <a:rPr lang="ru-RU" sz="7200" b="1" dirty="0" smtClean="0"/>
              <a:t>Кондратьева Елена Михайловна</a:t>
            </a:r>
          </a:p>
          <a:p>
            <a:pPr defTabSz="914378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7200" dirty="0" smtClean="0"/>
              <a:t>Kondrateva.EM@rosuchebnik.ru</a:t>
            </a:r>
            <a:endParaRPr lang="en-US" sz="7200" dirty="0"/>
          </a:p>
          <a:p>
            <a:pPr defTabSz="914378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7200" dirty="0"/>
          </a:p>
          <a:p>
            <a:pPr defTabSz="914378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2961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657168427"/>
              </p:ext>
            </p:ext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411673" name="think-cell Slide" r:id="rId5" imgW="360" imgH="360" progId="">
              <p:embed/>
            </p:oleObj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973096" y="194903"/>
            <a:ext cx="11093399" cy="7940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D3494"/>
                </a:solidFill>
                <a:ea typeface="+mj-ea"/>
                <a:cs typeface="+mj-cs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Подробное описание  лабораторных  и практических работ</a:t>
            </a:r>
            <a:endParaRPr lang="ru-RU" sz="3200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b="0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altLang="ru-RU" dirty="0"/>
          </a:p>
        </p:txBody>
      </p:sp>
      <p:pic>
        <p:nvPicPr>
          <p:cNvPr id="14" name="Picture 3" descr="C:\Users\Gabyash.DE\Desktop\cover1__w600 (9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67875" y="1092505"/>
            <a:ext cx="898620" cy="116820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41" descr="ÐÐ¸Ð¾Ð»Ð¾Ð³Ð¸Ñ. 5-6Â ÐºÐ»Ð°ÑÑ. Ð£ÑÐµÐ±Ð½Ð¸Ðº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4355" y="1482595"/>
            <a:ext cx="1001548" cy="13020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214176" y="965394"/>
            <a:ext cx="9604528" cy="8209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2D3494"/>
                </a:solidFill>
                <a:ea typeface="+mj-ea"/>
                <a:cs typeface="+mj-cs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9pPr>
          </a:lstStyle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alt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/>
          <a:srcRect l="25987" t="35437" r="24992" b="32079"/>
          <a:stretch>
            <a:fillRect/>
          </a:stretch>
        </p:blipFill>
        <p:spPr bwMode="auto">
          <a:xfrm>
            <a:off x="4573969" y="1635281"/>
            <a:ext cx="4968552" cy="2633931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 descr="лр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684" y="1676608"/>
            <a:ext cx="4184125" cy="371045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Овал 16"/>
          <p:cNvSpPr/>
          <p:nvPr/>
        </p:nvSpPr>
        <p:spPr>
          <a:xfrm>
            <a:off x="214177" y="122703"/>
            <a:ext cx="608139" cy="608139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232749" name="Picture 30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205" y="2752807"/>
            <a:ext cx="4742632" cy="303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57832" y="730847"/>
            <a:ext cx="70633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2D3494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Формирование умений:  </a:t>
            </a:r>
            <a:r>
              <a:rPr lang="ru-RU" b="1" dirty="0">
                <a:solidFill>
                  <a:srgbClr val="2D3494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безопасного и эффективного использования лабораторного </a:t>
            </a:r>
            <a:r>
              <a:rPr lang="ru-RU" b="1" dirty="0" smtClean="0">
                <a:solidFill>
                  <a:srgbClr val="2D3494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оборудования; </a:t>
            </a:r>
            <a:r>
              <a:rPr lang="ru-RU" b="1" dirty="0">
                <a:solidFill>
                  <a:srgbClr val="2D3494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проведения точных </a:t>
            </a:r>
            <a:r>
              <a:rPr lang="ru-RU" b="1" dirty="0" smtClean="0">
                <a:solidFill>
                  <a:srgbClr val="2D3494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измерений;  синтеза и анализа  полученных результатов.</a:t>
            </a:r>
            <a:endParaRPr lang="ru-RU" b="1" dirty="0">
              <a:solidFill>
                <a:srgbClr val="2D349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2756" name="Picture 30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312" y="3361037"/>
            <a:ext cx="3921775" cy="2424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7479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Компетентностные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</a:t>
            </a:r>
            <a:endParaRPr lang="ru-RU" sz="3200" dirty="0"/>
          </a:p>
        </p:txBody>
      </p:sp>
      <p:pic>
        <p:nvPicPr>
          <p:cNvPr id="3686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9331"/>
            <a:ext cx="6019800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032" y="1810657"/>
            <a:ext cx="55721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06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417" y="4916487"/>
            <a:ext cx="596265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5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429" y="742271"/>
            <a:ext cx="7590971" cy="1118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вал 6"/>
          <p:cNvSpPr/>
          <p:nvPr/>
        </p:nvSpPr>
        <p:spPr>
          <a:xfrm>
            <a:off x="304069" y="280198"/>
            <a:ext cx="608139" cy="608139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20472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ct val="20000"/>
              </a:spcBef>
            </a:pPr>
            <a:r>
              <a:rPr lang="ru-RU" sz="23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</a:t>
            </a:r>
            <a:r>
              <a:rPr lang="ru-RU" sz="3200" dirty="0" err="1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Компетентностные</a:t>
            </a:r>
            <a:r>
              <a:rPr lang="ru-RU" sz="32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задания</a:t>
            </a:r>
          </a:p>
        </p:txBody>
      </p:sp>
      <p:pic>
        <p:nvPicPr>
          <p:cNvPr id="3747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041" y="2010561"/>
            <a:ext cx="66675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Текст 10"/>
          <p:cNvSpPr>
            <a:spLocks noGrp="1"/>
          </p:cNvSpPr>
          <p:nvPr>
            <p:ph type="body" sz="quarter" idx="12"/>
          </p:nvPr>
        </p:nvSpPr>
        <p:spPr>
          <a:xfrm>
            <a:off x="4455891" y="986972"/>
            <a:ext cx="7490961" cy="1007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  <a:buClrTx/>
            </a:pPr>
            <a:r>
              <a:rPr lang="ru-RU" b="1" dirty="0" smtClean="0">
                <a:solidFill>
                  <a:srgbClr val="2D3494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Формируют  умения: </a:t>
            </a:r>
            <a:r>
              <a:rPr lang="ru-RU" b="1" dirty="0" smtClean="0">
                <a:solidFill>
                  <a:srgbClr val="2D34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объяснять явления; выдвигать </a:t>
            </a:r>
            <a:r>
              <a:rPr lang="ru-RU" b="1" dirty="0">
                <a:solidFill>
                  <a:srgbClr val="2D34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проверять </a:t>
            </a:r>
            <a:r>
              <a:rPr lang="ru-RU" b="1" dirty="0" smtClean="0">
                <a:solidFill>
                  <a:srgbClr val="2D34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гипотезы; прогнозировать события; планировать </a:t>
            </a:r>
            <a:r>
              <a:rPr lang="ru-RU" b="1" dirty="0">
                <a:solidFill>
                  <a:srgbClr val="2D34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основных этапов </a:t>
            </a:r>
            <a:r>
              <a:rPr lang="ru-RU" b="1" dirty="0" smtClean="0">
                <a:solidFill>
                  <a:srgbClr val="2D34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исследования; анализировать </a:t>
            </a:r>
            <a:r>
              <a:rPr lang="ru-RU" b="1" dirty="0">
                <a:solidFill>
                  <a:srgbClr val="2D34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данные, представленных в разной </a:t>
            </a:r>
            <a:r>
              <a:rPr lang="ru-RU" b="1" dirty="0" smtClean="0">
                <a:solidFill>
                  <a:srgbClr val="2D34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форме; обосновывать </a:t>
            </a:r>
            <a:r>
              <a:rPr lang="ru-RU" b="1" dirty="0">
                <a:solidFill>
                  <a:srgbClr val="2D34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обсуждать результаты </a:t>
            </a:r>
            <a:r>
              <a:rPr lang="ru-RU" b="1" dirty="0" smtClean="0">
                <a:solidFill>
                  <a:srgbClr val="2D34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экспериментов; использовать </a:t>
            </a:r>
            <a:r>
              <a:rPr lang="ru-RU" b="1" dirty="0">
                <a:solidFill>
                  <a:srgbClr val="2D34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профессиональную </a:t>
            </a:r>
            <a:r>
              <a:rPr lang="ru-RU" b="1" dirty="0" smtClean="0">
                <a:solidFill>
                  <a:srgbClr val="2D34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терминологию</a:t>
            </a:r>
            <a:endParaRPr lang="ru-RU" b="1" dirty="0">
              <a:solidFill>
                <a:srgbClr val="2D349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45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141" y="1940949"/>
            <a:ext cx="601027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3" y="3198249"/>
            <a:ext cx="6270851" cy="140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45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041" y="3547058"/>
            <a:ext cx="6145892" cy="1055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Овал 9"/>
          <p:cNvSpPr/>
          <p:nvPr/>
        </p:nvSpPr>
        <p:spPr>
          <a:xfrm>
            <a:off x="71840" y="175135"/>
            <a:ext cx="608139" cy="608139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469710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7930" y="1"/>
            <a:ext cx="12209931" cy="1166768"/>
          </a:xfrm>
        </p:spPr>
        <p:txBody>
          <a:bodyPr/>
          <a:lstStyle/>
          <a:p>
            <a:r>
              <a:rPr lang="ru-RU" sz="2400" dirty="0" smtClean="0">
                <a:latin typeface="Calibri"/>
                <a:ea typeface="Times New Roman"/>
                <a:cs typeface="Times New Roman"/>
              </a:rPr>
              <a:t>            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Компетентностные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27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1456588"/>
            <a:ext cx="6677025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27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7" y="1447063"/>
            <a:ext cx="6074155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7124" y="3494945"/>
            <a:ext cx="7451272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вал 7"/>
          <p:cNvSpPr/>
          <p:nvPr/>
        </p:nvSpPr>
        <p:spPr>
          <a:xfrm>
            <a:off x="180756" y="1"/>
            <a:ext cx="608139" cy="608139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36472" y="289556"/>
            <a:ext cx="71555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D3494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Формируют  умения: </a:t>
            </a:r>
            <a:r>
              <a:rPr lang="ru-RU" b="1" dirty="0" smtClean="0">
                <a:solidFill>
                  <a:srgbClr val="2D3494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</a:t>
            </a:r>
            <a:r>
              <a:rPr lang="ru-RU" b="1" dirty="0">
                <a:solidFill>
                  <a:srgbClr val="2D3494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</a:t>
            </a:r>
            <a:r>
              <a:rPr lang="ru-RU" b="1" dirty="0">
                <a:solidFill>
                  <a:srgbClr val="2D349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ладения основами    самоконтроля,  самооценки,  принятия решений и                 осуществления осознанного   выбора в учебной и познавательной деятельности</a:t>
            </a:r>
            <a:endParaRPr lang="ru-RU" dirty="0"/>
          </a:p>
        </p:txBody>
      </p:sp>
      <p:pic>
        <p:nvPicPr>
          <p:cNvPr id="56217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24" y="5050461"/>
            <a:ext cx="6042255" cy="140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129631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Компетентностные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</a:t>
            </a:r>
            <a:endParaRPr lang="ru-RU" dirty="0"/>
          </a:p>
        </p:txBody>
      </p:sp>
      <p:pic>
        <p:nvPicPr>
          <p:cNvPr id="3727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4" y="2162964"/>
            <a:ext cx="6299199" cy="2390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55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966" y="2432375"/>
            <a:ext cx="6633028" cy="1851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Овал 8"/>
          <p:cNvSpPr/>
          <p:nvPr/>
        </p:nvSpPr>
        <p:spPr>
          <a:xfrm>
            <a:off x="209908" y="147807"/>
            <a:ext cx="608139" cy="608139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0" name="Текст 10"/>
          <p:cNvSpPr txBox="1">
            <a:spLocks/>
          </p:cNvSpPr>
          <p:nvPr/>
        </p:nvSpPr>
        <p:spPr>
          <a:xfrm>
            <a:off x="4252689" y="755946"/>
            <a:ext cx="7939315" cy="147732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chemeClr val="bg2"/>
              </a:buClr>
              <a:buFont typeface="Arial" pitchFamily="34" charset="0"/>
              <a:buNone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300"/>
              </a:spcBef>
              <a:buClr>
                <a:srgbClr val="005CAB"/>
              </a:buClr>
              <a:buFont typeface="Wingdings" pitchFamily="2" charset="2"/>
              <a:buChar char="§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rgbClr val="005CAB"/>
              </a:buClr>
              <a:buFont typeface="Arial" pitchFamily="34" charset="0"/>
              <a:buChar char="–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rgbClr val="005CAB"/>
              </a:buClr>
              <a:buFont typeface="Arial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spcBef>
                <a:spcPts val="300"/>
              </a:spcBef>
              <a:buClr>
                <a:srgbClr val="005CAB"/>
              </a:buClr>
              <a:buFont typeface="Arial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20000"/>
              </a:spcBef>
              <a:buClrTx/>
            </a:pPr>
            <a:r>
              <a:rPr lang="ru-RU" sz="1800" b="1" dirty="0" smtClean="0">
                <a:solidFill>
                  <a:srgbClr val="2D3494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Формируют  умения: </a:t>
            </a:r>
            <a:r>
              <a:rPr lang="ru-RU" sz="1800" b="1" dirty="0" smtClean="0">
                <a:solidFill>
                  <a:srgbClr val="2D34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объяснять явления; выдвигать и проверять гипотезы; прогнозировать события; планировать основных этапов исследования; анализировать данные, представленных в разной форме; обосновывать и обсуждать результаты экспериментов; использовать профессиональную терминологию</a:t>
            </a:r>
            <a:endParaRPr lang="ru-RU" sz="1800" b="1" dirty="0">
              <a:solidFill>
                <a:srgbClr val="2D349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115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8" y="4553183"/>
            <a:ext cx="676275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115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" y="3959000"/>
            <a:ext cx="5876925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54172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Применение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знаний в практической жизненной ситуации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65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5822"/>
            <a:ext cx="610552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65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181" y="885822"/>
            <a:ext cx="6648451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33" y="4042800"/>
            <a:ext cx="601027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65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073" y="2671762"/>
            <a:ext cx="692467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вал 6"/>
          <p:cNvSpPr/>
          <p:nvPr/>
        </p:nvSpPr>
        <p:spPr>
          <a:xfrm>
            <a:off x="209908" y="147807"/>
            <a:ext cx="608139" cy="608139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534918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52400" y="3"/>
            <a:ext cx="11887200" cy="135729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Линия УМК по биологии  для 5-9 классов (линейный курс) И.Н. Пономаревой,  Т.С. Суховой, В.М. Константинова и др. </a:t>
            </a:r>
            <a:r>
              <a:rPr lang="ru-RU" sz="31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(1.2.5.2.6.1-1.2.5.2.6.4</a:t>
            </a:r>
            <a:r>
              <a:rPr lang="ru-RU" sz="3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070116649"/>
              </p:ext>
            </p:extLst>
          </p:nvPr>
        </p:nvGraphicFramePr>
        <p:xfrm>
          <a:off x="0" y="1417565"/>
          <a:ext cx="12192001" cy="54404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0001">
                  <a:extLst>
                    <a:ext uri="{9D8B030D-6E8A-4147-A177-3AD203B41FA5}">
                      <a16:colId xmlns="" xmlns:a16="http://schemas.microsoft.com/office/drawing/2014/main" val="3749707040"/>
                    </a:ext>
                  </a:extLst>
                </a:gridCol>
                <a:gridCol w="2140135">
                  <a:extLst>
                    <a:ext uri="{9D8B030D-6E8A-4147-A177-3AD203B41FA5}">
                      <a16:colId xmlns="" xmlns:a16="http://schemas.microsoft.com/office/drawing/2014/main" val="718386153"/>
                    </a:ext>
                  </a:extLst>
                </a:gridCol>
                <a:gridCol w="1261095">
                  <a:extLst>
                    <a:ext uri="{9D8B030D-6E8A-4147-A177-3AD203B41FA5}">
                      <a16:colId xmlns="" xmlns:a16="http://schemas.microsoft.com/office/drawing/2014/main" val="3576107739"/>
                    </a:ext>
                  </a:extLst>
                </a:gridCol>
                <a:gridCol w="4923619">
                  <a:extLst>
                    <a:ext uri="{9D8B030D-6E8A-4147-A177-3AD203B41FA5}">
                      <a16:colId xmlns="" xmlns:a16="http://schemas.microsoft.com/office/drawing/2014/main" val="4044565624"/>
                    </a:ext>
                  </a:extLst>
                </a:gridCol>
                <a:gridCol w="1087151">
                  <a:extLst>
                    <a:ext uri="{9D8B030D-6E8A-4147-A177-3AD203B41FA5}">
                      <a16:colId xmlns="" xmlns:a16="http://schemas.microsoft.com/office/drawing/2014/main" val="2732747649"/>
                    </a:ext>
                  </a:extLst>
                </a:gridCol>
              </a:tblGrid>
              <a:tr h="76049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Автор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содержание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Часы в неделю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44748784"/>
                  </a:ext>
                </a:extLst>
              </a:tr>
              <a:tr h="108070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5-6 класс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1.2.5.6.1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Т.С. Сухова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В.И. Строгонова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«Биология 5-6 класс»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Формируются общие биологические понятия,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знакомство с признаками живых организмов с учетом среды обитания 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час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24847961"/>
                  </a:ext>
                </a:extLst>
              </a:tr>
              <a:tr h="95083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класс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1.2.5.6.2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Н.И. Пономарева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О.А. Корнилова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В.С. Кучменко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1515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«Биология 7 класс»</a:t>
                      </a:r>
                    </a:p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Изучение  растений, грибов, бактерий, особенностями  их жизненных условий и строения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часа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27489633"/>
                  </a:ext>
                </a:extLst>
              </a:tr>
              <a:tr h="108070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класс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1.2.5.6.3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В.М. Константинов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В.Г. Бабенко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В.С. Кучменко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1515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«Биология 8 класс»</a:t>
                      </a:r>
                    </a:p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Изучение зоологии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часа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09924179"/>
                  </a:ext>
                </a:extLst>
              </a:tr>
              <a:tr h="108070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 класс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1.2.5.6.4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А.Г. </a:t>
                      </a:r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Драгомилов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Р.Д Маш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1515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«Биология 9 класс»</a:t>
                      </a:r>
                    </a:p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Строение и функции человеческого организма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часа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43882065"/>
                  </a:ext>
                </a:extLst>
              </a:tr>
              <a:tr h="486985">
                <a:tc>
                  <a:txBody>
                    <a:bodyPr/>
                    <a:lstStyle/>
                    <a:p>
                      <a:endParaRPr lang="ru-RU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64468261"/>
                  </a:ext>
                </a:extLst>
              </a:tr>
            </a:tbl>
          </a:graphicData>
        </a:graphic>
      </p:graphicFrame>
      <p:pic>
        <p:nvPicPr>
          <p:cNvPr id="4" name="Picture 37" descr="2348_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0447" y="1640551"/>
            <a:ext cx="1054185" cy="139524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 descr="\\parovoz\from_red\_ЭВУ\_Электронные приложения\design\covers\248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3043" y="3035795"/>
            <a:ext cx="963116" cy="128415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 descr="\\parovoz\from_red\_ЭВУ\_Электронные приложения\design\covers\248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7403" y="4194543"/>
            <a:ext cx="1001777" cy="129185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\\parovoz\from_red\_ЭВУ\_Электронные приложения\design\covers\248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07875" y="5266368"/>
            <a:ext cx="1035000" cy="135371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8293854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extLst/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330903" name="think-cell Slide" r:id="rId5" imgW="360" imgH="360" progId="">
              <p:embed/>
            </p:oleObj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2200" b="1" dirty="0" err="1" smtClean="0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6" name="Линия"/>
          <p:cNvSpPr>
            <a:spLocks/>
          </p:cNvSpPr>
          <p:nvPr/>
        </p:nvSpPr>
        <p:spPr>
          <a:xfrm flipV="1">
            <a:off x="4276349" y="1075484"/>
            <a:ext cx="1667" cy="5031677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111" name="Текст 27"/>
          <p:cNvSpPr txBox="1">
            <a:spLocks/>
          </p:cNvSpPr>
          <p:nvPr/>
        </p:nvSpPr>
        <p:spPr>
          <a:xfrm>
            <a:off x="334433" y="6195252"/>
            <a:ext cx="11520000" cy="288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chemeClr val="bg2"/>
              </a:buClr>
              <a:buFont typeface="Arial" pitchFamily="34" charset="0"/>
              <a:buNone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300"/>
              </a:spcBef>
              <a:buClr>
                <a:srgbClr val="005CAB"/>
              </a:buClr>
              <a:buFont typeface="Wingdings" pitchFamily="2" charset="2"/>
              <a:buChar char="§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rgbClr val="005CAB"/>
              </a:buClr>
              <a:buFont typeface="Arial" pitchFamily="34" charset="0"/>
              <a:buChar char="–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rgbClr val="005CAB"/>
              </a:buClr>
              <a:buFont typeface="Arial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spcBef>
                <a:spcPts val="300"/>
              </a:spcBef>
              <a:buClr>
                <a:srgbClr val="005CAB"/>
              </a:buClr>
              <a:buFont typeface="Arial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mtClean="0"/>
              <a:t> </a:t>
            </a:r>
            <a:endParaRPr lang="ru-RU" dirty="0"/>
          </a:p>
        </p:txBody>
      </p:sp>
      <p:sp>
        <p:nvSpPr>
          <p:cNvPr id="37" name="Линия"/>
          <p:cNvSpPr/>
          <p:nvPr/>
        </p:nvSpPr>
        <p:spPr>
          <a:xfrm flipV="1">
            <a:off x="722979" y="1466195"/>
            <a:ext cx="11208612" cy="38322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40" name="Рабочая тетрадь"/>
          <p:cNvSpPr txBox="1"/>
          <p:nvPr/>
        </p:nvSpPr>
        <p:spPr>
          <a:xfrm>
            <a:off x="1997400" y="1124301"/>
            <a:ext cx="773327" cy="1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pPr algn="ctr"/>
            <a:r>
              <a:rPr lang="ru-RU" sz="1200" dirty="0">
                <a:solidFill>
                  <a:srgbClr val="2D3494"/>
                </a:solidFill>
                <a:latin typeface="+mn-lt"/>
              </a:rPr>
              <a:t>5</a:t>
            </a:r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 </a:t>
            </a:r>
            <a:r>
              <a:rPr lang="ru-RU" sz="1200" dirty="0">
                <a:solidFill>
                  <a:srgbClr val="2D3494"/>
                </a:solidFill>
                <a:latin typeface="+mn-lt"/>
              </a:rPr>
              <a:t>класс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42" name="Рабочая тетрадь"/>
          <p:cNvSpPr txBox="1"/>
          <p:nvPr/>
        </p:nvSpPr>
        <p:spPr>
          <a:xfrm>
            <a:off x="3191952" y="1124301"/>
            <a:ext cx="773327" cy="1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pPr algn="ctr"/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6 </a:t>
            </a:r>
            <a:r>
              <a:rPr lang="ru-RU" sz="1200" dirty="0">
                <a:solidFill>
                  <a:srgbClr val="2D3494"/>
                </a:solidFill>
                <a:latin typeface="+mn-lt"/>
              </a:rPr>
              <a:t>класс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43" name="Рабочая тетрадь"/>
          <p:cNvSpPr txBox="1"/>
          <p:nvPr/>
        </p:nvSpPr>
        <p:spPr>
          <a:xfrm>
            <a:off x="4211853" y="1143031"/>
            <a:ext cx="773327" cy="1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pPr algn="ctr"/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7 </a:t>
            </a:r>
            <a:r>
              <a:rPr lang="ru-RU" sz="1200" dirty="0">
                <a:solidFill>
                  <a:srgbClr val="2D3494"/>
                </a:solidFill>
                <a:latin typeface="+mn-lt"/>
              </a:rPr>
              <a:t>класс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44" name="Рабочая тетрадь"/>
          <p:cNvSpPr txBox="1"/>
          <p:nvPr/>
        </p:nvSpPr>
        <p:spPr>
          <a:xfrm>
            <a:off x="5339421" y="1132942"/>
            <a:ext cx="773327" cy="1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pPr algn="ctr"/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8 </a:t>
            </a:r>
            <a:r>
              <a:rPr lang="ru-RU" sz="1200" dirty="0">
                <a:solidFill>
                  <a:srgbClr val="2D3494"/>
                </a:solidFill>
                <a:latin typeface="+mn-lt"/>
              </a:rPr>
              <a:t>класс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46" name="Рабочая тетрадь"/>
          <p:cNvSpPr txBox="1"/>
          <p:nvPr/>
        </p:nvSpPr>
        <p:spPr>
          <a:xfrm>
            <a:off x="6372880" y="1124301"/>
            <a:ext cx="773327" cy="1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pPr algn="ctr"/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9 </a:t>
            </a:r>
            <a:r>
              <a:rPr lang="ru-RU" sz="1200" dirty="0">
                <a:solidFill>
                  <a:srgbClr val="2D3494"/>
                </a:solidFill>
                <a:latin typeface="+mn-lt"/>
              </a:rPr>
              <a:t>класс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48" name="Рабочая тетрадь"/>
          <p:cNvSpPr txBox="1"/>
          <p:nvPr/>
        </p:nvSpPr>
        <p:spPr>
          <a:xfrm>
            <a:off x="7938091" y="1142981"/>
            <a:ext cx="773327" cy="1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pPr algn="ctr"/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10 </a:t>
            </a:r>
            <a:r>
              <a:rPr lang="ru-RU" sz="1200" dirty="0">
                <a:solidFill>
                  <a:srgbClr val="2D3494"/>
                </a:solidFill>
                <a:latin typeface="+mn-lt"/>
              </a:rPr>
              <a:t>класс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50" name="Рабочая тетрадь"/>
          <p:cNvSpPr txBox="1"/>
          <p:nvPr/>
        </p:nvSpPr>
        <p:spPr>
          <a:xfrm>
            <a:off x="10246931" y="1124250"/>
            <a:ext cx="773327" cy="1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pPr algn="ctr"/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11 </a:t>
            </a:r>
            <a:r>
              <a:rPr lang="ru-RU" sz="1200" dirty="0">
                <a:solidFill>
                  <a:srgbClr val="2D3494"/>
                </a:solidFill>
                <a:latin typeface="+mn-lt"/>
              </a:rPr>
              <a:t>класс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53" name="Линия"/>
          <p:cNvSpPr>
            <a:spLocks/>
          </p:cNvSpPr>
          <p:nvPr/>
        </p:nvSpPr>
        <p:spPr>
          <a:xfrm flipH="1" flipV="1">
            <a:off x="1729021" y="1061639"/>
            <a:ext cx="7443" cy="518677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59" name="Линия"/>
          <p:cNvSpPr>
            <a:spLocks/>
          </p:cNvSpPr>
          <p:nvPr/>
        </p:nvSpPr>
        <p:spPr>
          <a:xfrm flipH="1" flipV="1">
            <a:off x="11734344" y="1088612"/>
            <a:ext cx="3069" cy="5005416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56" name="Линия"/>
          <p:cNvSpPr>
            <a:spLocks/>
          </p:cNvSpPr>
          <p:nvPr/>
        </p:nvSpPr>
        <p:spPr>
          <a:xfrm flipH="1" flipV="1">
            <a:off x="9576595" y="1124198"/>
            <a:ext cx="28287" cy="3847824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73" name="Линия"/>
          <p:cNvSpPr>
            <a:spLocks/>
          </p:cNvSpPr>
          <p:nvPr/>
        </p:nvSpPr>
        <p:spPr>
          <a:xfrm flipH="1" flipV="1">
            <a:off x="2963080" y="1124199"/>
            <a:ext cx="7725" cy="425724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58" name="Рабочая тетрадь"/>
          <p:cNvSpPr txBox="1"/>
          <p:nvPr/>
        </p:nvSpPr>
        <p:spPr>
          <a:xfrm>
            <a:off x="723024" y="1933127"/>
            <a:ext cx="1109479" cy="346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Рабочие тетради 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61" name="Рабочая тетрадь"/>
          <p:cNvSpPr txBox="1"/>
          <p:nvPr/>
        </p:nvSpPr>
        <p:spPr>
          <a:xfrm>
            <a:off x="723024" y="3316941"/>
            <a:ext cx="1109479" cy="346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Методические пособия 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85" name="Рабочая тетрадь"/>
          <p:cNvSpPr txBox="1"/>
          <p:nvPr/>
        </p:nvSpPr>
        <p:spPr>
          <a:xfrm>
            <a:off x="723024" y="5650253"/>
            <a:ext cx="1109479" cy="1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Программы</a:t>
            </a:r>
          </a:p>
        </p:txBody>
      </p:sp>
      <p:pic>
        <p:nvPicPr>
          <p:cNvPr id="8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045" y="5012069"/>
            <a:ext cx="688247" cy="232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8" name="Рабочая тетрадь"/>
          <p:cNvSpPr txBox="1"/>
          <p:nvPr/>
        </p:nvSpPr>
        <p:spPr>
          <a:xfrm>
            <a:off x="723024" y="4827923"/>
            <a:ext cx="1109479" cy="1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ЭФУ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grpSp>
        <p:nvGrpSpPr>
          <p:cNvPr id="89" name="Group 81"/>
          <p:cNvGrpSpPr/>
          <p:nvPr/>
        </p:nvGrpSpPr>
        <p:grpSpPr>
          <a:xfrm>
            <a:off x="2143515" y="4496526"/>
            <a:ext cx="482540" cy="475496"/>
            <a:chOff x="2376488" y="1706563"/>
            <a:chExt cx="652462" cy="642938"/>
          </a:xfrm>
          <a:solidFill>
            <a:schemeClr val="bg1"/>
          </a:solidFill>
        </p:grpSpPr>
        <p:sp>
          <p:nvSpPr>
            <p:cNvPr id="90" name="Freeform 9"/>
            <p:cNvSpPr>
              <a:spLocks/>
            </p:cNvSpPr>
            <p:nvPr/>
          </p:nvSpPr>
          <p:spPr bwMode="auto">
            <a:xfrm>
              <a:off x="2514600" y="1706563"/>
              <a:ext cx="514350" cy="642938"/>
            </a:xfrm>
            <a:custGeom>
              <a:avLst/>
              <a:gdLst/>
              <a:ahLst/>
              <a:cxnLst>
                <a:cxn ang="0">
                  <a:pos x="212" y="83"/>
                </a:cxn>
                <a:cxn ang="0">
                  <a:pos x="212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9" y="1"/>
                </a:cxn>
                <a:cxn ang="0">
                  <a:pos x="4" y="4"/>
                </a:cxn>
                <a:cxn ang="0">
                  <a:pos x="1" y="9"/>
                </a:cxn>
                <a:cxn ang="0">
                  <a:pos x="0" y="14"/>
                </a:cxn>
                <a:cxn ang="0">
                  <a:pos x="0" y="159"/>
                </a:cxn>
                <a:cxn ang="0">
                  <a:pos x="43" y="159"/>
                </a:cxn>
                <a:cxn ang="0">
                  <a:pos x="43" y="159"/>
                </a:cxn>
                <a:cxn ang="0">
                  <a:pos x="49" y="161"/>
                </a:cxn>
                <a:cxn ang="0">
                  <a:pos x="55" y="162"/>
                </a:cxn>
                <a:cxn ang="0">
                  <a:pos x="60" y="164"/>
                </a:cxn>
                <a:cxn ang="0">
                  <a:pos x="65" y="169"/>
                </a:cxn>
                <a:cxn ang="0">
                  <a:pos x="68" y="173"/>
                </a:cxn>
                <a:cxn ang="0">
                  <a:pos x="71" y="178"/>
                </a:cxn>
                <a:cxn ang="0">
                  <a:pos x="73" y="183"/>
                </a:cxn>
                <a:cxn ang="0">
                  <a:pos x="73" y="189"/>
                </a:cxn>
                <a:cxn ang="0">
                  <a:pos x="73" y="303"/>
                </a:cxn>
                <a:cxn ang="0">
                  <a:pos x="73" y="303"/>
                </a:cxn>
                <a:cxn ang="0">
                  <a:pos x="84" y="304"/>
                </a:cxn>
                <a:cxn ang="0">
                  <a:pos x="92" y="308"/>
                </a:cxn>
                <a:cxn ang="0">
                  <a:pos x="97" y="312"/>
                </a:cxn>
                <a:cxn ang="0">
                  <a:pos x="98" y="317"/>
                </a:cxn>
                <a:cxn ang="0">
                  <a:pos x="98" y="317"/>
                </a:cxn>
                <a:cxn ang="0">
                  <a:pos x="100" y="320"/>
                </a:cxn>
                <a:cxn ang="0">
                  <a:pos x="100" y="327"/>
                </a:cxn>
                <a:cxn ang="0">
                  <a:pos x="97" y="335"/>
                </a:cxn>
                <a:cxn ang="0">
                  <a:pos x="91" y="344"/>
                </a:cxn>
                <a:cxn ang="0">
                  <a:pos x="30" y="405"/>
                </a:cxn>
                <a:cxn ang="0">
                  <a:pos x="309" y="405"/>
                </a:cxn>
                <a:cxn ang="0">
                  <a:pos x="309" y="405"/>
                </a:cxn>
                <a:cxn ang="0">
                  <a:pos x="314" y="403"/>
                </a:cxn>
                <a:cxn ang="0">
                  <a:pos x="319" y="400"/>
                </a:cxn>
                <a:cxn ang="0">
                  <a:pos x="322" y="395"/>
                </a:cxn>
                <a:cxn ang="0">
                  <a:pos x="324" y="391"/>
                </a:cxn>
                <a:cxn ang="0">
                  <a:pos x="324" y="111"/>
                </a:cxn>
                <a:cxn ang="0">
                  <a:pos x="241" y="111"/>
                </a:cxn>
                <a:cxn ang="0">
                  <a:pos x="241" y="111"/>
                </a:cxn>
                <a:cxn ang="0">
                  <a:pos x="236" y="111"/>
                </a:cxn>
                <a:cxn ang="0">
                  <a:pos x="229" y="110"/>
                </a:cxn>
                <a:cxn ang="0">
                  <a:pos x="225" y="106"/>
                </a:cxn>
                <a:cxn ang="0">
                  <a:pos x="220" y="103"/>
                </a:cxn>
                <a:cxn ang="0">
                  <a:pos x="217" y="98"/>
                </a:cxn>
                <a:cxn ang="0">
                  <a:pos x="215" y="94"/>
                </a:cxn>
                <a:cxn ang="0">
                  <a:pos x="213" y="87"/>
                </a:cxn>
                <a:cxn ang="0">
                  <a:pos x="212" y="83"/>
                </a:cxn>
                <a:cxn ang="0">
                  <a:pos x="212" y="83"/>
                </a:cxn>
              </a:cxnLst>
              <a:rect l="0" t="0" r="r" b="b"/>
              <a:pathLst>
                <a:path w="324" h="405">
                  <a:moveTo>
                    <a:pt x="212" y="83"/>
                  </a:moveTo>
                  <a:lnTo>
                    <a:pt x="212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9" y="1"/>
                  </a:lnTo>
                  <a:lnTo>
                    <a:pt x="4" y="4"/>
                  </a:lnTo>
                  <a:lnTo>
                    <a:pt x="1" y="9"/>
                  </a:lnTo>
                  <a:lnTo>
                    <a:pt x="0" y="14"/>
                  </a:lnTo>
                  <a:lnTo>
                    <a:pt x="0" y="159"/>
                  </a:lnTo>
                  <a:lnTo>
                    <a:pt x="43" y="159"/>
                  </a:lnTo>
                  <a:lnTo>
                    <a:pt x="43" y="159"/>
                  </a:lnTo>
                  <a:lnTo>
                    <a:pt x="49" y="161"/>
                  </a:lnTo>
                  <a:lnTo>
                    <a:pt x="55" y="162"/>
                  </a:lnTo>
                  <a:lnTo>
                    <a:pt x="60" y="164"/>
                  </a:lnTo>
                  <a:lnTo>
                    <a:pt x="65" y="169"/>
                  </a:lnTo>
                  <a:lnTo>
                    <a:pt x="68" y="173"/>
                  </a:lnTo>
                  <a:lnTo>
                    <a:pt x="71" y="178"/>
                  </a:lnTo>
                  <a:lnTo>
                    <a:pt x="73" y="183"/>
                  </a:lnTo>
                  <a:lnTo>
                    <a:pt x="73" y="189"/>
                  </a:lnTo>
                  <a:lnTo>
                    <a:pt x="73" y="303"/>
                  </a:lnTo>
                  <a:lnTo>
                    <a:pt x="73" y="303"/>
                  </a:lnTo>
                  <a:lnTo>
                    <a:pt x="84" y="304"/>
                  </a:lnTo>
                  <a:lnTo>
                    <a:pt x="92" y="308"/>
                  </a:lnTo>
                  <a:lnTo>
                    <a:pt x="97" y="312"/>
                  </a:lnTo>
                  <a:lnTo>
                    <a:pt x="98" y="317"/>
                  </a:lnTo>
                  <a:lnTo>
                    <a:pt x="98" y="317"/>
                  </a:lnTo>
                  <a:lnTo>
                    <a:pt x="100" y="320"/>
                  </a:lnTo>
                  <a:lnTo>
                    <a:pt x="100" y="327"/>
                  </a:lnTo>
                  <a:lnTo>
                    <a:pt x="97" y="335"/>
                  </a:lnTo>
                  <a:lnTo>
                    <a:pt x="91" y="344"/>
                  </a:lnTo>
                  <a:lnTo>
                    <a:pt x="30" y="405"/>
                  </a:lnTo>
                  <a:lnTo>
                    <a:pt x="309" y="405"/>
                  </a:lnTo>
                  <a:lnTo>
                    <a:pt x="309" y="405"/>
                  </a:lnTo>
                  <a:lnTo>
                    <a:pt x="314" y="403"/>
                  </a:lnTo>
                  <a:lnTo>
                    <a:pt x="319" y="400"/>
                  </a:lnTo>
                  <a:lnTo>
                    <a:pt x="322" y="395"/>
                  </a:lnTo>
                  <a:lnTo>
                    <a:pt x="324" y="391"/>
                  </a:lnTo>
                  <a:lnTo>
                    <a:pt x="324" y="111"/>
                  </a:lnTo>
                  <a:lnTo>
                    <a:pt x="241" y="111"/>
                  </a:lnTo>
                  <a:lnTo>
                    <a:pt x="241" y="111"/>
                  </a:lnTo>
                  <a:lnTo>
                    <a:pt x="236" y="111"/>
                  </a:lnTo>
                  <a:lnTo>
                    <a:pt x="229" y="110"/>
                  </a:lnTo>
                  <a:lnTo>
                    <a:pt x="225" y="106"/>
                  </a:lnTo>
                  <a:lnTo>
                    <a:pt x="220" y="103"/>
                  </a:lnTo>
                  <a:lnTo>
                    <a:pt x="217" y="98"/>
                  </a:lnTo>
                  <a:lnTo>
                    <a:pt x="215" y="94"/>
                  </a:lnTo>
                  <a:lnTo>
                    <a:pt x="213" y="87"/>
                  </a:lnTo>
                  <a:lnTo>
                    <a:pt x="212" y="83"/>
                  </a:lnTo>
                  <a:lnTo>
                    <a:pt x="212" y="83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  <p:sp>
          <p:nvSpPr>
            <p:cNvPr id="91" name="Freeform 10"/>
            <p:cNvSpPr>
              <a:spLocks/>
            </p:cNvSpPr>
            <p:nvPr/>
          </p:nvSpPr>
          <p:spPr bwMode="auto">
            <a:xfrm>
              <a:off x="2873375" y="1706563"/>
              <a:ext cx="155575" cy="153988"/>
            </a:xfrm>
            <a:custGeom>
              <a:avLst/>
              <a:gdLst/>
              <a:ahLst/>
              <a:cxnLst>
                <a:cxn ang="0">
                  <a:pos x="15" y="97"/>
                </a:cxn>
                <a:cxn ang="0">
                  <a:pos x="98" y="97"/>
                </a:cxn>
                <a:cxn ang="0">
                  <a:pos x="0" y="0"/>
                </a:cxn>
                <a:cxn ang="0">
                  <a:pos x="0" y="83"/>
                </a:cxn>
                <a:cxn ang="0">
                  <a:pos x="0" y="83"/>
                </a:cxn>
                <a:cxn ang="0">
                  <a:pos x="2" y="87"/>
                </a:cxn>
                <a:cxn ang="0">
                  <a:pos x="5" y="92"/>
                </a:cxn>
                <a:cxn ang="0">
                  <a:pos x="10" y="95"/>
                </a:cxn>
                <a:cxn ang="0">
                  <a:pos x="15" y="97"/>
                </a:cxn>
                <a:cxn ang="0">
                  <a:pos x="15" y="97"/>
                </a:cxn>
              </a:cxnLst>
              <a:rect l="0" t="0" r="r" b="b"/>
              <a:pathLst>
                <a:path w="98" h="97">
                  <a:moveTo>
                    <a:pt x="15" y="97"/>
                  </a:moveTo>
                  <a:lnTo>
                    <a:pt x="98" y="97"/>
                  </a:lnTo>
                  <a:lnTo>
                    <a:pt x="0" y="0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2" y="87"/>
                  </a:lnTo>
                  <a:lnTo>
                    <a:pt x="5" y="92"/>
                  </a:lnTo>
                  <a:lnTo>
                    <a:pt x="10" y="95"/>
                  </a:lnTo>
                  <a:lnTo>
                    <a:pt x="15" y="97"/>
                  </a:lnTo>
                  <a:lnTo>
                    <a:pt x="15" y="97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  <p:sp>
          <p:nvSpPr>
            <p:cNvPr id="92" name="Freeform 11"/>
            <p:cNvSpPr>
              <a:spLocks/>
            </p:cNvSpPr>
            <p:nvPr/>
          </p:nvSpPr>
          <p:spPr bwMode="auto">
            <a:xfrm>
              <a:off x="2376488" y="1981200"/>
              <a:ext cx="274638" cy="368300"/>
            </a:xfrm>
            <a:custGeom>
              <a:avLst/>
              <a:gdLst/>
              <a:ahLst/>
              <a:cxnLst>
                <a:cxn ang="0">
                  <a:pos x="160" y="144"/>
                </a:cxn>
                <a:cxn ang="0">
                  <a:pos x="146" y="144"/>
                </a:cxn>
                <a:cxn ang="0">
                  <a:pos x="146" y="16"/>
                </a:cxn>
                <a:cxn ang="0">
                  <a:pos x="146" y="16"/>
                </a:cxn>
                <a:cxn ang="0">
                  <a:pos x="144" y="10"/>
                </a:cxn>
                <a:cxn ang="0">
                  <a:pos x="141" y="5"/>
                </a:cxn>
                <a:cxn ang="0">
                  <a:pos x="136" y="2"/>
                </a:cxn>
                <a:cxn ang="0">
                  <a:pos x="130" y="0"/>
                </a:cxn>
                <a:cxn ang="0">
                  <a:pos x="43" y="0"/>
                </a:cxn>
                <a:cxn ang="0">
                  <a:pos x="43" y="0"/>
                </a:cxn>
                <a:cxn ang="0">
                  <a:pos x="37" y="2"/>
                </a:cxn>
                <a:cxn ang="0">
                  <a:pos x="32" y="5"/>
                </a:cxn>
                <a:cxn ang="0">
                  <a:pos x="29" y="10"/>
                </a:cxn>
                <a:cxn ang="0">
                  <a:pos x="27" y="16"/>
                </a:cxn>
                <a:cxn ang="0">
                  <a:pos x="27" y="144"/>
                </a:cxn>
                <a:cxn ang="0">
                  <a:pos x="13" y="144"/>
                </a:cxn>
                <a:cxn ang="0">
                  <a:pos x="13" y="144"/>
                </a:cxn>
                <a:cxn ang="0">
                  <a:pos x="5" y="146"/>
                </a:cxn>
                <a:cxn ang="0">
                  <a:pos x="2" y="147"/>
                </a:cxn>
                <a:cxn ang="0">
                  <a:pos x="0" y="149"/>
                </a:cxn>
                <a:cxn ang="0">
                  <a:pos x="0" y="152"/>
                </a:cxn>
                <a:cxn ang="0">
                  <a:pos x="2" y="155"/>
                </a:cxn>
                <a:cxn ang="0">
                  <a:pos x="5" y="162"/>
                </a:cxn>
                <a:cxn ang="0">
                  <a:pos x="71" y="226"/>
                </a:cxn>
                <a:cxn ang="0">
                  <a:pos x="71" y="226"/>
                </a:cxn>
                <a:cxn ang="0">
                  <a:pos x="74" y="229"/>
                </a:cxn>
                <a:cxn ang="0">
                  <a:pos x="77" y="230"/>
                </a:cxn>
                <a:cxn ang="0">
                  <a:pos x="87" y="232"/>
                </a:cxn>
                <a:cxn ang="0">
                  <a:pos x="96" y="230"/>
                </a:cxn>
                <a:cxn ang="0">
                  <a:pos x="99" y="229"/>
                </a:cxn>
                <a:cxn ang="0">
                  <a:pos x="102" y="226"/>
                </a:cxn>
                <a:cxn ang="0">
                  <a:pos x="166" y="162"/>
                </a:cxn>
                <a:cxn ang="0">
                  <a:pos x="166" y="162"/>
                </a:cxn>
                <a:cxn ang="0">
                  <a:pos x="171" y="155"/>
                </a:cxn>
                <a:cxn ang="0">
                  <a:pos x="173" y="152"/>
                </a:cxn>
                <a:cxn ang="0">
                  <a:pos x="171" y="149"/>
                </a:cxn>
                <a:cxn ang="0">
                  <a:pos x="171" y="147"/>
                </a:cxn>
                <a:cxn ang="0">
                  <a:pos x="168" y="146"/>
                </a:cxn>
                <a:cxn ang="0">
                  <a:pos x="160" y="144"/>
                </a:cxn>
                <a:cxn ang="0">
                  <a:pos x="160" y="144"/>
                </a:cxn>
              </a:cxnLst>
              <a:rect l="0" t="0" r="r" b="b"/>
              <a:pathLst>
                <a:path w="173" h="232">
                  <a:moveTo>
                    <a:pt x="160" y="144"/>
                  </a:moveTo>
                  <a:lnTo>
                    <a:pt x="146" y="144"/>
                  </a:lnTo>
                  <a:lnTo>
                    <a:pt x="146" y="16"/>
                  </a:lnTo>
                  <a:lnTo>
                    <a:pt x="146" y="16"/>
                  </a:lnTo>
                  <a:lnTo>
                    <a:pt x="144" y="10"/>
                  </a:lnTo>
                  <a:lnTo>
                    <a:pt x="141" y="5"/>
                  </a:lnTo>
                  <a:lnTo>
                    <a:pt x="136" y="2"/>
                  </a:lnTo>
                  <a:lnTo>
                    <a:pt x="13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32" y="5"/>
                  </a:lnTo>
                  <a:lnTo>
                    <a:pt x="29" y="10"/>
                  </a:lnTo>
                  <a:lnTo>
                    <a:pt x="27" y="16"/>
                  </a:lnTo>
                  <a:lnTo>
                    <a:pt x="27" y="144"/>
                  </a:lnTo>
                  <a:lnTo>
                    <a:pt x="13" y="144"/>
                  </a:lnTo>
                  <a:lnTo>
                    <a:pt x="13" y="144"/>
                  </a:lnTo>
                  <a:lnTo>
                    <a:pt x="5" y="146"/>
                  </a:lnTo>
                  <a:lnTo>
                    <a:pt x="2" y="147"/>
                  </a:lnTo>
                  <a:lnTo>
                    <a:pt x="0" y="149"/>
                  </a:lnTo>
                  <a:lnTo>
                    <a:pt x="0" y="152"/>
                  </a:lnTo>
                  <a:lnTo>
                    <a:pt x="2" y="155"/>
                  </a:lnTo>
                  <a:lnTo>
                    <a:pt x="5" y="162"/>
                  </a:lnTo>
                  <a:lnTo>
                    <a:pt x="71" y="226"/>
                  </a:lnTo>
                  <a:lnTo>
                    <a:pt x="71" y="226"/>
                  </a:lnTo>
                  <a:lnTo>
                    <a:pt x="74" y="229"/>
                  </a:lnTo>
                  <a:lnTo>
                    <a:pt x="77" y="230"/>
                  </a:lnTo>
                  <a:lnTo>
                    <a:pt x="87" y="232"/>
                  </a:lnTo>
                  <a:lnTo>
                    <a:pt x="96" y="230"/>
                  </a:lnTo>
                  <a:lnTo>
                    <a:pt x="99" y="229"/>
                  </a:lnTo>
                  <a:lnTo>
                    <a:pt x="102" y="226"/>
                  </a:lnTo>
                  <a:lnTo>
                    <a:pt x="166" y="162"/>
                  </a:lnTo>
                  <a:lnTo>
                    <a:pt x="166" y="162"/>
                  </a:lnTo>
                  <a:lnTo>
                    <a:pt x="171" y="155"/>
                  </a:lnTo>
                  <a:lnTo>
                    <a:pt x="173" y="152"/>
                  </a:lnTo>
                  <a:lnTo>
                    <a:pt x="171" y="149"/>
                  </a:lnTo>
                  <a:lnTo>
                    <a:pt x="171" y="147"/>
                  </a:lnTo>
                  <a:lnTo>
                    <a:pt x="168" y="146"/>
                  </a:lnTo>
                  <a:lnTo>
                    <a:pt x="160" y="144"/>
                  </a:lnTo>
                  <a:lnTo>
                    <a:pt x="160" y="144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</p:grpSp>
      <p:grpSp>
        <p:nvGrpSpPr>
          <p:cNvPr id="93" name="Group 81"/>
          <p:cNvGrpSpPr/>
          <p:nvPr/>
        </p:nvGrpSpPr>
        <p:grpSpPr>
          <a:xfrm>
            <a:off x="3242023" y="4496526"/>
            <a:ext cx="482540" cy="475496"/>
            <a:chOff x="2376488" y="1706563"/>
            <a:chExt cx="652462" cy="642938"/>
          </a:xfrm>
          <a:solidFill>
            <a:schemeClr val="bg1"/>
          </a:solidFill>
        </p:grpSpPr>
        <p:sp>
          <p:nvSpPr>
            <p:cNvPr id="94" name="Freeform 9"/>
            <p:cNvSpPr>
              <a:spLocks/>
            </p:cNvSpPr>
            <p:nvPr/>
          </p:nvSpPr>
          <p:spPr bwMode="auto">
            <a:xfrm>
              <a:off x="2514600" y="1706563"/>
              <a:ext cx="514350" cy="642938"/>
            </a:xfrm>
            <a:custGeom>
              <a:avLst/>
              <a:gdLst/>
              <a:ahLst/>
              <a:cxnLst>
                <a:cxn ang="0">
                  <a:pos x="212" y="83"/>
                </a:cxn>
                <a:cxn ang="0">
                  <a:pos x="212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9" y="1"/>
                </a:cxn>
                <a:cxn ang="0">
                  <a:pos x="4" y="4"/>
                </a:cxn>
                <a:cxn ang="0">
                  <a:pos x="1" y="9"/>
                </a:cxn>
                <a:cxn ang="0">
                  <a:pos x="0" y="14"/>
                </a:cxn>
                <a:cxn ang="0">
                  <a:pos x="0" y="159"/>
                </a:cxn>
                <a:cxn ang="0">
                  <a:pos x="43" y="159"/>
                </a:cxn>
                <a:cxn ang="0">
                  <a:pos x="43" y="159"/>
                </a:cxn>
                <a:cxn ang="0">
                  <a:pos x="49" y="161"/>
                </a:cxn>
                <a:cxn ang="0">
                  <a:pos x="55" y="162"/>
                </a:cxn>
                <a:cxn ang="0">
                  <a:pos x="60" y="164"/>
                </a:cxn>
                <a:cxn ang="0">
                  <a:pos x="65" y="169"/>
                </a:cxn>
                <a:cxn ang="0">
                  <a:pos x="68" y="173"/>
                </a:cxn>
                <a:cxn ang="0">
                  <a:pos x="71" y="178"/>
                </a:cxn>
                <a:cxn ang="0">
                  <a:pos x="73" y="183"/>
                </a:cxn>
                <a:cxn ang="0">
                  <a:pos x="73" y="189"/>
                </a:cxn>
                <a:cxn ang="0">
                  <a:pos x="73" y="303"/>
                </a:cxn>
                <a:cxn ang="0">
                  <a:pos x="73" y="303"/>
                </a:cxn>
                <a:cxn ang="0">
                  <a:pos x="84" y="304"/>
                </a:cxn>
                <a:cxn ang="0">
                  <a:pos x="92" y="308"/>
                </a:cxn>
                <a:cxn ang="0">
                  <a:pos x="97" y="312"/>
                </a:cxn>
                <a:cxn ang="0">
                  <a:pos x="98" y="317"/>
                </a:cxn>
                <a:cxn ang="0">
                  <a:pos x="98" y="317"/>
                </a:cxn>
                <a:cxn ang="0">
                  <a:pos x="100" y="320"/>
                </a:cxn>
                <a:cxn ang="0">
                  <a:pos x="100" y="327"/>
                </a:cxn>
                <a:cxn ang="0">
                  <a:pos x="97" y="335"/>
                </a:cxn>
                <a:cxn ang="0">
                  <a:pos x="91" y="344"/>
                </a:cxn>
                <a:cxn ang="0">
                  <a:pos x="30" y="405"/>
                </a:cxn>
                <a:cxn ang="0">
                  <a:pos x="309" y="405"/>
                </a:cxn>
                <a:cxn ang="0">
                  <a:pos x="309" y="405"/>
                </a:cxn>
                <a:cxn ang="0">
                  <a:pos x="314" y="403"/>
                </a:cxn>
                <a:cxn ang="0">
                  <a:pos x="319" y="400"/>
                </a:cxn>
                <a:cxn ang="0">
                  <a:pos x="322" y="395"/>
                </a:cxn>
                <a:cxn ang="0">
                  <a:pos x="324" y="391"/>
                </a:cxn>
                <a:cxn ang="0">
                  <a:pos x="324" y="111"/>
                </a:cxn>
                <a:cxn ang="0">
                  <a:pos x="241" y="111"/>
                </a:cxn>
                <a:cxn ang="0">
                  <a:pos x="241" y="111"/>
                </a:cxn>
                <a:cxn ang="0">
                  <a:pos x="236" y="111"/>
                </a:cxn>
                <a:cxn ang="0">
                  <a:pos x="229" y="110"/>
                </a:cxn>
                <a:cxn ang="0">
                  <a:pos x="225" y="106"/>
                </a:cxn>
                <a:cxn ang="0">
                  <a:pos x="220" y="103"/>
                </a:cxn>
                <a:cxn ang="0">
                  <a:pos x="217" y="98"/>
                </a:cxn>
                <a:cxn ang="0">
                  <a:pos x="215" y="94"/>
                </a:cxn>
                <a:cxn ang="0">
                  <a:pos x="213" y="87"/>
                </a:cxn>
                <a:cxn ang="0">
                  <a:pos x="212" y="83"/>
                </a:cxn>
                <a:cxn ang="0">
                  <a:pos x="212" y="83"/>
                </a:cxn>
              </a:cxnLst>
              <a:rect l="0" t="0" r="r" b="b"/>
              <a:pathLst>
                <a:path w="324" h="405">
                  <a:moveTo>
                    <a:pt x="212" y="83"/>
                  </a:moveTo>
                  <a:lnTo>
                    <a:pt x="212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9" y="1"/>
                  </a:lnTo>
                  <a:lnTo>
                    <a:pt x="4" y="4"/>
                  </a:lnTo>
                  <a:lnTo>
                    <a:pt x="1" y="9"/>
                  </a:lnTo>
                  <a:lnTo>
                    <a:pt x="0" y="14"/>
                  </a:lnTo>
                  <a:lnTo>
                    <a:pt x="0" y="159"/>
                  </a:lnTo>
                  <a:lnTo>
                    <a:pt x="43" y="159"/>
                  </a:lnTo>
                  <a:lnTo>
                    <a:pt x="43" y="159"/>
                  </a:lnTo>
                  <a:lnTo>
                    <a:pt x="49" y="161"/>
                  </a:lnTo>
                  <a:lnTo>
                    <a:pt x="55" y="162"/>
                  </a:lnTo>
                  <a:lnTo>
                    <a:pt x="60" y="164"/>
                  </a:lnTo>
                  <a:lnTo>
                    <a:pt x="65" y="169"/>
                  </a:lnTo>
                  <a:lnTo>
                    <a:pt x="68" y="173"/>
                  </a:lnTo>
                  <a:lnTo>
                    <a:pt x="71" y="178"/>
                  </a:lnTo>
                  <a:lnTo>
                    <a:pt x="73" y="183"/>
                  </a:lnTo>
                  <a:lnTo>
                    <a:pt x="73" y="189"/>
                  </a:lnTo>
                  <a:lnTo>
                    <a:pt x="73" y="303"/>
                  </a:lnTo>
                  <a:lnTo>
                    <a:pt x="73" y="303"/>
                  </a:lnTo>
                  <a:lnTo>
                    <a:pt x="84" y="304"/>
                  </a:lnTo>
                  <a:lnTo>
                    <a:pt x="92" y="308"/>
                  </a:lnTo>
                  <a:lnTo>
                    <a:pt x="97" y="312"/>
                  </a:lnTo>
                  <a:lnTo>
                    <a:pt x="98" y="317"/>
                  </a:lnTo>
                  <a:lnTo>
                    <a:pt x="98" y="317"/>
                  </a:lnTo>
                  <a:lnTo>
                    <a:pt x="100" y="320"/>
                  </a:lnTo>
                  <a:lnTo>
                    <a:pt x="100" y="327"/>
                  </a:lnTo>
                  <a:lnTo>
                    <a:pt x="97" y="335"/>
                  </a:lnTo>
                  <a:lnTo>
                    <a:pt x="91" y="344"/>
                  </a:lnTo>
                  <a:lnTo>
                    <a:pt x="30" y="405"/>
                  </a:lnTo>
                  <a:lnTo>
                    <a:pt x="309" y="405"/>
                  </a:lnTo>
                  <a:lnTo>
                    <a:pt x="309" y="405"/>
                  </a:lnTo>
                  <a:lnTo>
                    <a:pt x="314" y="403"/>
                  </a:lnTo>
                  <a:lnTo>
                    <a:pt x="319" y="400"/>
                  </a:lnTo>
                  <a:lnTo>
                    <a:pt x="322" y="395"/>
                  </a:lnTo>
                  <a:lnTo>
                    <a:pt x="324" y="391"/>
                  </a:lnTo>
                  <a:lnTo>
                    <a:pt x="324" y="111"/>
                  </a:lnTo>
                  <a:lnTo>
                    <a:pt x="241" y="111"/>
                  </a:lnTo>
                  <a:lnTo>
                    <a:pt x="241" y="111"/>
                  </a:lnTo>
                  <a:lnTo>
                    <a:pt x="236" y="111"/>
                  </a:lnTo>
                  <a:lnTo>
                    <a:pt x="229" y="110"/>
                  </a:lnTo>
                  <a:lnTo>
                    <a:pt x="225" y="106"/>
                  </a:lnTo>
                  <a:lnTo>
                    <a:pt x="220" y="103"/>
                  </a:lnTo>
                  <a:lnTo>
                    <a:pt x="217" y="98"/>
                  </a:lnTo>
                  <a:lnTo>
                    <a:pt x="215" y="94"/>
                  </a:lnTo>
                  <a:lnTo>
                    <a:pt x="213" y="87"/>
                  </a:lnTo>
                  <a:lnTo>
                    <a:pt x="212" y="83"/>
                  </a:lnTo>
                  <a:lnTo>
                    <a:pt x="212" y="83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  <p:sp>
          <p:nvSpPr>
            <p:cNvPr id="95" name="Freeform 10"/>
            <p:cNvSpPr>
              <a:spLocks/>
            </p:cNvSpPr>
            <p:nvPr/>
          </p:nvSpPr>
          <p:spPr bwMode="auto">
            <a:xfrm>
              <a:off x="2873375" y="1706563"/>
              <a:ext cx="155575" cy="153988"/>
            </a:xfrm>
            <a:custGeom>
              <a:avLst/>
              <a:gdLst/>
              <a:ahLst/>
              <a:cxnLst>
                <a:cxn ang="0">
                  <a:pos x="15" y="97"/>
                </a:cxn>
                <a:cxn ang="0">
                  <a:pos x="98" y="97"/>
                </a:cxn>
                <a:cxn ang="0">
                  <a:pos x="0" y="0"/>
                </a:cxn>
                <a:cxn ang="0">
                  <a:pos x="0" y="83"/>
                </a:cxn>
                <a:cxn ang="0">
                  <a:pos x="0" y="83"/>
                </a:cxn>
                <a:cxn ang="0">
                  <a:pos x="2" y="87"/>
                </a:cxn>
                <a:cxn ang="0">
                  <a:pos x="5" y="92"/>
                </a:cxn>
                <a:cxn ang="0">
                  <a:pos x="10" y="95"/>
                </a:cxn>
                <a:cxn ang="0">
                  <a:pos x="15" y="97"/>
                </a:cxn>
                <a:cxn ang="0">
                  <a:pos x="15" y="97"/>
                </a:cxn>
              </a:cxnLst>
              <a:rect l="0" t="0" r="r" b="b"/>
              <a:pathLst>
                <a:path w="98" h="97">
                  <a:moveTo>
                    <a:pt x="15" y="97"/>
                  </a:moveTo>
                  <a:lnTo>
                    <a:pt x="98" y="97"/>
                  </a:lnTo>
                  <a:lnTo>
                    <a:pt x="0" y="0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2" y="87"/>
                  </a:lnTo>
                  <a:lnTo>
                    <a:pt x="5" y="92"/>
                  </a:lnTo>
                  <a:lnTo>
                    <a:pt x="10" y="95"/>
                  </a:lnTo>
                  <a:lnTo>
                    <a:pt x="15" y="97"/>
                  </a:lnTo>
                  <a:lnTo>
                    <a:pt x="15" y="97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  <p:sp>
          <p:nvSpPr>
            <p:cNvPr id="96" name="Freeform 11"/>
            <p:cNvSpPr>
              <a:spLocks/>
            </p:cNvSpPr>
            <p:nvPr/>
          </p:nvSpPr>
          <p:spPr bwMode="auto">
            <a:xfrm>
              <a:off x="2376488" y="1981200"/>
              <a:ext cx="274638" cy="368300"/>
            </a:xfrm>
            <a:custGeom>
              <a:avLst/>
              <a:gdLst/>
              <a:ahLst/>
              <a:cxnLst>
                <a:cxn ang="0">
                  <a:pos x="160" y="144"/>
                </a:cxn>
                <a:cxn ang="0">
                  <a:pos x="146" y="144"/>
                </a:cxn>
                <a:cxn ang="0">
                  <a:pos x="146" y="16"/>
                </a:cxn>
                <a:cxn ang="0">
                  <a:pos x="146" y="16"/>
                </a:cxn>
                <a:cxn ang="0">
                  <a:pos x="144" y="10"/>
                </a:cxn>
                <a:cxn ang="0">
                  <a:pos x="141" y="5"/>
                </a:cxn>
                <a:cxn ang="0">
                  <a:pos x="136" y="2"/>
                </a:cxn>
                <a:cxn ang="0">
                  <a:pos x="130" y="0"/>
                </a:cxn>
                <a:cxn ang="0">
                  <a:pos x="43" y="0"/>
                </a:cxn>
                <a:cxn ang="0">
                  <a:pos x="43" y="0"/>
                </a:cxn>
                <a:cxn ang="0">
                  <a:pos x="37" y="2"/>
                </a:cxn>
                <a:cxn ang="0">
                  <a:pos x="32" y="5"/>
                </a:cxn>
                <a:cxn ang="0">
                  <a:pos x="29" y="10"/>
                </a:cxn>
                <a:cxn ang="0">
                  <a:pos x="27" y="16"/>
                </a:cxn>
                <a:cxn ang="0">
                  <a:pos x="27" y="144"/>
                </a:cxn>
                <a:cxn ang="0">
                  <a:pos x="13" y="144"/>
                </a:cxn>
                <a:cxn ang="0">
                  <a:pos x="13" y="144"/>
                </a:cxn>
                <a:cxn ang="0">
                  <a:pos x="5" y="146"/>
                </a:cxn>
                <a:cxn ang="0">
                  <a:pos x="2" y="147"/>
                </a:cxn>
                <a:cxn ang="0">
                  <a:pos x="0" y="149"/>
                </a:cxn>
                <a:cxn ang="0">
                  <a:pos x="0" y="152"/>
                </a:cxn>
                <a:cxn ang="0">
                  <a:pos x="2" y="155"/>
                </a:cxn>
                <a:cxn ang="0">
                  <a:pos x="5" y="162"/>
                </a:cxn>
                <a:cxn ang="0">
                  <a:pos x="71" y="226"/>
                </a:cxn>
                <a:cxn ang="0">
                  <a:pos x="71" y="226"/>
                </a:cxn>
                <a:cxn ang="0">
                  <a:pos x="74" y="229"/>
                </a:cxn>
                <a:cxn ang="0">
                  <a:pos x="77" y="230"/>
                </a:cxn>
                <a:cxn ang="0">
                  <a:pos x="87" y="232"/>
                </a:cxn>
                <a:cxn ang="0">
                  <a:pos x="96" y="230"/>
                </a:cxn>
                <a:cxn ang="0">
                  <a:pos x="99" y="229"/>
                </a:cxn>
                <a:cxn ang="0">
                  <a:pos x="102" y="226"/>
                </a:cxn>
                <a:cxn ang="0">
                  <a:pos x="166" y="162"/>
                </a:cxn>
                <a:cxn ang="0">
                  <a:pos x="166" y="162"/>
                </a:cxn>
                <a:cxn ang="0">
                  <a:pos x="171" y="155"/>
                </a:cxn>
                <a:cxn ang="0">
                  <a:pos x="173" y="152"/>
                </a:cxn>
                <a:cxn ang="0">
                  <a:pos x="171" y="149"/>
                </a:cxn>
                <a:cxn ang="0">
                  <a:pos x="171" y="147"/>
                </a:cxn>
                <a:cxn ang="0">
                  <a:pos x="168" y="146"/>
                </a:cxn>
                <a:cxn ang="0">
                  <a:pos x="160" y="144"/>
                </a:cxn>
                <a:cxn ang="0">
                  <a:pos x="160" y="144"/>
                </a:cxn>
              </a:cxnLst>
              <a:rect l="0" t="0" r="r" b="b"/>
              <a:pathLst>
                <a:path w="173" h="232">
                  <a:moveTo>
                    <a:pt x="160" y="144"/>
                  </a:moveTo>
                  <a:lnTo>
                    <a:pt x="146" y="144"/>
                  </a:lnTo>
                  <a:lnTo>
                    <a:pt x="146" y="16"/>
                  </a:lnTo>
                  <a:lnTo>
                    <a:pt x="146" y="16"/>
                  </a:lnTo>
                  <a:lnTo>
                    <a:pt x="144" y="10"/>
                  </a:lnTo>
                  <a:lnTo>
                    <a:pt x="141" y="5"/>
                  </a:lnTo>
                  <a:lnTo>
                    <a:pt x="136" y="2"/>
                  </a:lnTo>
                  <a:lnTo>
                    <a:pt x="13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32" y="5"/>
                  </a:lnTo>
                  <a:lnTo>
                    <a:pt x="29" y="10"/>
                  </a:lnTo>
                  <a:lnTo>
                    <a:pt x="27" y="16"/>
                  </a:lnTo>
                  <a:lnTo>
                    <a:pt x="27" y="144"/>
                  </a:lnTo>
                  <a:lnTo>
                    <a:pt x="13" y="144"/>
                  </a:lnTo>
                  <a:lnTo>
                    <a:pt x="13" y="144"/>
                  </a:lnTo>
                  <a:lnTo>
                    <a:pt x="5" y="146"/>
                  </a:lnTo>
                  <a:lnTo>
                    <a:pt x="2" y="147"/>
                  </a:lnTo>
                  <a:lnTo>
                    <a:pt x="0" y="149"/>
                  </a:lnTo>
                  <a:lnTo>
                    <a:pt x="0" y="152"/>
                  </a:lnTo>
                  <a:lnTo>
                    <a:pt x="2" y="155"/>
                  </a:lnTo>
                  <a:lnTo>
                    <a:pt x="5" y="162"/>
                  </a:lnTo>
                  <a:lnTo>
                    <a:pt x="71" y="226"/>
                  </a:lnTo>
                  <a:lnTo>
                    <a:pt x="71" y="226"/>
                  </a:lnTo>
                  <a:lnTo>
                    <a:pt x="74" y="229"/>
                  </a:lnTo>
                  <a:lnTo>
                    <a:pt x="77" y="230"/>
                  </a:lnTo>
                  <a:lnTo>
                    <a:pt x="87" y="232"/>
                  </a:lnTo>
                  <a:lnTo>
                    <a:pt x="96" y="230"/>
                  </a:lnTo>
                  <a:lnTo>
                    <a:pt x="99" y="229"/>
                  </a:lnTo>
                  <a:lnTo>
                    <a:pt x="102" y="226"/>
                  </a:lnTo>
                  <a:lnTo>
                    <a:pt x="166" y="162"/>
                  </a:lnTo>
                  <a:lnTo>
                    <a:pt x="166" y="162"/>
                  </a:lnTo>
                  <a:lnTo>
                    <a:pt x="171" y="155"/>
                  </a:lnTo>
                  <a:lnTo>
                    <a:pt x="173" y="152"/>
                  </a:lnTo>
                  <a:lnTo>
                    <a:pt x="171" y="149"/>
                  </a:lnTo>
                  <a:lnTo>
                    <a:pt x="171" y="147"/>
                  </a:lnTo>
                  <a:lnTo>
                    <a:pt x="168" y="146"/>
                  </a:lnTo>
                  <a:lnTo>
                    <a:pt x="160" y="144"/>
                  </a:lnTo>
                  <a:lnTo>
                    <a:pt x="160" y="144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</p:grpSp>
      <p:grpSp>
        <p:nvGrpSpPr>
          <p:cNvPr id="97" name="Group 81"/>
          <p:cNvGrpSpPr/>
          <p:nvPr/>
        </p:nvGrpSpPr>
        <p:grpSpPr>
          <a:xfrm>
            <a:off x="4393943" y="4496526"/>
            <a:ext cx="482540" cy="475496"/>
            <a:chOff x="2376488" y="1706563"/>
            <a:chExt cx="652462" cy="642938"/>
          </a:xfrm>
          <a:solidFill>
            <a:schemeClr val="bg1"/>
          </a:solidFill>
        </p:grpSpPr>
        <p:sp>
          <p:nvSpPr>
            <p:cNvPr id="98" name="Freeform 9"/>
            <p:cNvSpPr>
              <a:spLocks/>
            </p:cNvSpPr>
            <p:nvPr/>
          </p:nvSpPr>
          <p:spPr bwMode="auto">
            <a:xfrm>
              <a:off x="2514600" y="1706563"/>
              <a:ext cx="514350" cy="642938"/>
            </a:xfrm>
            <a:custGeom>
              <a:avLst/>
              <a:gdLst/>
              <a:ahLst/>
              <a:cxnLst>
                <a:cxn ang="0">
                  <a:pos x="212" y="83"/>
                </a:cxn>
                <a:cxn ang="0">
                  <a:pos x="212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9" y="1"/>
                </a:cxn>
                <a:cxn ang="0">
                  <a:pos x="4" y="4"/>
                </a:cxn>
                <a:cxn ang="0">
                  <a:pos x="1" y="9"/>
                </a:cxn>
                <a:cxn ang="0">
                  <a:pos x="0" y="14"/>
                </a:cxn>
                <a:cxn ang="0">
                  <a:pos x="0" y="159"/>
                </a:cxn>
                <a:cxn ang="0">
                  <a:pos x="43" y="159"/>
                </a:cxn>
                <a:cxn ang="0">
                  <a:pos x="43" y="159"/>
                </a:cxn>
                <a:cxn ang="0">
                  <a:pos x="49" y="161"/>
                </a:cxn>
                <a:cxn ang="0">
                  <a:pos x="55" y="162"/>
                </a:cxn>
                <a:cxn ang="0">
                  <a:pos x="60" y="164"/>
                </a:cxn>
                <a:cxn ang="0">
                  <a:pos x="65" y="169"/>
                </a:cxn>
                <a:cxn ang="0">
                  <a:pos x="68" y="173"/>
                </a:cxn>
                <a:cxn ang="0">
                  <a:pos x="71" y="178"/>
                </a:cxn>
                <a:cxn ang="0">
                  <a:pos x="73" y="183"/>
                </a:cxn>
                <a:cxn ang="0">
                  <a:pos x="73" y="189"/>
                </a:cxn>
                <a:cxn ang="0">
                  <a:pos x="73" y="303"/>
                </a:cxn>
                <a:cxn ang="0">
                  <a:pos x="73" y="303"/>
                </a:cxn>
                <a:cxn ang="0">
                  <a:pos x="84" y="304"/>
                </a:cxn>
                <a:cxn ang="0">
                  <a:pos x="92" y="308"/>
                </a:cxn>
                <a:cxn ang="0">
                  <a:pos x="97" y="312"/>
                </a:cxn>
                <a:cxn ang="0">
                  <a:pos x="98" y="317"/>
                </a:cxn>
                <a:cxn ang="0">
                  <a:pos x="98" y="317"/>
                </a:cxn>
                <a:cxn ang="0">
                  <a:pos x="100" y="320"/>
                </a:cxn>
                <a:cxn ang="0">
                  <a:pos x="100" y="327"/>
                </a:cxn>
                <a:cxn ang="0">
                  <a:pos x="97" y="335"/>
                </a:cxn>
                <a:cxn ang="0">
                  <a:pos x="91" y="344"/>
                </a:cxn>
                <a:cxn ang="0">
                  <a:pos x="30" y="405"/>
                </a:cxn>
                <a:cxn ang="0">
                  <a:pos x="309" y="405"/>
                </a:cxn>
                <a:cxn ang="0">
                  <a:pos x="309" y="405"/>
                </a:cxn>
                <a:cxn ang="0">
                  <a:pos x="314" y="403"/>
                </a:cxn>
                <a:cxn ang="0">
                  <a:pos x="319" y="400"/>
                </a:cxn>
                <a:cxn ang="0">
                  <a:pos x="322" y="395"/>
                </a:cxn>
                <a:cxn ang="0">
                  <a:pos x="324" y="391"/>
                </a:cxn>
                <a:cxn ang="0">
                  <a:pos x="324" y="111"/>
                </a:cxn>
                <a:cxn ang="0">
                  <a:pos x="241" y="111"/>
                </a:cxn>
                <a:cxn ang="0">
                  <a:pos x="241" y="111"/>
                </a:cxn>
                <a:cxn ang="0">
                  <a:pos x="236" y="111"/>
                </a:cxn>
                <a:cxn ang="0">
                  <a:pos x="229" y="110"/>
                </a:cxn>
                <a:cxn ang="0">
                  <a:pos x="225" y="106"/>
                </a:cxn>
                <a:cxn ang="0">
                  <a:pos x="220" y="103"/>
                </a:cxn>
                <a:cxn ang="0">
                  <a:pos x="217" y="98"/>
                </a:cxn>
                <a:cxn ang="0">
                  <a:pos x="215" y="94"/>
                </a:cxn>
                <a:cxn ang="0">
                  <a:pos x="213" y="87"/>
                </a:cxn>
                <a:cxn ang="0">
                  <a:pos x="212" y="83"/>
                </a:cxn>
                <a:cxn ang="0">
                  <a:pos x="212" y="83"/>
                </a:cxn>
              </a:cxnLst>
              <a:rect l="0" t="0" r="r" b="b"/>
              <a:pathLst>
                <a:path w="324" h="405">
                  <a:moveTo>
                    <a:pt x="212" y="83"/>
                  </a:moveTo>
                  <a:lnTo>
                    <a:pt x="212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9" y="1"/>
                  </a:lnTo>
                  <a:lnTo>
                    <a:pt x="4" y="4"/>
                  </a:lnTo>
                  <a:lnTo>
                    <a:pt x="1" y="9"/>
                  </a:lnTo>
                  <a:lnTo>
                    <a:pt x="0" y="14"/>
                  </a:lnTo>
                  <a:lnTo>
                    <a:pt x="0" y="159"/>
                  </a:lnTo>
                  <a:lnTo>
                    <a:pt x="43" y="159"/>
                  </a:lnTo>
                  <a:lnTo>
                    <a:pt x="43" y="159"/>
                  </a:lnTo>
                  <a:lnTo>
                    <a:pt x="49" y="161"/>
                  </a:lnTo>
                  <a:lnTo>
                    <a:pt x="55" y="162"/>
                  </a:lnTo>
                  <a:lnTo>
                    <a:pt x="60" y="164"/>
                  </a:lnTo>
                  <a:lnTo>
                    <a:pt x="65" y="169"/>
                  </a:lnTo>
                  <a:lnTo>
                    <a:pt x="68" y="173"/>
                  </a:lnTo>
                  <a:lnTo>
                    <a:pt x="71" y="178"/>
                  </a:lnTo>
                  <a:lnTo>
                    <a:pt x="73" y="183"/>
                  </a:lnTo>
                  <a:lnTo>
                    <a:pt x="73" y="189"/>
                  </a:lnTo>
                  <a:lnTo>
                    <a:pt x="73" y="303"/>
                  </a:lnTo>
                  <a:lnTo>
                    <a:pt x="73" y="303"/>
                  </a:lnTo>
                  <a:lnTo>
                    <a:pt x="84" y="304"/>
                  </a:lnTo>
                  <a:lnTo>
                    <a:pt x="92" y="308"/>
                  </a:lnTo>
                  <a:lnTo>
                    <a:pt x="97" y="312"/>
                  </a:lnTo>
                  <a:lnTo>
                    <a:pt x="98" y="317"/>
                  </a:lnTo>
                  <a:lnTo>
                    <a:pt x="98" y="317"/>
                  </a:lnTo>
                  <a:lnTo>
                    <a:pt x="100" y="320"/>
                  </a:lnTo>
                  <a:lnTo>
                    <a:pt x="100" y="327"/>
                  </a:lnTo>
                  <a:lnTo>
                    <a:pt x="97" y="335"/>
                  </a:lnTo>
                  <a:lnTo>
                    <a:pt x="91" y="344"/>
                  </a:lnTo>
                  <a:lnTo>
                    <a:pt x="30" y="405"/>
                  </a:lnTo>
                  <a:lnTo>
                    <a:pt x="309" y="405"/>
                  </a:lnTo>
                  <a:lnTo>
                    <a:pt x="309" y="405"/>
                  </a:lnTo>
                  <a:lnTo>
                    <a:pt x="314" y="403"/>
                  </a:lnTo>
                  <a:lnTo>
                    <a:pt x="319" y="400"/>
                  </a:lnTo>
                  <a:lnTo>
                    <a:pt x="322" y="395"/>
                  </a:lnTo>
                  <a:lnTo>
                    <a:pt x="324" y="391"/>
                  </a:lnTo>
                  <a:lnTo>
                    <a:pt x="324" y="111"/>
                  </a:lnTo>
                  <a:lnTo>
                    <a:pt x="241" y="111"/>
                  </a:lnTo>
                  <a:lnTo>
                    <a:pt x="241" y="111"/>
                  </a:lnTo>
                  <a:lnTo>
                    <a:pt x="236" y="111"/>
                  </a:lnTo>
                  <a:lnTo>
                    <a:pt x="229" y="110"/>
                  </a:lnTo>
                  <a:lnTo>
                    <a:pt x="225" y="106"/>
                  </a:lnTo>
                  <a:lnTo>
                    <a:pt x="220" y="103"/>
                  </a:lnTo>
                  <a:lnTo>
                    <a:pt x="217" y="98"/>
                  </a:lnTo>
                  <a:lnTo>
                    <a:pt x="215" y="94"/>
                  </a:lnTo>
                  <a:lnTo>
                    <a:pt x="213" y="87"/>
                  </a:lnTo>
                  <a:lnTo>
                    <a:pt x="212" y="83"/>
                  </a:lnTo>
                  <a:lnTo>
                    <a:pt x="212" y="83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  <p:sp>
          <p:nvSpPr>
            <p:cNvPr id="99" name="Freeform 10"/>
            <p:cNvSpPr>
              <a:spLocks/>
            </p:cNvSpPr>
            <p:nvPr/>
          </p:nvSpPr>
          <p:spPr bwMode="auto">
            <a:xfrm>
              <a:off x="2873375" y="1706563"/>
              <a:ext cx="155575" cy="153988"/>
            </a:xfrm>
            <a:custGeom>
              <a:avLst/>
              <a:gdLst/>
              <a:ahLst/>
              <a:cxnLst>
                <a:cxn ang="0">
                  <a:pos x="15" y="97"/>
                </a:cxn>
                <a:cxn ang="0">
                  <a:pos x="98" y="97"/>
                </a:cxn>
                <a:cxn ang="0">
                  <a:pos x="0" y="0"/>
                </a:cxn>
                <a:cxn ang="0">
                  <a:pos x="0" y="83"/>
                </a:cxn>
                <a:cxn ang="0">
                  <a:pos x="0" y="83"/>
                </a:cxn>
                <a:cxn ang="0">
                  <a:pos x="2" y="87"/>
                </a:cxn>
                <a:cxn ang="0">
                  <a:pos x="5" y="92"/>
                </a:cxn>
                <a:cxn ang="0">
                  <a:pos x="10" y="95"/>
                </a:cxn>
                <a:cxn ang="0">
                  <a:pos x="15" y="97"/>
                </a:cxn>
                <a:cxn ang="0">
                  <a:pos x="15" y="97"/>
                </a:cxn>
              </a:cxnLst>
              <a:rect l="0" t="0" r="r" b="b"/>
              <a:pathLst>
                <a:path w="98" h="97">
                  <a:moveTo>
                    <a:pt x="15" y="97"/>
                  </a:moveTo>
                  <a:lnTo>
                    <a:pt x="98" y="97"/>
                  </a:lnTo>
                  <a:lnTo>
                    <a:pt x="0" y="0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2" y="87"/>
                  </a:lnTo>
                  <a:lnTo>
                    <a:pt x="5" y="92"/>
                  </a:lnTo>
                  <a:lnTo>
                    <a:pt x="10" y="95"/>
                  </a:lnTo>
                  <a:lnTo>
                    <a:pt x="15" y="97"/>
                  </a:lnTo>
                  <a:lnTo>
                    <a:pt x="15" y="97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  <p:sp>
          <p:nvSpPr>
            <p:cNvPr id="100" name="Freeform 11"/>
            <p:cNvSpPr>
              <a:spLocks/>
            </p:cNvSpPr>
            <p:nvPr/>
          </p:nvSpPr>
          <p:spPr bwMode="auto">
            <a:xfrm>
              <a:off x="2376488" y="1981200"/>
              <a:ext cx="274638" cy="368300"/>
            </a:xfrm>
            <a:custGeom>
              <a:avLst/>
              <a:gdLst/>
              <a:ahLst/>
              <a:cxnLst>
                <a:cxn ang="0">
                  <a:pos x="160" y="144"/>
                </a:cxn>
                <a:cxn ang="0">
                  <a:pos x="146" y="144"/>
                </a:cxn>
                <a:cxn ang="0">
                  <a:pos x="146" y="16"/>
                </a:cxn>
                <a:cxn ang="0">
                  <a:pos x="146" y="16"/>
                </a:cxn>
                <a:cxn ang="0">
                  <a:pos x="144" y="10"/>
                </a:cxn>
                <a:cxn ang="0">
                  <a:pos x="141" y="5"/>
                </a:cxn>
                <a:cxn ang="0">
                  <a:pos x="136" y="2"/>
                </a:cxn>
                <a:cxn ang="0">
                  <a:pos x="130" y="0"/>
                </a:cxn>
                <a:cxn ang="0">
                  <a:pos x="43" y="0"/>
                </a:cxn>
                <a:cxn ang="0">
                  <a:pos x="43" y="0"/>
                </a:cxn>
                <a:cxn ang="0">
                  <a:pos x="37" y="2"/>
                </a:cxn>
                <a:cxn ang="0">
                  <a:pos x="32" y="5"/>
                </a:cxn>
                <a:cxn ang="0">
                  <a:pos x="29" y="10"/>
                </a:cxn>
                <a:cxn ang="0">
                  <a:pos x="27" y="16"/>
                </a:cxn>
                <a:cxn ang="0">
                  <a:pos x="27" y="144"/>
                </a:cxn>
                <a:cxn ang="0">
                  <a:pos x="13" y="144"/>
                </a:cxn>
                <a:cxn ang="0">
                  <a:pos x="13" y="144"/>
                </a:cxn>
                <a:cxn ang="0">
                  <a:pos x="5" y="146"/>
                </a:cxn>
                <a:cxn ang="0">
                  <a:pos x="2" y="147"/>
                </a:cxn>
                <a:cxn ang="0">
                  <a:pos x="0" y="149"/>
                </a:cxn>
                <a:cxn ang="0">
                  <a:pos x="0" y="152"/>
                </a:cxn>
                <a:cxn ang="0">
                  <a:pos x="2" y="155"/>
                </a:cxn>
                <a:cxn ang="0">
                  <a:pos x="5" y="162"/>
                </a:cxn>
                <a:cxn ang="0">
                  <a:pos x="71" y="226"/>
                </a:cxn>
                <a:cxn ang="0">
                  <a:pos x="71" y="226"/>
                </a:cxn>
                <a:cxn ang="0">
                  <a:pos x="74" y="229"/>
                </a:cxn>
                <a:cxn ang="0">
                  <a:pos x="77" y="230"/>
                </a:cxn>
                <a:cxn ang="0">
                  <a:pos x="87" y="232"/>
                </a:cxn>
                <a:cxn ang="0">
                  <a:pos x="96" y="230"/>
                </a:cxn>
                <a:cxn ang="0">
                  <a:pos x="99" y="229"/>
                </a:cxn>
                <a:cxn ang="0">
                  <a:pos x="102" y="226"/>
                </a:cxn>
                <a:cxn ang="0">
                  <a:pos x="166" y="162"/>
                </a:cxn>
                <a:cxn ang="0">
                  <a:pos x="166" y="162"/>
                </a:cxn>
                <a:cxn ang="0">
                  <a:pos x="171" y="155"/>
                </a:cxn>
                <a:cxn ang="0">
                  <a:pos x="173" y="152"/>
                </a:cxn>
                <a:cxn ang="0">
                  <a:pos x="171" y="149"/>
                </a:cxn>
                <a:cxn ang="0">
                  <a:pos x="171" y="147"/>
                </a:cxn>
                <a:cxn ang="0">
                  <a:pos x="168" y="146"/>
                </a:cxn>
                <a:cxn ang="0">
                  <a:pos x="160" y="144"/>
                </a:cxn>
                <a:cxn ang="0">
                  <a:pos x="160" y="144"/>
                </a:cxn>
              </a:cxnLst>
              <a:rect l="0" t="0" r="r" b="b"/>
              <a:pathLst>
                <a:path w="173" h="232">
                  <a:moveTo>
                    <a:pt x="160" y="144"/>
                  </a:moveTo>
                  <a:lnTo>
                    <a:pt x="146" y="144"/>
                  </a:lnTo>
                  <a:lnTo>
                    <a:pt x="146" y="16"/>
                  </a:lnTo>
                  <a:lnTo>
                    <a:pt x="146" y="16"/>
                  </a:lnTo>
                  <a:lnTo>
                    <a:pt x="144" y="10"/>
                  </a:lnTo>
                  <a:lnTo>
                    <a:pt x="141" y="5"/>
                  </a:lnTo>
                  <a:lnTo>
                    <a:pt x="136" y="2"/>
                  </a:lnTo>
                  <a:lnTo>
                    <a:pt x="13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32" y="5"/>
                  </a:lnTo>
                  <a:lnTo>
                    <a:pt x="29" y="10"/>
                  </a:lnTo>
                  <a:lnTo>
                    <a:pt x="27" y="16"/>
                  </a:lnTo>
                  <a:lnTo>
                    <a:pt x="27" y="144"/>
                  </a:lnTo>
                  <a:lnTo>
                    <a:pt x="13" y="144"/>
                  </a:lnTo>
                  <a:lnTo>
                    <a:pt x="13" y="144"/>
                  </a:lnTo>
                  <a:lnTo>
                    <a:pt x="5" y="146"/>
                  </a:lnTo>
                  <a:lnTo>
                    <a:pt x="2" y="147"/>
                  </a:lnTo>
                  <a:lnTo>
                    <a:pt x="0" y="149"/>
                  </a:lnTo>
                  <a:lnTo>
                    <a:pt x="0" y="152"/>
                  </a:lnTo>
                  <a:lnTo>
                    <a:pt x="2" y="155"/>
                  </a:lnTo>
                  <a:lnTo>
                    <a:pt x="5" y="162"/>
                  </a:lnTo>
                  <a:lnTo>
                    <a:pt x="71" y="226"/>
                  </a:lnTo>
                  <a:lnTo>
                    <a:pt x="71" y="226"/>
                  </a:lnTo>
                  <a:lnTo>
                    <a:pt x="74" y="229"/>
                  </a:lnTo>
                  <a:lnTo>
                    <a:pt x="77" y="230"/>
                  </a:lnTo>
                  <a:lnTo>
                    <a:pt x="87" y="232"/>
                  </a:lnTo>
                  <a:lnTo>
                    <a:pt x="96" y="230"/>
                  </a:lnTo>
                  <a:lnTo>
                    <a:pt x="99" y="229"/>
                  </a:lnTo>
                  <a:lnTo>
                    <a:pt x="102" y="226"/>
                  </a:lnTo>
                  <a:lnTo>
                    <a:pt x="166" y="162"/>
                  </a:lnTo>
                  <a:lnTo>
                    <a:pt x="166" y="162"/>
                  </a:lnTo>
                  <a:lnTo>
                    <a:pt x="171" y="155"/>
                  </a:lnTo>
                  <a:lnTo>
                    <a:pt x="173" y="152"/>
                  </a:lnTo>
                  <a:lnTo>
                    <a:pt x="171" y="149"/>
                  </a:lnTo>
                  <a:lnTo>
                    <a:pt x="171" y="147"/>
                  </a:lnTo>
                  <a:lnTo>
                    <a:pt x="168" y="146"/>
                  </a:lnTo>
                  <a:lnTo>
                    <a:pt x="160" y="144"/>
                  </a:lnTo>
                  <a:lnTo>
                    <a:pt x="160" y="144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</p:grpSp>
      <p:grpSp>
        <p:nvGrpSpPr>
          <p:cNvPr id="101" name="Group 81"/>
          <p:cNvGrpSpPr/>
          <p:nvPr/>
        </p:nvGrpSpPr>
        <p:grpSpPr>
          <a:xfrm>
            <a:off x="5400099" y="4474322"/>
            <a:ext cx="482540" cy="475496"/>
            <a:chOff x="2376488" y="1706563"/>
            <a:chExt cx="652462" cy="642938"/>
          </a:xfrm>
          <a:solidFill>
            <a:schemeClr val="bg1"/>
          </a:solidFill>
        </p:grpSpPr>
        <p:sp>
          <p:nvSpPr>
            <p:cNvPr id="102" name="Freeform 9"/>
            <p:cNvSpPr>
              <a:spLocks/>
            </p:cNvSpPr>
            <p:nvPr/>
          </p:nvSpPr>
          <p:spPr bwMode="auto">
            <a:xfrm>
              <a:off x="2514600" y="1706563"/>
              <a:ext cx="514350" cy="642938"/>
            </a:xfrm>
            <a:custGeom>
              <a:avLst/>
              <a:gdLst/>
              <a:ahLst/>
              <a:cxnLst>
                <a:cxn ang="0">
                  <a:pos x="212" y="83"/>
                </a:cxn>
                <a:cxn ang="0">
                  <a:pos x="212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9" y="1"/>
                </a:cxn>
                <a:cxn ang="0">
                  <a:pos x="4" y="4"/>
                </a:cxn>
                <a:cxn ang="0">
                  <a:pos x="1" y="9"/>
                </a:cxn>
                <a:cxn ang="0">
                  <a:pos x="0" y="14"/>
                </a:cxn>
                <a:cxn ang="0">
                  <a:pos x="0" y="159"/>
                </a:cxn>
                <a:cxn ang="0">
                  <a:pos x="43" y="159"/>
                </a:cxn>
                <a:cxn ang="0">
                  <a:pos x="43" y="159"/>
                </a:cxn>
                <a:cxn ang="0">
                  <a:pos x="49" y="161"/>
                </a:cxn>
                <a:cxn ang="0">
                  <a:pos x="55" y="162"/>
                </a:cxn>
                <a:cxn ang="0">
                  <a:pos x="60" y="164"/>
                </a:cxn>
                <a:cxn ang="0">
                  <a:pos x="65" y="169"/>
                </a:cxn>
                <a:cxn ang="0">
                  <a:pos x="68" y="173"/>
                </a:cxn>
                <a:cxn ang="0">
                  <a:pos x="71" y="178"/>
                </a:cxn>
                <a:cxn ang="0">
                  <a:pos x="73" y="183"/>
                </a:cxn>
                <a:cxn ang="0">
                  <a:pos x="73" y="189"/>
                </a:cxn>
                <a:cxn ang="0">
                  <a:pos x="73" y="303"/>
                </a:cxn>
                <a:cxn ang="0">
                  <a:pos x="73" y="303"/>
                </a:cxn>
                <a:cxn ang="0">
                  <a:pos x="84" y="304"/>
                </a:cxn>
                <a:cxn ang="0">
                  <a:pos x="92" y="308"/>
                </a:cxn>
                <a:cxn ang="0">
                  <a:pos x="97" y="312"/>
                </a:cxn>
                <a:cxn ang="0">
                  <a:pos x="98" y="317"/>
                </a:cxn>
                <a:cxn ang="0">
                  <a:pos x="98" y="317"/>
                </a:cxn>
                <a:cxn ang="0">
                  <a:pos x="100" y="320"/>
                </a:cxn>
                <a:cxn ang="0">
                  <a:pos x="100" y="327"/>
                </a:cxn>
                <a:cxn ang="0">
                  <a:pos x="97" y="335"/>
                </a:cxn>
                <a:cxn ang="0">
                  <a:pos x="91" y="344"/>
                </a:cxn>
                <a:cxn ang="0">
                  <a:pos x="30" y="405"/>
                </a:cxn>
                <a:cxn ang="0">
                  <a:pos x="309" y="405"/>
                </a:cxn>
                <a:cxn ang="0">
                  <a:pos x="309" y="405"/>
                </a:cxn>
                <a:cxn ang="0">
                  <a:pos x="314" y="403"/>
                </a:cxn>
                <a:cxn ang="0">
                  <a:pos x="319" y="400"/>
                </a:cxn>
                <a:cxn ang="0">
                  <a:pos x="322" y="395"/>
                </a:cxn>
                <a:cxn ang="0">
                  <a:pos x="324" y="391"/>
                </a:cxn>
                <a:cxn ang="0">
                  <a:pos x="324" y="111"/>
                </a:cxn>
                <a:cxn ang="0">
                  <a:pos x="241" y="111"/>
                </a:cxn>
                <a:cxn ang="0">
                  <a:pos x="241" y="111"/>
                </a:cxn>
                <a:cxn ang="0">
                  <a:pos x="236" y="111"/>
                </a:cxn>
                <a:cxn ang="0">
                  <a:pos x="229" y="110"/>
                </a:cxn>
                <a:cxn ang="0">
                  <a:pos x="225" y="106"/>
                </a:cxn>
                <a:cxn ang="0">
                  <a:pos x="220" y="103"/>
                </a:cxn>
                <a:cxn ang="0">
                  <a:pos x="217" y="98"/>
                </a:cxn>
                <a:cxn ang="0">
                  <a:pos x="215" y="94"/>
                </a:cxn>
                <a:cxn ang="0">
                  <a:pos x="213" y="87"/>
                </a:cxn>
                <a:cxn ang="0">
                  <a:pos x="212" y="83"/>
                </a:cxn>
                <a:cxn ang="0">
                  <a:pos x="212" y="83"/>
                </a:cxn>
              </a:cxnLst>
              <a:rect l="0" t="0" r="r" b="b"/>
              <a:pathLst>
                <a:path w="324" h="405">
                  <a:moveTo>
                    <a:pt x="212" y="83"/>
                  </a:moveTo>
                  <a:lnTo>
                    <a:pt x="212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9" y="1"/>
                  </a:lnTo>
                  <a:lnTo>
                    <a:pt x="4" y="4"/>
                  </a:lnTo>
                  <a:lnTo>
                    <a:pt x="1" y="9"/>
                  </a:lnTo>
                  <a:lnTo>
                    <a:pt x="0" y="14"/>
                  </a:lnTo>
                  <a:lnTo>
                    <a:pt x="0" y="159"/>
                  </a:lnTo>
                  <a:lnTo>
                    <a:pt x="43" y="159"/>
                  </a:lnTo>
                  <a:lnTo>
                    <a:pt x="43" y="159"/>
                  </a:lnTo>
                  <a:lnTo>
                    <a:pt x="49" y="161"/>
                  </a:lnTo>
                  <a:lnTo>
                    <a:pt x="55" y="162"/>
                  </a:lnTo>
                  <a:lnTo>
                    <a:pt x="60" y="164"/>
                  </a:lnTo>
                  <a:lnTo>
                    <a:pt x="65" y="169"/>
                  </a:lnTo>
                  <a:lnTo>
                    <a:pt x="68" y="173"/>
                  </a:lnTo>
                  <a:lnTo>
                    <a:pt x="71" y="178"/>
                  </a:lnTo>
                  <a:lnTo>
                    <a:pt x="73" y="183"/>
                  </a:lnTo>
                  <a:lnTo>
                    <a:pt x="73" y="189"/>
                  </a:lnTo>
                  <a:lnTo>
                    <a:pt x="73" y="303"/>
                  </a:lnTo>
                  <a:lnTo>
                    <a:pt x="73" y="303"/>
                  </a:lnTo>
                  <a:lnTo>
                    <a:pt x="84" y="304"/>
                  </a:lnTo>
                  <a:lnTo>
                    <a:pt x="92" y="308"/>
                  </a:lnTo>
                  <a:lnTo>
                    <a:pt x="97" y="312"/>
                  </a:lnTo>
                  <a:lnTo>
                    <a:pt x="98" y="317"/>
                  </a:lnTo>
                  <a:lnTo>
                    <a:pt x="98" y="317"/>
                  </a:lnTo>
                  <a:lnTo>
                    <a:pt x="100" y="320"/>
                  </a:lnTo>
                  <a:lnTo>
                    <a:pt x="100" y="327"/>
                  </a:lnTo>
                  <a:lnTo>
                    <a:pt x="97" y="335"/>
                  </a:lnTo>
                  <a:lnTo>
                    <a:pt x="91" y="344"/>
                  </a:lnTo>
                  <a:lnTo>
                    <a:pt x="30" y="405"/>
                  </a:lnTo>
                  <a:lnTo>
                    <a:pt x="309" y="405"/>
                  </a:lnTo>
                  <a:lnTo>
                    <a:pt x="309" y="405"/>
                  </a:lnTo>
                  <a:lnTo>
                    <a:pt x="314" y="403"/>
                  </a:lnTo>
                  <a:lnTo>
                    <a:pt x="319" y="400"/>
                  </a:lnTo>
                  <a:lnTo>
                    <a:pt x="322" y="395"/>
                  </a:lnTo>
                  <a:lnTo>
                    <a:pt x="324" y="391"/>
                  </a:lnTo>
                  <a:lnTo>
                    <a:pt x="324" y="111"/>
                  </a:lnTo>
                  <a:lnTo>
                    <a:pt x="241" y="111"/>
                  </a:lnTo>
                  <a:lnTo>
                    <a:pt x="241" y="111"/>
                  </a:lnTo>
                  <a:lnTo>
                    <a:pt x="236" y="111"/>
                  </a:lnTo>
                  <a:lnTo>
                    <a:pt x="229" y="110"/>
                  </a:lnTo>
                  <a:lnTo>
                    <a:pt x="225" y="106"/>
                  </a:lnTo>
                  <a:lnTo>
                    <a:pt x="220" y="103"/>
                  </a:lnTo>
                  <a:lnTo>
                    <a:pt x="217" y="98"/>
                  </a:lnTo>
                  <a:lnTo>
                    <a:pt x="215" y="94"/>
                  </a:lnTo>
                  <a:lnTo>
                    <a:pt x="213" y="87"/>
                  </a:lnTo>
                  <a:lnTo>
                    <a:pt x="212" y="83"/>
                  </a:lnTo>
                  <a:lnTo>
                    <a:pt x="212" y="83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  <p:sp>
          <p:nvSpPr>
            <p:cNvPr id="103" name="Freeform 10"/>
            <p:cNvSpPr>
              <a:spLocks/>
            </p:cNvSpPr>
            <p:nvPr/>
          </p:nvSpPr>
          <p:spPr bwMode="auto">
            <a:xfrm>
              <a:off x="2873375" y="1706563"/>
              <a:ext cx="155575" cy="153988"/>
            </a:xfrm>
            <a:custGeom>
              <a:avLst/>
              <a:gdLst/>
              <a:ahLst/>
              <a:cxnLst>
                <a:cxn ang="0">
                  <a:pos x="15" y="97"/>
                </a:cxn>
                <a:cxn ang="0">
                  <a:pos x="98" y="97"/>
                </a:cxn>
                <a:cxn ang="0">
                  <a:pos x="0" y="0"/>
                </a:cxn>
                <a:cxn ang="0">
                  <a:pos x="0" y="83"/>
                </a:cxn>
                <a:cxn ang="0">
                  <a:pos x="0" y="83"/>
                </a:cxn>
                <a:cxn ang="0">
                  <a:pos x="2" y="87"/>
                </a:cxn>
                <a:cxn ang="0">
                  <a:pos x="5" y="92"/>
                </a:cxn>
                <a:cxn ang="0">
                  <a:pos x="10" y="95"/>
                </a:cxn>
                <a:cxn ang="0">
                  <a:pos x="15" y="97"/>
                </a:cxn>
                <a:cxn ang="0">
                  <a:pos x="15" y="97"/>
                </a:cxn>
              </a:cxnLst>
              <a:rect l="0" t="0" r="r" b="b"/>
              <a:pathLst>
                <a:path w="98" h="97">
                  <a:moveTo>
                    <a:pt x="15" y="97"/>
                  </a:moveTo>
                  <a:lnTo>
                    <a:pt x="98" y="97"/>
                  </a:lnTo>
                  <a:lnTo>
                    <a:pt x="0" y="0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2" y="87"/>
                  </a:lnTo>
                  <a:lnTo>
                    <a:pt x="5" y="92"/>
                  </a:lnTo>
                  <a:lnTo>
                    <a:pt x="10" y="95"/>
                  </a:lnTo>
                  <a:lnTo>
                    <a:pt x="15" y="97"/>
                  </a:lnTo>
                  <a:lnTo>
                    <a:pt x="15" y="97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  <p:sp>
          <p:nvSpPr>
            <p:cNvPr id="104" name="Freeform 11"/>
            <p:cNvSpPr>
              <a:spLocks/>
            </p:cNvSpPr>
            <p:nvPr/>
          </p:nvSpPr>
          <p:spPr bwMode="auto">
            <a:xfrm>
              <a:off x="2376488" y="1981200"/>
              <a:ext cx="274638" cy="368300"/>
            </a:xfrm>
            <a:custGeom>
              <a:avLst/>
              <a:gdLst/>
              <a:ahLst/>
              <a:cxnLst>
                <a:cxn ang="0">
                  <a:pos x="160" y="144"/>
                </a:cxn>
                <a:cxn ang="0">
                  <a:pos x="146" y="144"/>
                </a:cxn>
                <a:cxn ang="0">
                  <a:pos x="146" y="16"/>
                </a:cxn>
                <a:cxn ang="0">
                  <a:pos x="146" y="16"/>
                </a:cxn>
                <a:cxn ang="0">
                  <a:pos x="144" y="10"/>
                </a:cxn>
                <a:cxn ang="0">
                  <a:pos x="141" y="5"/>
                </a:cxn>
                <a:cxn ang="0">
                  <a:pos x="136" y="2"/>
                </a:cxn>
                <a:cxn ang="0">
                  <a:pos x="130" y="0"/>
                </a:cxn>
                <a:cxn ang="0">
                  <a:pos x="43" y="0"/>
                </a:cxn>
                <a:cxn ang="0">
                  <a:pos x="43" y="0"/>
                </a:cxn>
                <a:cxn ang="0">
                  <a:pos x="37" y="2"/>
                </a:cxn>
                <a:cxn ang="0">
                  <a:pos x="32" y="5"/>
                </a:cxn>
                <a:cxn ang="0">
                  <a:pos x="29" y="10"/>
                </a:cxn>
                <a:cxn ang="0">
                  <a:pos x="27" y="16"/>
                </a:cxn>
                <a:cxn ang="0">
                  <a:pos x="27" y="144"/>
                </a:cxn>
                <a:cxn ang="0">
                  <a:pos x="13" y="144"/>
                </a:cxn>
                <a:cxn ang="0">
                  <a:pos x="13" y="144"/>
                </a:cxn>
                <a:cxn ang="0">
                  <a:pos x="5" y="146"/>
                </a:cxn>
                <a:cxn ang="0">
                  <a:pos x="2" y="147"/>
                </a:cxn>
                <a:cxn ang="0">
                  <a:pos x="0" y="149"/>
                </a:cxn>
                <a:cxn ang="0">
                  <a:pos x="0" y="152"/>
                </a:cxn>
                <a:cxn ang="0">
                  <a:pos x="2" y="155"/>
                </a:cxn>
                <a:cxn ang="0">
                  <a:pos x="5" y="162"/>
                </a:cxn>
                <a:cxn ang="0">
                  <a:pos x="71" y="226"/>
                </a:cxn>
                <a:cxn ang="0">
                  <a:pos x="71" y="226"/>
                </a:cxn>
                <a:cxn ang="0">
                  <a:pos x="74" y="229"/>
                </a:cxn>
                <a:cxn ang="0">
                  <a:pos x="77" y="230"/>
                </a:cxn>
                <a:cxn ang="0">
                  <a:pos x="87" y="232"/>
                </a:cxn>
                <a:cxn ang="0">
                  <a:pos x="96" y="230"/>
                </a:cxn>
                <a:cxn ang="0">
                  <a:pos x="99" y="229"/>
                </a:cxn>
                <a:cxn ang="0">
                  <a:pos x="102" y="226"/>
                </a:cxn>
                <a:cxn ang="0">
                  <a:pos x="166" y="162"/>
                </a:cxn>
                <a:cxn ang="0">
                  <a:pos x="166" y="162"/>
                </a:cxn>
                <a:cxn ang="0">
                  <a:pos x="171" y="155"/>
                </a:cxn>
                <a:cxn ang="0">
                  <a:pos x="173" y="152"/>
                </a:cxn>
                <a:cxn ang="0">
                  <a:pos x="171" y="149"/>
                </a:cxn>
                <a:cxn ang="0">
                  <a:pos x="171" y="147"/>
                </a:cxn>
                <a:cxn ang="0">
                  <a:pos x="168" y="146"/>
                </a:cxn>
                <a:cxn ang="0">
                  <a:pos x="160" y="144"/>
                </a:cxn>
                <a:cxn ang="0">
                  <a:pos x="160" y="144"/>
                </a:cxn>
              </a:cxnLst>
              <a:rect l="0" t="0" r="r" b="b"/>
              <a:pathLst>
                <a:path w="173" h="232">
                  <a:moveTo>
                    <a:pt x="160" y="144"/>
                  </a:moveTo>
                  <a:lnTo>
                    <a:pt x="146" y="144"/>
                  </a:lnTo>
                  <a:lnTo>
                    <a:pt x="146" y="16"/>
                  </a:lnTo>
                  <a:lnTo>
                    <a:pt x="146" y="16"/>
                  </a:lnTo>
                  <a:lnTo>
                    <a:pt x="144" y="10"/>
                  </a:lnTo>
                  <a:lnTo>
                    <a:pt x="141" y="5"/>
                  </a:lnTo>
                  <a:lnTo>
                    <a:pt x="136" y="2"/>
                  </a:lnTo>
                  <a:lnTo>
                    <a:pt x="13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32" y="5"/>
                  </a:lnTo>
                  <a:lnTo>
                    <a:pt x="29" y="10"/>
                  </a:lnTo>
                  <a:lnTo>
                    <a:pt x="27" y="16"/>
                  </a:lnTo>
                  <a:lnTo>
                    <a:pt x="27" y="144"/>
                  </a:lnTo>
                  <a:lnTo>
                    <a:pt x="13" y="144"/>
                  </a:lnTo>
                  <a:lnTo>
                    <a:pt x="13" y="144"/>
                  </a:lnTo>
                  <a:lnTo>
                    <a:pt x="5" y="146"/>
                  </a:lnTo>
                  <a:lnTo>
                    <a:pt x="2" y="147"/>
                  </a:lnTo>
                  <a:lnTo>
                    <a:pt x="0" y="149"/>
                  </a:lnTo>
                  <a:lnTo>
                    <a:pt x="0" y="152"/>
                  </a:lnTo>
                  <a:lnTo>
                    <a:pt x="2" y="155"/>
                  </a:lnTo>
                  <a:lnTo>
                    <a:pt x="5" y="162"/>
                  </a:lnTo>
                  <a:lnTo>
                    <a:pt x="71" y="226"/>
                  </a:lnTo>
                  <a:lnTo>
                    <a:pt x="71" y="226"/>
                  </a:lnTo>
                  <a:lnTo>
                    <a:pt x="74" y="229"/>
                  </a:lnTo>
                  <a:lnTo>
                    <a:pt x="77" y="230"/>
                  </a:lnTo>
                  <a:lnTo>
                    <a:pt x="87" y="232"/>
                  </a:lnTo>
                  <a:lnTo>
                    <a:pt x="96" y="230"/>
                  </a:lnTo>
                  <a:lnTo>
                    <a:pt x="99" y="229"/>
                  </a:lnTo>
                  <a:lnTo>
                    <a:pt x="102" y="226"/>
                  </a:lnTo>
                  <a:lnTo>
                    <a:pt x="166" y="162"/>
                  </a:lnTo>
                  <a:lnTo>
                    <a:pt x="166" y="162"/>
                  </a:lnTo>
                  <a:lnTo>
                    <a:pt x="171" y="155"/>
                  </a:lnTo>
                  <a:lnTo>
                    <a:pt x="173" y="152"/>
                  </a:lnTo>
                  <a:lnTo>
                    <a:pt x="171" y="149"/>
                  </a:lnTo>
                  <a:lnTo>
                    <a:pt x="171" y="147"/>
                  </a:lnTo>
                  <a:lnTo>
                    <a:pt x="168" y="146"/>
                  </a:lnTo>
                  <a:lnTo>
                    <a:pt x="160" y="144"/>
                  </a:lnTo>
                  <a:lnTo>
                    <a:pt x="160" y="144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</p:grpSp>
      <p:grpSp>
        <p:nvGrpSpPr>
          <p:cNvPr id="105" name="Group 81"/>
          <p:cNvGrpSpPr/>
          <p:nvPr/>
        </p:nvGrpSpPr>
        <p:grpSpPr>
          <a:xfrm>
            <a:off x="6546927" y="4489910"/>
            <a:ext cx="482540" cy="475496"/>
            <a:chOff x="2376488" y="1706563"/>
            <a:chExt cx="652462" cy="642938"/>
          </a:xfrm>
          <a:solidFill>
            <a:schemeClr val="bg1"/>
          </a:solidFill>
        </p:grpSpPr>
        <p:sp>
          <p:nvSpPr>
            <p:cNvPr id="106" name="Freeform 9"/>
            <p:cNvSpPr>
              <a:spLocks/>
            </p:cNvSpPr>
            <p:nvPr/>
          </p:nvSpPr>
          <p:spPr bwMode="auto">
            <a:xfrm>
              <a:off x="2514600" y="1706563"/>
              <a:ext cx="514350" cy="642938"/>
            </a:xfrm>
            <a:custGeom>
              <a:avLst/>
              <a:gdLst/>
              <a:ahLst/>
              <a:cxnLst>
                <a:cxn ang="0">
                  <a:pos x="212" y="83"/>
                </a:cxn>
                <a:cxn ang="0">
                  <a:pos x="212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9" y="1"/>
                </a:cxn>
                <a:cxn ang="0">
                  <a:pos x="4" y="4"/>
                </a:cxn>
                <a:cxn ang="0">
                  <a:pos x="1" y="9"/>
                </a:cxn>
                <a:cxn ang="0">
                  <a:pos x="0" y="14"/>
                </a:cxn>
                <a:cxn ang="0">
                  <a:pos x="0" y="159"/>
                </a:cxn>
                <a:cxn ang="0">
                  <a:pos x="43" y="159"/>
                </a:cxn>
                <a:cxn ang="0">
                  <a:pos x="43" y="159"/>
                </a:cxn>
                <a:cxn ang="0">
                  <a:pos x="49" y="161"/>
                </a:cxn>
                <a:cxn ang="0">
                  <a:pos x="55" y="162"/>
                </a:cxn>
                <a:cxn ang="0">
                  <a:pos x="60" y="164"/>
                </a:cxn>
                <a:cxn ang="0">
                  <a:pos x="65" y="169"/>
                </a:cxn>
                <a:cxn ang="0">
                  <a:pos x="68" y="173"/>
                </a:cxn>
                <a:cxn ang="0">
                  <a:pos x="71" y="178"/>
                </a:cxn>
                <a:cxn ang="0">
                  <a:pos x="73" y="183"/>
                </a:cxn>
                <a:cxn ang="0">
                  <a:pos x="73" y="189"/>
                </a:cxn>
                <a:cxn ang="0">
                  <a:pos x="73" y="303"/>
                </a:cxn>
                <a:cxn ang="0">
                  <a:pos x="73" y="303"/>
                </a:cxn>
                <a:cxn ang="0">
                  <a:pos x="84" y="304"/>
                </a:cxn>
                <a:cxn ang="0">
                  <a:pos x="92" y="308"/>
                </a:cxn>
                <a:cxn ang="0">
                  <a:pos x="97" y="312"/>
                </a:cxn>
                <a:cxn ang="0">
                  <a:pos x="98" y="317"/>
                </a:cxn>
                <a:cxn ang="0">
                  <a:pos x="98" y="317"/>
                </a:cxn>
                <a:cxn ang="0">
                  <a:pos x="100" y="320"/>
                </a:cxn>
                <a:cxn ang="0">
                  <a:pos x="100" y="327"/>
                </a:cxn>
                <a:cxn ang="0">
                  <a:pos x="97" y="335"/>
                </a:cxn>
                <a:cxn ang="0">
                  <a:pos x="91" y="344"/>
                </a:cxn>
                <a:cxn ang="0">
                  <a:pos x="30" y="405"/>
                </a:cxn>
                <a:cxn ang="0">
                  <a:pos x="309" y="405"/>
                </a:cxn>
                <a:cxn ang="0">
                  <a:pos x="309" y="405"/>
                </a:cxn>
                <a:cxn ang="0">
                  <a:pos x="314" y="403"/>
                </a:cxn>
                <a:cxn ang="0">
                  <a:pos x="319" y="400"/>
                </a:cxn>
                <a:cxn ang="0">
                  <a:pos x="322" y="395"/>
                </a:cxn>
                <a:cxn ang="0">
                  <a:pos x="324" y="391"/>
                </a:cxn>
                <a:cxn ang="0">
                  <a:pos x="324" y="111"/>
                </a:cxn>
                <a:cxn ang="0">
                  <a:pos x="241" y="111"/>
                </a:cxn>
                <a:cxn ang="0">
                  <a:pos x="241" y="111"/>
                </a:cxn>
                <a:cxn ang="0">
                  <a:pos x="236" y="111"/>
                </a:cxn>
                <a:cxn ang="0">
                  <a:pos x="229" y="110"/>
                </a:cxn>
                <a:cxn ang="0">
                  <a:pos x="225" y="106"/>
                </a:cxn>
                <a:cxn ang="0">
                  <a:pos x="220" y="103"/>
                </a:cxn>
                <a:cxn ang="0">
                  <a:pos x="217" y="98"/>
                </a:cxn>
                <a:cxn ang="0">
                  <a:pos x="215" y="94"/>
                </a:cxn>
                <a:cxn ang="0">
                  <a:pos x="213" y="87"/>
                </a:cxn>
                <a:cxn ang="0">
                  <a:pos x="212" y="83"/>
                </a:cxn>
                <a:cxn ang="0">
                  <a:pos x="212" y="83"/>
                </a:cxn>
              </a:cxnLst>
              <a:rect l="0" t="0" r="r" b="b"/>
              <a:pathLst>
                <a:path w="324" h="405">
                  <a:moveTo>
                    <a:pt x="212" y="83"/>
                  </a:moveTo>
                  <a:lnTo>
                    <a:pt x="212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9" y="1"/>
                  </a:lnTo>
                  <a:lnTo>
                    <a:pt x="4" y="4"/>
                  </a:lnTo>
                  <a:lnTo>
                    <a:pt x="1" y="9"/>
                  </a:lnTo>
                  <a:lnTo>
                    <a:pt x="0" y="14"/>
                  </a:lnTo>
                  <a:lnTo>
                    <a:pt x="0" y="159"/>
                  </a:lnTo>
                  <a:lnTo>
                    <a:pt x="43" y="159"/>
                  </a:lnTo>
                  <a:lnTo>
                    <a:pt x="43" y="159"/>
                  </a:lnTo>
                  <a:lnTo>
                    <a:pt x="49" y="161"/>
                  </a:lnTo>
                  <a:lnTo>
                    <a:pt x="55" y="162"/>
                  </a:lnTo>
                  <a:lnTo>
                    <a:pt x="60" y="164"/>
                  </a:lnTo>
                  <a:lnTo>
                    <a:pt x="65" y="169"/>
                  </a:lnTo>
                  <a:lnTo>
                    <a:pt x="68" y="173"/>
                  </a:lnTo>
                  <a:lnTo>
                    <a:pt x="71" y="178"/>
                  </a:lnTo>
                  <a:lnTo>
                    <a:pt x="73" y="183"/>
                  </a:lnTo>
                  <a:lnTo>
                    <a:pt x="73" y="189"/>
                  </a:lnTo>
                  <a:lnTo>
                    <a:pt x="73" y="303"/>
                  </a:lnTo>
                  <a:lnTo>
                    <a:pt x="73" y="303"/>
                  </a:lnTo>
                  <a:lnTo>
                    <a:pt x="84" y="304"/>
                  </a:lnTo>
                  <a:lnTo>
                    <a:pt x="92" y="308"/>
                  </a:lnTo>
                  <a:lnTo>
                    <a:pt x="97" y="312"/>
                  </a:lnTo>
                  <a:lnTo>
                    <a:pt x="98" y="317"/>
                  </a:lnTo>
                  <a:lnTo>
                    <a:pt x="98" y="317"/>
                  </a:lnTo>
                  <a:lnTo>
                    <a:pt x="100" y="320"/>
                  </a:lnTo>
                  <a:lnTo>
                    <a:pt x="100" y="327"/>
                  </a:lnTo>
                  <a:lnTo>
                    <a:pt x="97" y="335"/>
                  </a:lnTo>
                  <a:lnTo>
                    <a:pt x="91" y="344"/>
                  </a:lnTo>
                  <a:lnTo>
                    <a:pt x="30" y="405"/>
                  </a:lnTo>
                  <a:lnTo>
                    <a:pt x="309" y="405"/>
                  </a:lnTo>
                  <a:lnTo>
                    <a:pt x="309" y="405"/>
                  </a:lnTo>
                  <a:lnTo>
                    <a:pt x="314" y="403"/>
                  </a:lnTo>
                  <a:lnTo>
                    <a:pt x="319" y="400"/>
                  </a:lnTo>
                  <a:lnTo>
                    <a:pt x="322" y="395"/>
                  </a:lnTo>
                  <a:lnTo>
                    <a:pt x="324" y="391"/>
                  </a:lnTo>
                  <a:lnTo>
                    <a:pt x="324" y="111"/>
                  </a:lnTo>
                  <a:lnTo>
                    <a:pt x="241" y="111"/>
                  </a:lnTo>
                  <a:lnTo>
                    <a:pt x="241" y="111"/>
                  </a:lnTo>
                  <a:lnTo>
                    <a:pt x="236" y="111"/>
                  </a:lnTo>
                  <a:lnTo>
                    <a:pt x="229" y="110"/>
                  </a:lnTo>
                  <a:lnTo>
                    <a:pt x="225" y="106"/>
                  </a:lnTo>
                  <a:lnTo>
                    <a:pt x="220" y="103"/>
                  </a:lnTo>
                  <a:lnTo>
                    <a:pt x="217" y="98"/>
                  </a:lnTo>
                  <a:lnTo>
                    <a:pt x="215" y="94"/>
                  </a:lnTo>
                  <a:lnTo>
                    <a:pt x="213" y="87"/>
                  </a:lnTo>
                  <a:lnTo>
                    <a:pt x="212" y="83"/>
                  </a:lnTo>
                  <a:lnTo>
                    <a:pt x="212" y="83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  <p:sp>
          <p:nvSpPr>
            <p:cNvPr id="107" name="Freeform 10"/>
            <p:cNvSpPr>
              <a:spLocks/>
            </p:cNvSpPr>
            <p:nvPr/>
          </p:nvSpPr>
          <p:spPr bwMode="auto">
            <a:xfrm>
              <a:off x="2873375" y="1706563"/>
              <a:ext cx="155575" cy="153988"/>
            </a:xfrm>
            <a:custGeom>
              <a:avLst/>
              <a:gdLst/>
              <a:ahLst/>
              <a:cxnLst>
                <a:cxn ang="0">
                  <a:pos x="15" y="97"/>
                </a:cxn>
                <a:cxn ang="0">
                  <a:pos x="98" y="97"/>
                </a:cxn>
                <a:cxn ang="0">
                  <a:pos x="0" y="0"/>
                </a:cxn>
                <a:cxn ang="0">
                  <a:pos x="0" y="83"/>
                </a:cxn>
                <a:cxn ang="0">
                  <a:pos x="0" y="83"/>
                </a:cxn>
                <a:cxn ang="0">
                  <a:pos x="2" y="87"/>
                </a:cxn>
                <a:cxn ang="0">
                  <a:pos x="5" y="92"/>
                </a:cxn>
                <a:cxn ang="0">
                  <a:pos x="10" y="95"/>
                </a:cxn>
                <a:cxn ang="0">
                  <a:pos x="15" y="97"/>
                </a:cxn>
                <a:cxn ang="0">
                  <a:pos x="15" y="97"/>
                </a:cxn>
              </a:cxnLst>
              <a:rect l="0" t="0" r="r" b="b"/>
              <a:pathLst>
                <a:path w="98" h="97">
                  <a:moveTo>
                    <a:pt x="15" y="97"/>
                  </a:moveTo>
                  <a:lnTo>
                    <a:pt x="98" y="97"/>
                  </a:lnTo>
                  <a:lnTo>
                    <a:pt x="0" y="0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2" y="87"/>
                  </a:lnTo>
                  <a:lnTo>
                    <a:pt x="5" y="92"/>
                  </a:lnTo>
                  <a:lnTo>
                    <a:pt x="10" y="95"/>
                  </a:lnTo>
                  <a:lnTo>
                    <a:pt x="15" y="97"/>
                  </a:lnTo>
                  <a:lnTo>
                    <a:pt x="15" y="97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  <p:sp>
          <p:nvSpPr>
            <p:cNvPr id="108" name="Freeform 11"/>
            <p:cNvSpPr>
              <a:spLocks/>
            </p:cNvSpPr>
            <p:nvPr/>
          </p:nvSpPr>
          <p:spPr bwMode="auto">
            <a:xfrm>
              <a:off x="2376488" y="1981200"/>
              <a:ext cx="274638" cy="368300"/>
            </a:xfrm>
            <a:custGeom>
              <a:avLst/>
              <a:gdLst/>
              <a:ahLst/>
              <a:cxnLst>
                <a:cxn ang="0">
                  <a:pos x="160" y="144"/>
                </a:cxn>
                <a:cxn ang="0">
                  <a:pos x="146" y="144"/>
                </a:cxn>
                <a:cxn ang="0">
                  <a:pos x="146" y="16"/>
                </a:cxn>
                <a:cxn ang="0">
                  <a:pos x="146" y="16"/>
                </a:cxn>
                <a:cxn ang="0">
                  <a:pos x="144" y="10"/>
                </a:cxn>
                <a:cxn ang="0">
                  <a:pos x="141" y="5"/>
                </a:cxn>
                <a:cxn ang="0">
                  <a:pos x="136" y="2"/>
                </a:cxn>
                <a:cxn ang="0">
                  <a:pos x="130" y="0"/>
                </a:cxn>
                <a:cxn ang="0">
                  <a:pos x="43" y="0"/>
                </a:cxn>
                <a:cxn ang="0">
                  <a:pos x="43" y="0"/>
                </a:cxn>
                <a:cxn ang="0">
                  <a:pos x="37" y="2"/>
                </a:cxn>
                <a:cxn ang="0">
                  <a:pos x="32" y="5"/>
                </a:cxn>
                <a:cxn ang="0">
                  <a:pos x="29" y="10"/>
                </a:cxn>
                <a:cxn ang="0">
                  <a:pos x="27" y="16"/>
                </a:cxn>
                <a:cxn ang="0">
                  <a:pos x="27" y="144"/>
                </a:cxn>
                <a:cxn ang="0">
                  <a:pos x="13" y="144"/>
                </a:cxn>
                <a:cxn ang="0">
                  <a:pos x="13" y="144"/>
                </a:cxn>
                <a:cxn ang="0">
                  <a:pos x="5" y="146"/>
                </a:cxn>
                <a:cxn ang="0">
                  <a:pos x="2" y="147"/>
                </a:cxn>
                <a:cxn ang="0">
                  <a:pos x="0" y="149"/>
                </a:cxn>
                <a:cxn ang="0">
                  <a:pos x="0" y="152"/>
                </a:cxn>
                <a:cxn ang="0">
                  <a:pos x="2" y="155"/>
                </a:cxn>
                <a:cxn ang="0">
                  <a:pos x="5" y="162"/>
                </a:cxn>
                <a:cxn ang="0">
                  <a:pos x="71" y="226"/>
                </a:cxn>
                <a:cxn ang="0">
                  <a:pos x="71" y="226"/>
                </a:cxn>
                <a:cxn ang="0">
                  <a:pos x="74" y="229"/>
                </a:cxn>
                <a:cxn ang="0">
                  <a:pos x="77" y="230"/>
                </a:cxn>
                <a:cxn ang="0">
                  <a:pos x="87" y="232"/>
                </a:cxn>
                <a:cxn ang="0">
                  <a:pos x="96" y="230"/>
                </a:cxn>
                <a:cxn ang="0">
                  <a:pos x="99" y="229"/>
                </a:cxn>
                <a:cxn ang="0">
                  <a:pos x="102" y="226"/>
                </a:cxn>
                <a:cxn ang="0">
                  <a:pos x="166" y="162"/>
                </a:cxn>
                <a:cxn ang="0">
                  <a:pos x="166" y="162"/>
                </a:cxn>
                <a:cxn ang="0">
                  <a:pos x="171" y="155"/>
                </a:cxn>
                <a:cxn ang="0">
                  <a:pos x="173" y="152"/>
                </a:cxn>
                <a:cxn ang="0">
                  <a:pos x="171" y="149"/>
                </a:cxn>
                <a:cxn ang="0">
                  <a:pos x="171" y="147"/>
                </a:cxn>
                <a:cxn ang="0">
                  <a:pos x="168" y="146"/>
                </a:cxn>
                <a:cxn ang="0">
                  <a:pos x="160" y="144"/>
                </a:cxn>
                <a:cxn ang="0">
                  <a:pos x="160" y="144"/>
                </a:cxn>
              </a:cxnLst>
              <a:rect l="0" t="0" r="r" b="b"/>
              <a:pathLst>
                <a:path w="173" h="232">
                  <a:moveTo>
                    <a:pt x="160" y="144"/>
                  </a:moveTo>
                  <a:lnTo>
                    <a:pt x="146" y="144"/>
                  </a:lnTo>
                  <a:lnTo>
                    <a:pt x="146" y="16"/>
                  </a:lnTo>
                  <a:lnTo>
                    <a:pt x="146" y="16"/>
                  </a:lnTo>
                  <a:lnTo>
                    <a:pt x="144" y="10"/>
                  </a:lnTo>
                  <a:lnTo>
                    <a:pt x="141" y="5"/>
                  </a:lnTo>
                  <a:lnTo>
                    <a:pt x="136" y="2"/>
                  </a:lnTo>
                  <a:lnTo>
                    <a:pt x="13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32" y="5"/>
                  </a:lnTo>
                  <a:lnTo>
                    <a:pt x="29" y="10"/>
                  </a:lnTo>
                  <a:lnTo>
                    <a:pt x="27" y="16"/>
                  </a:lnTo>
                  <a:lnTo>
                    <a:pt x="27" y="144"/>
                  </a:lnTo>
                  <a:lnTo>
                    <a:pt x="13" y="144"/>
                  </a:lnTo>
                  <a:lnTo>
                    <a:pt x="13" y="144"/>
                  </a:lnTo>
                  <a:lnTo>
                    <a:pt x="5" y="146"/>
                  </a:lnTo>
                  <a:lnTo>
                    <a:pt x="2" y="147"/>
                  </a:lnTo>
                  <a:lnTo>
                    <a:pt x="0" y="149"/>
                  </a:lnTo>
                  <a:lnTo>
                    <a:pt x="0" y="152"/>
                  </a:lnTo>
                  <a:lnTo>
                    <a:pt x="2" y="155"/>
                  </a:lnTo>
                  <a:lnTo>
                    <a:pt x="5" y="162"/>
                  </a:lnTo>
                  <a:lnTo>
                    <a:pt x="71" y="226"/>
                  </a:lnTo>
                  <a:lnTo>
                    <a:pt x="71" y="226"/>
                  </a:lnTo>
                  <a:lnTo>
                    <a:pt x="74" y="229"/>
                  </a:lnTo>
                  <a:lnTo>
                    <a:pt x="77" y="230"/>
                  </a:lnTo>
                  <a:lnTo>
                    <a:pt x="87" y="232"/>
                  </a:lnTo>
                  <a:lnTo>
                    <a:pt x="96" y="230"/>
                  </a:lnTo>
                  <a:lnTo>
                    <a:pt x="99" y="229"/>
                  </a:lnTo>
                  <a:lnTo>
                    <a:pt x="102" y="226"/>
                  </a:lnTo>
                  <a:lnTo>
                    <a:pt x="166" y="162"/>
                  </a:lnTo>
                  <a:lnTo>
                    <a:pt x="166" y="162"/>
                  </a:lnTo>
                  <a:lnTo>
                    <a:pt x="171" y="155"/>
                  </a:lnTo>
                  <a:lnTo>
                    <a:pt x="173" y="152"/>
                  </a:lnTo>
                  <a:lnTo>
                    <a:pt x="171" y="149"/>
                  </a:lnTo>
                  <a:lnTo>
                    <a:pt x="171" y="147"/>
                  </a:lnTo>
                  <a:lnTo>
                    <a:pt x="168" y="146"/>
                  </a:lnTo>
                  <a:lnTo>
                    <a:pt x="160" y="144"/>
                  </a:lnTo>
                  <a:lnTo>
                    <a:pt x="160" y="144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</p:grpSp>
      <p:grpSp>
        <p:nvGrpSpPr>
          <p:cNvPr id="143" name="Группа 142"/>
          <p:cNvGrpSpPr/>
          <p:nvPr/>
        </p:nvGrpSpPr>
        <p:grpSpPr>
          <a:xfrm>
            <a:off x="8595545" y="5058807"/>
            <a:ext cx="900000" cy="1080000"/>
            <a:chOff x="2781580" y="3812558"/>
            <a:chExt cx="560349" cy="720000"/>
          </a:xfrm>
        </p:grpSpPr>
        <p:sp>
          <p:nvSpPr>
            <p:cNvPr id="144" name="Прямоугольник 143">
              <a:extLst>
                <a:ext uri="{FF2B5EF4-FFF2-40B4-BE49-F238E27FC236}">
                  <a16:creationId xmlns="" xmlns:a16="http://schemas.microsoft.com/office/drawing/2014/main" id="{1C2692E9-7A2A-1A4A-B160-D4BD9DCB2E72}"/>
                </a:ext>
              </a:extLst>
            </p:cNvPr>
            <p:cNvSpPr/>
            <p:nvPr/>
          </p:nvSpPr>
          <p:spPr>
            <a:xfrm>
              <a:off x="2781580" y="3812558"/>
              <a:ext cx="560349" cy="720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5" name="Picture 19" descr="C:\Users\zgonnik.m\Desktop\RU_katalog_2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24032" y="3940182"/>
              <a:ext cx="292679" cy="292679"/>
            </a:xfrm>
            <a:prstGeom prst="rect">
              <a:avLst/>
            </a:prstGeom>
            <a:noFill/>
          </p:spPr>
        </p:pic>
      </p:grpSp>
      <p:grpSp>
        <p:nvGrpSpPr>
          <p:cNvPr id="146" name="Группа 145"/>
          <p:cNvGrpSpPr/>
          <p:nvPr/>
        </p:nvGrpSpPr>
        <p:grpSpPr>
          <a:xfrm>
            <a:off x="9670815" y="5058807"/>
            <a:ext cx="900000" cy="1080000"/>
            <a:chOff x="2781580" y="3812558"/>
            <a:chExt cx="560349" cy="720000"/>
          </a:xfrm>
        </p:grpSpPr>
        <p:sp>
          <p:nvSpPr>
            <p:cNvPr id="147" name="Прямоугольник 146">
              <a:extLst>
                <a:ext uri="{FF2B5EF4-FFF2-40B4-BE49-F238E27FC236}">
                  <a16:creationId xmlns="" xmlns:a16="http://schemas.microsoft.com/office/drawing/2014/main" id="{1C2692E9-7A2A-1A4A-B160-D4BD9DCB2E72}"/>
                </a:ext>
              </a:extLst>
            </p:cNvPr>
            <p:cNvSpPr/>
            <p:nvPr/>
          </p:nvSpPr>
          <p:spPr>
            <a:xfrm>
              <a:off x="2781580" y="3812558"/>
              <a:ext cx="560349" cy="720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8" name="Picture 19" descr="C:\Users\zgonnik.m\Desktop\RU_katalog_2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24032" y="3940182"/>
              <a:ext cx="292679" cy="292679"/>
            </a:xfrm>
            <a:prstGeom prst="rect">
              <a:avLst/>
            </a:prstGeom>
            <a:noFill/>
          </p:spPr>
        </p:pic>
      </p:grpSp>
      <p:sp>
        <p:nvSpPr>
          <p:cNvPr id="151" name="Линия"/>
          <p:cNvSpPr>
            <a:spLocks/>
          </p:cNvSpPr>
          <p:nvPr/>
        </p:nvSpPr>
        <p:spPr>
          <a:xfrm flipH="1" flipV="1">
            <a:off x="7367304" y="1168977"/>
            <a:ext cx="3069" cy="5005416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152" name="Линия"/>
          <p:cNvSpPr>
            <a:spLocks/>
          </p:cNvSpPr>
          <p:nvPr/>
        </p:nvSpPr>
        <p:spPr>
          <a:xfrm flipH="1" flipV="1">
            <a:off x="4046933" y="1108285"/>
            <a:ext cx="3779" cy="3950522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153" name="Линия"/>
          <p:cNvSpPr>
            <a:spLocks/>
          </p:cNvSpPr>
          <p:nvPr/>
        </p:nvSpPr>
        <p:spPr>
          <a:xfrm flipH="1" flipV="1">
            <a:off x="5130229" y="1132839"/>
            <a:ext cx="44889" cy="3925968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154" name="Линия"/>
          <p:cNvSpPr>
            <a:spLocks/>
          </p:cNvSpPr>
          <p:nvPr/>
        </p:nvSpPr>
        <p:spPr>
          <a:xfrm flipH="1" flipV="1">
            <a:off x="6205813" y="1153899"/>
            <a:ext cx="4472" cy="3904908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129" name="Прямоугольник 128"/>
          <p:cNvSpPr/>
          <p:nvPr/>
        </p:nvSpPr>
        <p:spPr>
          <a:xfrm>
            <a:off x="1140293" y="255317"/>
            <a:ext cx="9002149" cy="405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2400" b="1" dirty="0">
                <a:solidFill>
                  <a:srgbClr val="2D3494"/>
                </a:solidFill>
                <a:ea typeface="+mj-ea"/>
                <a:cs typeface="Calibri" panose="020F0502020204030204" pitchFamily="34" charset="0"/>
              </a:rPr>
              <a:t>КОМПОНЕНТЫ </a:t>
            </a:r>
            <a:r>
              <a:rPr lang="ru-RU" sz="2400" b="1" dirty="0" smtClean="0">
                <a:solidFill>
                  <a:srgbClr val="2D3494"/>
                </a:solidFill>
                <a:cs typeface="Calibri" panose="020F0502020204030204" pitchFamily="34" charset="0"/>
              </a:rPr>
              <a:t>ЛИНИИ </a:t>
            </a:r>
            <a:r>
              <a:rPr lang="ru-RU" sz="2400" b="1" dirty="0">
                <a:solidFill>
                  <a:srgbClr val="2D3494"/>
                </a:solidFill>
                <a:cs typeface="Calibri" panose="020F0502020204030204" pitchFamily="34" charset="0"/>
              </a:rPr>
              <a:t>УМК </a:t>
            </a:r>
            <a:r>
              <a:rPr lang="ru-RU" sz="2400" b="1" dirty="0" smtClean="0">
                <a:solidFill>
                  <a:srgbClr val="EB2049"/>
                </a:solidFill>
                <a:cs typeface="Calibri" panose="020F0502020204030204" pitchFamily="34" charset="0"/>
              </a:rPr>
              <a:t>ПОНОМАРЕВОЙ И.Н. (линейный курс) </a:t>
            </a:r>
            <a:endParaRPr lang="ru-RU" sz="2400" b="1" dirty="0">
              <a:solidFill>
                <a:srgbClr val="EB2049"/>
              </a:solidFill>
              <a:ea typeface="+mj-ea"/>
              <a:cs typeface="Calibri" panose="020F0502020204030204" pitchFamily="34" charset="0"/>
            </a:endParaRPr>
          </a:p>
        </p:txBody>
      </p:sp>
      <p:pic>
        <p:nvPicPr>
          <p:cNvPr id="15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9171" y="3078278"/>
            <a:ext cx="803368" cy="1088553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8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768236" y="1672397"/>
            <a:ext cx="792000" cy="1038612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9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00468" y="1690891"/>
            <a:ext cx="792000" cy="103007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0" name="Рисунок 159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549545" y="1682894"/>
            <a:ext cx="792000" cy="102466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1" name="Рисунок 160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745513" y="1896452"/>
            <a:ext cx="792000" cy="100693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2" name="Рисунок 161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239212" y="1654807"/>
            <a:ext cx="792000" cy="101928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3" name="Рисунок 162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307371" y="1877478"/>
            <a:ext cx="792000" cy="103078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4" name="Рисунок 163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245368" y="1653493"/>
            <a:ext cx="792000" cy="102605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5" name="Рисунок 164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376824" y="1885942"/>
            <a:ext cx="792000" cy="102675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6" name="Рисунок 165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6392195" y="1671584"/>
            <a:ext cx="792000" cy="102605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7" name="Рисунок 166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6501895" y="1901970"/>
            <a:ext cx="792000" cy="103386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8" name="Рисунок 167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2601639" y="3078278"/>
            <a:ext cx="792000" cy="116081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9" name="Рисунок 168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4239212" y="3078280"/>
            <a:ext cx="792000" cy="115264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0" name="Группа 169"/>
          <p:cNvGrpSpPr/>
          <p:nvPr/>
        </p:nvGrpSpPr>
        <p:grpSpPr>
          <a:xfrm>
            <a:off x="5191368" y="3078278"/>
            <a:ext cx="900000" cy="1080000"/>
            <a:chOff x="2781580" y="3812558"/>
            <a:chExt cx="560349" cy="720000"/>
          </a:xfrm>
        </p:grpSpPr>
        <p:sp>
          <p:nvSpPr>
            <p:cNvPr id="171" name="Прямоугольник 170">
              <a:extLst>
                <a:ext uri="{FF2B5EF4-FFF2-40B4-BE49-F238E27FC236}">
                  <a16:creationId xmlns="" xmlns:a16="http://schemas.microsoft.com/office/drawing/2014/main" id="{1C2692E9-7A2A-1A4A-B160-D4BD9DCB2E72}"/>
                </a:ext>
              </a:extLst>
            </p:cNvPr>
            <p:cNvSpPr/>
            <p:nvPr/>
          </p:nvSpPr>
          <p:spPr>
            <a:xfrm>
              <a:off x="2781580" y="3812558"/>
              <a:ext cx="560349" cy="720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2" name="Picture 19" descr="C:\Users\zgonnik.m\Desktop\RU_katalog_2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24032" y="3940182"/>
              <a:ext cx="292679" cy="292679"/>
            </a:xfrm>
            <a:prstGeom prst="rect">
              <a:avLst/>
            </a:prstGeom>
            <a:noFill/>
          </p:spPr>
        </p:pic>
      </p:grpSp>
      <p:grpSp>
        <p:nvGrpSpPr>
          <p:cNvPr id="173" name="Группа 172"/>
          <p:cNvGrpSpPr/>
          <p:nvPr/>
        </p:nvGrpSpPr>
        <p:grpSpPr>
          <a:xfrm>
            <a:off x="6338195" y="3078278"/>
            <a:ext cx="900000" cy="1080000"/>
            <a:chOff x="2781580" y="3812558"/>
            <a:chExt cx="560349" cy="720000"/>
          </a:xfrm>
        </p:grpSpPr>
        <p:sp>
          <p:nvSpPr>
            <p:cNvPr id="174" name="Прямоугольник 173">
              <a:extLst>
                <a:ext uri="{FF2B5EF4-FFF2-40B4-BE49-F238E27FC236}">
                  <a16:creationId xmlns="" xmlns:a16="http://schemas.microsoft.com/office/drawing/2014/main" id="{1C2692E9-7A2A-1A4A-B160-D4BD9DCB2E72}"/>
                </a:ext>
              </a:extLst>
            </p:cNvPr>
            <p:cNvSpPr/>
            <p:nvPr/>
          </p:nvSpPr>
          <p:spPr>
            <a:xfrm>
              <a:off x="2781580" y="3812558"/>
              <a:ext cx="560349" cy="720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5" name="Picture 19" descr="C:\Users\zgonnik.m\Desktop\RU_katalog_2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24032" y="3940182"/>
              <a:ext cx="292679" cy="292679"/>
            </a:xfrm>
            <a:prstGeom prst="rect">
              <a:avLst/>
            </a:prstGeom>
            <a:noFill/>
          </p:spPr>
        </p:pic>
      </p:grpSp>
      <p:grpSp>
        <p:nvGrpSpPr>
          <p:cNvPr id="176" name="Группа 175"/>
          <p:cNvGrpSpPr/>
          <p:nvPr/>
        </p:nvGrpSpPr>
        <p:grpSpPr>
          <a:xfrm>
            <a:off x="8530607" y="3078278"/>
            <a:ext cx="900000" cy="1080000"/>
            <a:chOff x="2781580" y="3812558"/>
            <a:chExt cx="560349" cy="720000"/>
          </a:xfrm>
        </p:grpSpPr>
        <p:sp>
          <p:nvSpPr>
            <p:cNvPr id="177" name="Прямоугольник 176">
              <a:extLst>
                <a:ext uri="{FF2B5EF4-FFF2-40B4-BE49-F238E27FC236}">
                  <a16:creationId xmlns="" xmlns:a16="http://schemas.microsoft.com/office/drawing/2014/main" id="{1C2692E9-7A2A-1A4A-B160-D4BD9DCB2E72}"/>
                </a:ext>
              </a:extLst>
            </p:cNvPr>
            <p:cNvSpPr/>
            <p:nvPr/>
          </p:nvSpPr>
          <p:spPr>
            <a:xfrm>
              <a:off x="2781580" y="3812558"/>
              <a:ext cx="560349" cy="720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8" name="Picture 19" descr="C:\Users\zgonnik.m\Desktop\RU_katalog_2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24032" y="3940182"/>
              <a:ext cx="292679" cy="292679"/>
            </a:xfrm>
            <a:prstGeom prst="rect">
              <a:avLst/>
            </a:prstGeom>
            <a:noFill/>
          </p:spPr>
        </p:pic>
      </p:grpSp>
      <p:grpSp>
        <p:nvGrpSpPr>
          <p:cNvPr id="179" name="Группа 178"/>
          <p:cNvGrpSpPr/>
          <p:nvPr/>
        </p:nvGrpSpPr>
        <p:grpSpPr>
          <a:xfrm>
            <a:off x="9792655" y="3078278"/>
            <a:ext cx="900000" cy="1080000"/>
            <a:chOff x="2781580" y="3812558"/>
            <a:chExt cx="560349" cy="720000"/>
          </a:xfrm>
        </p:grpSpPr>
        <p:sp>
          <p:nvSpPr>
            <p:cNvPr id="180" name="Прямоугольник 179">
              <a:extLst>
                <a:ext uri="{FF2B5EF4-FFF2-40B4-BE49-F238E27FC236}">
                  <a16:creationId xmlns="" xmlns:a16="http://schemas.microsoft.com/office/drawing/2014/main" id="{1C2692E9-7A2A-1A4A-B160-D4BD9DCB2E72}"/>
                </a:ext>
              </a:extLst>
            </p:cNvPr>
            <p:cNvSpPr/>
            <p:nvPr/>
          </p:nvSpPr>
          <p:spPr>
            <a:xfrm>
              <a:off x="2781580" y="3812558"/>
              <a:ext cx="560349" cy="720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1" name="Picture 19" descr="C:\Users\zgonnik.m\Desktop\RU_katalog_2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24032" y="3940182"/>
              <a:ext cx="292679" cy="292679"/>
            </a:xfrm>
            <a:prstGeom prst="rect">
              <a:avLst/>
            </a:prstGeom>
            <a:noFill/>
          </p:spPr>
        </p:pic>
      </p:grpSp>
      <p:grpSp>
        <p:nvGrpSpPr>
          <p:cNvPr id="182" name="Группа 181"/>
          <p:cNvGrpSpPr/>
          <p:nvPr/>
        </p:nvGrpSpPr>
        <p:grpSpPr>
          <a:xfrm>
            <a:off x="10757007" y="3078278"/>
            <a:ext cx="900852" cy="1080000"/>
            <a:chOff x="2781580" y="3812558"/>
            <a:chExt cx="560349" cy="720000"/>
          </a:xfrm>
        </p:grpSpPr>
        <p:sp>
          <p:nvSpPr>
            <p:cNvPr id="183" name="Прямоугольник 182">
              <a:extLst>
                <a:ext uri="{FF2B5EF4-FFF2-40B4-BE49-F238E27FC236}">
                  <a16:creationId xmlns="" xmlns:a16="http://schemas.microsoft.com/office/drawing/2014/main" id="{1C2692E9-7A2A-1A4A-B160-D4BD9DCB2E72}"/>
                </a:ext>
              </a:extLst>
            </p:cNvPr>
            <p:cNvSpPr/>
            <p:nvPr/>
          </p:nvSpPr>
          <p:spPr>
            <a:xfrm>
              <a:off x="2781580" y="3812558"/>
              <a:ext cx="560349" cy="720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4" name="Picture 19" descr="C:\Users\zgonnik.m\Desktop\RU_katalog_2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24032" y="3940182"/>
              <a:ext cx="292679" cy="292679"/>
            </a:xfrm>
            <a:prstGeom prst="rect">
              <a:avLst/>
            </a:prstGeom>
            <a:noFill/>
          </p:spPr>
        </p:pic>
      </p:grpSp>
      <p:grpSp>
        <p:nvGrpSpPr>
          <p:cNvPr id="185" name="Group 81"/>
          <p:cNvGrpSpPr/>
          <p:nvPr/>
        </p:nvGrpSpPr>
        <p:grpSpPr>
          <a:xfrm>
            <a:off x="8205467" y="4473010"/>
            <a:ext cx="482540" cy="475496"/>
            <a:chOff x="2376488" y="1706563"/>
            <a:chExt cx="652462" cy="642938"/>
          </a:xfrm>
          <a:solidFill>
            <a:schemeClr val="bg1"/>
          </a:solidFill>
        </p:grpSpPr>
        <p:sp>
          <p:nvSpPr>
            <p:cNvPr id="186" name="Freeform 9"/>
            <p:cNvSpPr>
              <a:spLocks/>
            </p:cNvSpPr>
            <p:nvPr/>
          </p:nvSpPr>
          <p:spPr bwMode="auto">
            <a:xfrm>
              <a:off x="2514600" y="1706563"/>
              <a:ext cx="514350" cy="642938"/>
            </a:xfrm>
            <a:custGeom>
              <a:avLst/>
              <a:gdLst/>
              <a:ahLst/>
              <a:cxnLst>
                <a:cxn ang="0">
                  <a:pos x="212" y="83"/>
                </a:cxn>
                <a:cxn ang="0">
                  <a:pos x="212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9" y="1"/>
                </a:cxn>
                <a:cxn ang="0">
                  <a:pos x="4" y="4"/>
                </a:cxn>
                <a:cxn ang="0">
                  <a:pos x="1" y="9"/>
                </a:cxn>
                <a:cxn ang="0">
                  <a:pos x="0" y="14"/>
                </a:cxn>
                <a:cxn ang="0">
                  <a:pos x="0" y="159"/>
                </a:cxn>
                <a:cxn ang="0">
                  <a:pos x="43" y="159"/>
                </a:cxn>
                <a:cxn ang="0">
                  <a:pos x="43" y="159"/>
                </a:cxn>
                <a:cxn ang="0">
                  <a:pos x="49" y="161"/>
                </a:cxn>
                <a:cxn ang="0">
                  <a:pos x="55" y="162"/>
                </a:cxn>
                <a:cxn ang="0">
                  <a:pos x="60" y="164"/>
                </a:cxn>
                <a:cxn ang="0">
                  <a:pos x="65" y="169"/>
                </a:cxn>
                <a:cxn ang="0">
                  <a:pos x="68" y="173"/>
                </a:cxn>
                <a:cxn ang="0">
                  <a:pos x="71" y="178"/>
                </a:cxn>
                <a:cxn ang="0">
                  <a:pos x="73" y="183"/>
                </a:cxn>
                <a:cxn ang="0">
                  <a:pos x="73" y="189"/>
                </a:cxn>
                <a:cxn ang="0">
                  <a:pos x="73" y="303"/>
                </a:cxn>
                <a:cxn ang="0">
                  <a:pos x="73" y="303"/>
                </a:cxn>
                <a:cxn ang="0">
                  <a:pos x="84" y="304"/>
                </a:cxn>
                <a:cxn ang="0">
                  <a:pos x="92" y="308"/>
                </a:cxn>
                <a:cxn ang="0">
                  <a:pos x="97" y="312"/>
                </a:cxn>
                <a:cxn ang="0">
                  <a:pos x="98" y="317"/>
                </a:cxn>
                <a:cxn ang="0">
                  <a:pos x="98" y="317"/>
                </a:cxn>
                <a:cxn ang="0">
                  <a:pos x="100" y="320"/>
                </a:cxn>
                <a:cxn ang="0">
                  <a:pos x="100" y="327"/>
                </a:cxn>
                <a:cxn ang="0">
                  <a:pos x="97" y="335"/>
                </a:cxn>
                <a:cxn ang="0">
                  <a:pos x="91" y="344"/>
                </a:cxn>
                <a:cxn ang="0">
                  <a:pos x="30" y="405"/>
                </a:cxn>
                <a:cxn ang="0">
                  <a:pos x="309" y="405"/>
                </a:cxn>
                <a:cxn ang="0">
                  <a:pos x="309" y="405"/>
                </a:cxn>
                <a:cxn ang="0">
                  <a:pos x="314" y="403"/>
                </a:cxn>
                <a:cxn ang="0">
                  <a:pos x="319" y="400"/>
                </a:cxn>
                <a:cxn ang="0">
                  <a:pos x="322" y="395"/>
                </a:cxn>
                <a:cxn ang="0">
                  <a:pos x="324" y="391"/>
                </a:cxn>
                <a:cxn ang="0">
                  <a:pos x="324" y="111"/>
                </a:cxn>
                <a:cxn ang="0">
                  <a:pos x="241" y="111"/>
                </a:cxn>
                <a:cxn ang="0">
                  <a:pos x="241" y="111"/>
                </a:cxn>
                <a:cxn ang="0">
                  <a:pos x="236" y="111"/>
                </a:cxn>
                <a:cxn ang="0">
                  <a:pos x="229" y="110"/>
                </a:cxn>
                <a:cxn ang="0">
                  <a:pos x="225" y="106"/>
                </a:cxn>
                <a:cxn ang="0">
                  <a:pos x="220" y="103"/>
                </a:cxn>
                <a:cxn ang="0">
                  <a:pos x="217" y="98"/>
                </a:cxn>
                <a:cxn ang="0">
                  <a:pos x="215" y="94"/>
                </a:cxn>
                <a:cxn ang="0">
                  <a:pos x="213" y="87"/>
                </a:cxn>
                <a:cxn ang="0">
                  <a:pos x="212" y="83"/>
                </a:cxn>
                <a:cxn ang="0">
                  <a:pos x="212" y="83"/>
                </a:cxn>
              </a:cxnLst>
              <a:rect l="0" t="0" r="r" b="b"/>
              <a:pathLst>
                <a:path w="324" h="405">
                  <a:moveTo>
                    <a:pt x="212" y="83"/>
                  </a:moveTo>
                  <a:lnTo>
                    <a:pt x="212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9" y="1"/>
                  </a:lnTo>
                  <a:lnTo>
                    <a:pt x="4" y="4"/>
                  </a:lnTo>
                  <a:lnTo>
                    <a:pt x="1" y="9"/>
                  </a:lnTo>
                  <a:lnTo>
                    <a:pt x="0" y="14"/>
                  </a:lnTo>
                  <a:lnTo>
                    <a:pt x="0" y="159"/>
                  </a:lnTo>
                  <a:lnTo>
                    <a:pt x="43" y="159"/>
                  </a:lnTo>
                  <a:lnTo>
                    <a:pt x="43" y="159"/>
                  </a:lnTo>
                  <a:lnTo>
                    <a:pt x="49" y="161"/>
                  </a:lnTo>
                  <a:lnTo>
                    <a:pt x="55" y="162"/>
                  </a:lnTo>
                  <a:lnTo>
                    <a:pt x="60" y="164"/>
                  </a:lnTo>
                  <a:lnTo>
                    <a:pt x="65" y="169"/>
                  </a:lnTo>
                  <a:lnTo>
                    <a:pt x="68" y="173"/>
                  </a:lnTo>
                  <a:lnTo>
                    <a:pt x="71" y="178"/>
                  </a:lnTo>
                  <a:lnTo>
                    <a:pt x="73" y="183"/>
                  </a:lnTo>
                  <a:lnTo>
                    <a:pt x="73" y="189"/>
                  </a:lnTo>
                  <a:lnTo>
                    <a:pt x="73" y="303"/>
                  </a:lnTo>
                  <a:lnTo>
                    <a:pt x="73" y="303"/>
                  </a:lnTo>
                  <a:lnTo>
                    <a:pt x="84" y="304"/>
                  </a:lnTo>
                  <a:lnTo>
                    <a:pt x="92" y="308"/>
                  </a:lnTo>
                  <a:lnTo>
                    <a:pt x="97" y="312"/>
                  </a:lnTo>
                  <a:lnTo>
                    <a:pt x="98" y="317"/>
                  </a:lnTo>
                  <a:lnTo>
                    <a:pt x="98" y="317"/>
                  </a:lnTo>
                  <a:lnTo>
                    <a:pt x="100" y="320"/>
                  </a:lnTo>
                  <a:lnTo>
                    <a:pt x="100" y="327"/>
                  </a:lnTo>
                  <a:lnTo>
                    <a:pt x="97" y="335"/>
                  </a:lnTo>
                  <a:lnTo>
                    <a:pt x="91" y="344"/>
                  </a:lnTo>
                  <a:lnTo>
                    <a:pt x="30" y="405"/>
                  </a:lnTo>
                  <a:lnTo>
                    <a:pt x="309" y="405"/>
                  </a:lnTo>
                  <a:lnTo>
                    <a:pt x="309" y="405"/>
                  </a:lnTo>
                  <a:lnTo>
                    <a:pt x="314" y="403"/>
                  </a:lnTo>
                  <a:lnTo>
                    <a:pt x="319" y="400"/>
                  </a:lnTo>
                  <a:lnTo>
                    <a:pt x="322" y="395"/>
                  </a:lnTo>
                  <a:lnTo>
                    <a:pt x="324" y="391"/>
                  </a:lnTo>
                  <a:lnTo>
                    <a:pt x="324" y="111"/>
                  </a:lnTo>
                  <a:lnTo>
                    <a:pt x="241" y="111"/>
                  </a:lnTo>
                  <a:lnTo>
                    <a:pt x="241" y="111"/>
                  </a:lnTo>
                  <a:lnTo>
                    <a:pt x="236" y="111"/>
                  </a:lnTo>
                  <a:lnTo>
                    <a:pt x="229" y="110"/>
                  </a:lnTo>
                  <a:lnTo>
                    <a:pt x="225" y="106"/>
                  </a:lnTo>
                  <a:lnTo>
                    <a:pt x="220" y="103"/>
                  </a:lnTo>
                  <a:lnTo>
                    <a:pt x="217" y="98"/>
                  </a:lnTo>
                  <a:lnTo>
                    <a:pt x="215" y="94"/>
                  </a:lnTo>
                  <a:lnTo>
                    <a:pt x="213" y="87"/>
                  </a:lnTo>
                  <a:lnTo>
                    <a:pt x="212" y="83"/>
                  </a:lnTo>
                  <a:lnTo>
                    <a:pt x="212" y="83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  <p:sp>
          <p:nvSpPr>
            <p:cNvPr id="187" name="Freeform 10"/>
            <p:cNvSpPr>
              <a:spLocks/>
            </p:cNvSpPr>
            <p:nvPr/>
          </p:nvSpPr>
          <p:spPr bwMode="auto">
            <a:xfrm>
              <a:off x="2873375" y="1706563"/>
              <a:ext cx="155575" cy="153988"/>
            </a:xfrm>
            <a:custGeom>
              <a:avLst/>
              <a:gdLst/>
              <a:ahLst/>
              <a:cxnLst>
                <a:cxn ang="0">
                  <a:pos x="15" y="97"/>
                </a:cxn>
                <a:cxn ang="0">
                  <a:pos x="98" y="97"/>
                </a:cxn>
                <a:cxn ang="0">
                  <a:pos x="0" y="0"/>
                </a:cxn>
                <a:cxn ang="0">
                  <a:pos x="0" y="83"/>
                </a:cxn>
                <a:cxn ang="0">
                  <a:pos x="0" y="83"/>
                </a:cxn>
                <a:cxn ang="0">
                  <a:pos x="2" y="87"/>
                </a:cxn>
                <a:cxn ang="0">
                  <a:pos x="5" y="92"/>
                </a:cxn>
                <a:cxn ang="0">
                  <a:pos x="10" y="95"/>
                </a:cxn>
                <a:cxn ang="0">
                  <a:pos x="15" y="97"/>
                </a:cxn>
                <a:cxn ang="0">
                  <a:pos x="15" y="97"/>
                </a:cxn>
              </a:cxnLst>
              <a:rect l="0" t="0" r="r" b="b"/>
              <a:pathLst>
                <a:path w="98" h="97">
                  <a:moveTo>
                    <a:pt x="15" y="97"/>
                  </a:moveTo>
                  <a:lnTo>
                    <a:pt x="98" y="97"/>
                  </a:lnTo>
                  <a:lnTo>
                    <a:pt x="0" y="0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2" y="87"/>
                  </a:lnTo>
                  <a:lnTo>
                    <a:pt x="5" y="92"/>
                  </a:lnTo>
                  <a:lnTo>
                    <a:pt x="10" y="95"/>
                  </a:lnTo>
                  <a:lnTo>
                    <a:pt x="15" y="97"/>
                  </a:lnTo>
                  <a:lnTo>
                    <a:pt x="15" y="97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  <p:sp>
          <p:nvSpPr>
            <p:cNvPr id="188" name="Freeform 11"/>
            <p:cNvSpPr>
              <a:spLocks/>
            </p:cNvSpPr>
            <p:nvPr/>
          </p:nvSpPr>
          <p:spPr bwMode="auto">
            <a:xfrm>
              <a:off x="2376488" y="1981200"/>
              <a:ext cx="274638" cy="368300"/>
            </a:xfrm>
            <a:custGeom>
              <a:avLst/>
              <a:gdLst/>
              <a:ahLst/>
              <a:cxnLst>
                <a:cxn ang="0">
                  <a:pos x="160" y="144"/>
                </a:cxn>
                <a:cxn ang="0">
                  <a:pos x="146" y="144"/>
                </a:cxn>
                <a:cxn ang="0">
                  <a:pos x="146" y="16"/>
                </a:cxn>
                <a:cxn ang="0">
                  <a:pos x="146" y="16"/>
                </a:cxn>
                <a:cxn ang="0">
                  <a:pos x="144" y="10"/>
                </a:cxn>
                <a:cxn ang="0">
                  <a:pos x="141" y="5"/>
                </a:cxn>
                <a:cxn ang="0">
                  <a:pos x="136" y="2"/>
                </a:cxn>
                <a:cxn ang="0">
                  <a:pos x="130" y="0"/>
                </a:cxn>
                <a:cxn ang="0">
                  <a:pos x="43" y="0"/>
                </a:cxn>
                <a:cxn ang="0">
                  <a:pos x="43" y="0"/>
                </a:cxn>
                <a:cxn ang="0">
                  <a:pos x="37" y="2"/>
                </a:cxn>
                <a:cxn ang="0">
                  <a:pos x="32" y="5"/>
                </a:cxn>
                <a:cxn ang="0">
                  <a:pos x="29" y="10"/>
                </a:cxn>
                <a:cxn ang="0">
                  <a:pos x="27" y="16"/>
                </a:cxn>
                <a:cxn ang="0">
                  <a:pos x="27" y="144"/>
                </a:cxn>
                <a:cxn ang="0">
                  <a:pos x="13" y="144"/>
                </a:cxn>
                <a:cxn ang="0">
                  <a:pos x="13" y="144"/>
                </a:cxn>
                <a:cxn ang="0">
                  <a:pos x="5" y="146"/>
                </a:cxn>
                <a:cxn ang="0">
                  <a:pos x="2" y="147"/>
                </a:cxn>
                <a:cxn ang="0">
                  <a:pos x="0" y="149"/>
                </a:cxn>
                <a:cxn ang="0">
                  <a:pos x="0" y="152"/>
                </a:cxn>
                <a:cxn ang="0">
                  <a:pos x="2" y="155"/>
                </a:cxn>
                <a:cxn ang="0">
                  <a:pos x="5" y="162"/>
                </a:cxn>
                <a:cxn ang="0">
                  <a:pos x="71" y="226"/>
                </a:cxn>
                <a:cxn ang="0">
                  <a:pos x="71" y="226"/>
                </a:cxn>
                <a:cxn ang="0">
                  <a:pos x="74" y="229"/>
                </a:cxn>
                <a:cxn ang="0">
                  <a:pos x="77" y="230"/>
                </a:cxn>
                <a:cxn ang="0">
                  <a:pos x="87" y="232"/>
                </a:cxn>
                <a:cxn ang="0">
                  <a:pos x="96" y="230"/>
                </a:cxn>
                <a:cxn ang="0">
                  <a:pos x="99" y="229"/>
                </a:cxn>
                <a:cxn ang="0">
                  <a:pos x="102" y="226"/>
                </a:cxn>
                <a:cxn ang="0">
                  <a:pos x="166" y="162"/>
                </a:cxn>
                <a:cxn ang="0">
                  <a:pos x="166" y="162"/>
                </a:cxn>
                <a:cxn ang="0">
                  <a:pos x="171" y="155"/>
                </a:cxn>
                <a:cxn ang="0">
                  <a:pos x="173" y="152"/>
                </a:cxn>
                <a:cxn ang="0">
                  <a:pos x="171" y="149"/>
                </a:cxn>
                <a:cxn ang="0">
                  <a:pos x="171" y="147"/>
                </a:cxn>
                <a:cxn ang="0">
                  <a:pos x="168" y="146"/>
                </a:cxn>
                <a:cxn ang="0">
                  <a:pos x="160" y="144"/>
                </a:cxn>
                <a:cxn ang="0">
                  <a:pos x="160" y="144"/>
                </a:cxn>
              </a:cxnLst>
              <a:rect l="0" t="0" r="r" b="b"/>
              <a:pathLst>
                <a:path w="173" h="232">
                  <a:moveTo>
                    <a:pt x="160" y="144"/>
                  </a:moveTo>
                  <a:lnTo>
                    <a:pt x="146" y="144"/>
                  </a:lnTo>
                  <a:lnTo>
                    <a:pt x="146" y="16"/>
                  </a:lnTo>
                  <a:lnTo>
                    <a:pt x="146" y="16"/>
                  </a:lnTo>
                  <a:lnTo>
                    <a:pt x="144" y="10"/>
                  </a:lnTo>
                  <a:lnTo>
                    <a:pt x="141" y="5"/>
                  </a:lnTo>
                  <a:lnTo>
                    <a:pt x="136" y="2"/>
                  </a:lnTo>
                  <a:lnTo>
                    <a:pt x="13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32" y="5"/>
                  </a:lnTo>
                  <a:lnTo>
                    <a:pt x="29" y="10"/>
                  </a:lnTo>
                  <a:lnTo>
                    <a:pt x="27" y="16"/>
                  </a:lnTo>
                  <a:lnTo>
                    <a:pt x="27" y="144"/>
                  </a:lnTo>
                  <a:lnTo>
                    <a:pt x="13" y="144"/>
                  </a:lnTo>
                  <a:lnTo>
                    <a:pt x="13" y="144"/>
                  </a:lnTo>
                  <a:lnTo>
                    <a:pt x="5" y="146"/>
                  </a:lnTo>
                  <a:lnTo>
                    <a:pt x="2" y="147"/>
                  </a:lnTo>
                  <a:lnTo>
                    <a:pt x="0" y="149"/>
                  </a:lnTo>
                  <a:lnTo>
                    <a:pt x="0" y="152"/>
                  </a:lnTo>
                  <a:lnTo>
                    <a:pt x="2" y="155"/>
                  </a:lnTo>
                  <a:lnTo>
                    <a:pt x="5" y="162"/>
                  </a:lnTo>
                  <a:lnTo>
                    <a:pt x="71" y="226"/>
                  </a:lnTo>
                  <a:lnTo>
                    <a:pt x="71" y="226"/>
                  </a:lnTo>
                  <a:lnTo>
                    <a:pt x="74" y="229"/>
                  </a:lnTo>
                  <a:lnTo>
                    <a:pt x="77" y="230"/>
                  </a:lnTo>
                  <a:lnTo>
                    <a:pt x="87" y="232"/>
                  </a:lnTo>
                  <a:lnTo>
                    <a:pt x="96" y="230"/>
                  </a:lnTo>
                  <a:lnTo>
                    <a:pt x="99" y="229"/>
                  </a:lnTo>
                  <a:lnTo>
                    <a:pt x="102" y="226"/>
                  </a:lnTo>
                  <a:lnTo>
                    <a:pt x="166" y="162"/>
                  </a:lnTo>
                  <a:lnTo>
                    <a:pt x="166" y="162"/>
                  </a:lnTo>
                  <a:lnTo>
                    <a:pt x="171" y="155"/>
                  </a:lnTo>
                  <a:lnTo>
                    <a:pt x="173" y="152"/>
                  </a:lnTo>
                  <a:lnTo>
                    <a:pt x="171" y="149"/>
                  </a:lnTo>
                  <a:lnTo>
                    <a:pt x="171" y="147"/>
                  </a:lnTo>
                  <a:lnTo>
                    <a:pt x="168" y="146"/>
                  </a:lnTo>
                  <a:lnTo>
                    <a:pt x="160" y="144"/>
                  </a:lnTo>
                  <a:lnTo>
                    <a:pt x="160" y="144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</p:grpSp>
      <p:grpSp>
        <p:nvGrpSpPr>
          <p:cNvPr id="189" name="Group 81"/>
          <p:cNvGrpSpPr/>
          <p:nvPr/>
        </p:nvGrpSpPr>
        <p:grpSpPr>
          <a:xfrm>
            <a:off x="10318967" y="4481460"/>
            <a:ext cx="482540" cy="475496"/>
            <a:chOff x="2376488" y="1706563"/>
            <a:chExt cx="652462" cy="642938"/>
          </a:xfrm>
          <a:solidFill>
            <a:schemeClr val="bg1"/>
          </a:solidFill>
        </p:grpSpPr>
        <p:sp>
          <p:nvSpPr>
            <p:cNvPr id="190" name="Freeform 9"/>
            <p:cNvSpPr>
              <a:spLocks/>
            </p:cNvSpPr>
            <p:nvPr/>
          </p:nvSpPr>
          <p:spPr bwMode="auto">
            <a:xfrm>
              <a:off x="2514600" y="1706563"/>
              <a:ext cx="514350" cy="642938"/>
            </a:xfrm>
            <a:custGeom>
              <a:avLst/>
              <a:gdLst/>
              <a:ahLst/>
              <a:cxnLst>
                <a:cxn ang="0">
                  <a:pos x="212" y="83"/>
                </a:cxn>
                <a:cxn ang="0">
                  <a:pos x="212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9" y="1"/>
                </a:cxn>
                <a:cxn ang="0">
                  <a:pos x="4" y="4"/>
                </a:cxn>
                <a:cxn ang="0">
                  <a:pos x="1" y="9"/>
                </a:cxn>
                <a:cxn ang="0">
                  <a:pos x="0" y="14"/>
                </a:cxn>
                <a:cxn ang="0">
                  <a:pos x="0" y="159"/>
                </a:cxn>
                <a:cxn ang="0">
                  <a:pos x="43" y="159"/>
                </a:cxn>
                <a:cxn ang="0">
                  <a:pos x="43" y="159"/>
                </a:cxn>
                <a:cxn ang="0">
                  <a:pos x="49" y="161"/>
                </a:cxn>
                <a:cxn ang="0">
                  <a:pos x="55" y="162"/>
                </a:cxn>
                <a:cxn ang="0">
                  <a:pos x="60" y="164"/>
                </a:cxn>
                <a:cxn ang="0">
                  <a:pos x="65" y="169"/>
                </a:cxn>
                <a:cxn ang="0">
                  <a:pos x="68" y="173"/>
                </a:cxn>
                <a:cxn ang="0">
                  <a:pos x="71" y="178"/>
                </a:cxn>
                <a:cxn ang="0">
                  <a:pos x="73" y="183"/>
                </a:cxn>
                <a:cxn ang="0">
                  <a:pos x="73" y="189"/>
                </a:cxn>
                <a:cxn ang="0">
                  <a:pos x="73" y="303"/>
                </a:cxn>
                <a:cxn ang="0">
                  <a:pos x="73" y="303"/>
                </a:cxn>
                <a:cxn ang="0">
                  <a:pos x="84" y="304"/>
                </a:cxn>
                <a:cxn ang="0">
                  <a:pos x="92" y="308"/>
                </a:cxn>
                <a:cxn ang="0">
                  <a:pos x="97" y="312"/>
                </a:cxn>
                <a:cxn ang="0">
                  <a:pos x="98" y="317"/>
                </a:cxn>
                <a:cxn ang="0">
                  <a:pos x="98" y="317"/>
                </a:cxn>
                <a:cxn ang="0">
                  <a:pos x="100" y="320"/>
                </a:cxn>
                <a:cxn ang="0">
                  <a:pos x="100" y="327"/>
                </a:cxn>
                <a:cxn ang="0">
                  <a:pos x="97" y="335"/>
                </a:cxn>
                <a:cxn ang="0">
                  <a:pos x="91" y="344"/>
                </a:cxn>
                <a:cxn ang="0">
                  <a:pos x="30" y="405"/>
                </a:cxn>
                <a:cxn ang="0">
                  <a:pos x="309" y="405"/>
                </a:cxn>
                <a:cxn ang="0">
                  <a:pos x="309" y="405"/>
                </a:cxn>
                <a:cxn ang="0">
                  <a:pos x="314" y="403"/>
                </a:cxn>
                <a:cxn ang="0">
                  <a:pos x="319" y="400"/>
                </a:cxn>
                <a:cxn ang="0">
                  <a:pos x="322" y="395"/>
                </a:cxn>
                <a:cxn ang="0">
                  <a:pos x="324" y="391"/>
                </a:cxn>
                <a:cxn ang="0">
                  <a:pos x="324" y="111"/>
                </a:cxn>
                <a:cxn ang="0">
                  <a:pos x="241" y="111"/>
                </a:cxn>
                <a:cxn ang="0">
                  <a:pos x="241" y="111"/>
                </a:cxn>
                <a:cxn ang="0">
                  <a:pos x="236" y="111"/>
                </a:cxn>
                <a:cxn ang="0">
                  <a:pos x="229" y="110"/>
                </a:cxn>
                <a:cxn ang="0">
                  <a:pos x="225" y="106"/>
                </a:cxn>
                <a:cxn ang="0">
                  <a:pos x="220" y="103"/>
                </a:cxn>
                <a:cxn ang="0">
                  <a:pos x="217" y="98"/>
                </a:cxn>
                <a:cxn ang="0">
                  <a:pos x="215" y="94"/>
                </a:cxn>
                <a:cxn ang="0">
                  <a:pos x="213" y="87"/>
                </a:cxn>
                <a:cxn ang="0">
                  <a:pos x="212" y="83"/>
                </a:cxn>
                <a:cxn ang="0">
                  <a:pos x="212" y="83"/>
                </a:cxn>
              </a:cxnLst>
              <a:rect l="0" t="0" r="r" b="b"/>
              <a:pathLst>
                <a:path w="324" h="405">
                  <a:moveTo>
                    <a:pt x="212" y="83"/>
                  </a:moveTo>
                  <a:lnTo>
                    <a:pt x="212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9" y="1"/>
                  </a:lnTo>
                  <a:lnTo>
                    <a:pt x="4" y="4"/>
                  </a:lnTo>
                  <a:lnTo>
                    <a:pt x="1" y="9"/>
                  </a:lnTo>
                  <a:lnTo>
                    <a:pt x="0" y="14"/>
                  </a:lnTo>
                  <a:lnTo>
                    <a:pt x="0" y="159"/>
                  </a:lnTo>
                  <a:lnTo>
                    <a:pt x="43" y="159"/>
                  </a:lnTo>
                  <a:lnTo>
                    <a:pt x="43" y="159"/>
                  </a:lnTo>
                  <a:lnTo>
                    <a:pt x="49" y="161"/>
                  </a:lnTo>
                  <a:lnTo>
                    <a:pt x="55" y="162"/>
                  </a:lnTo>
                  <a:lnTo>
                    <a:pt x="60" y="164"/>
                  </a:lnTo>
                  <a:lnTo>
                    <a:pt x="65" y="169"/>
                  </a:lnTo>
                  <a:lnTo>
                    <a:pt x="68" y="173"/>
                  </a:lnTo>
                  <a:lnTo>
                    <a:pt x="71" y="178"/>
                  </a:lnTo>
                  <a:lnTo>
                    <a:pt x="73" y="183"/>
                  </a:lnTo>
                  <a:lnTo>
                    <a:pt x="73" y="189"/>
                  </a:lnTo>
                  <a:lnTo>
                    <a:pt x="73" y="303"/>
                  </a:lnTo>
                  <a:lnTo>
                    <a:pt x="73" y="303"/>
                  </a:lnTo>
                  <a:lnTo>
                    <a:pt x="84" y="304"/>
                  </a:lnTo>
                  <a:lnTo>
                    <a:pt x="92" y="308"/>
                  </a:lnTo>
                  <a:lnTo>
                    <a:pt x="97" y="312"/>
                  </a:lnTo>
                  <a:lnTo>
                    <a:pt x="98" y="317"/>
                  </a:lnTo>
                  <a:lnTo>
                    <a:pt x="98" y="317"/>
                  </a:lnTo>
                  <a:lnTo>
                    <a:pt x="100" y="320"/>
                  </a:lnTo>
                  <a:lnTo>
                    <a:pt x="100" y="327"/>
                  </a:lnTo>
                  <a:lnTo>
                    <a:pt x="97" y="335"/>
                  </a:lnTo>
                  <a:lnTo>
                    <a:pt x="91" y="344"/>
                  </a:lnTo>
                  <a:lnTo>
                    <a:pt x="30" y="405"/>
                  </a:lnTo>
                  <a:lnTo>
                    <a:pt x="309" y="405"/>
                  </a:lnTo>
                  <a:lnTo>
                    <a:pt x="309" y="405"/>
                  </a:lnTo>
                  <a:lnTo>
                    <a:pt x="314" y="403"/>
                  </a:lnTo>
                  <a:lnTo>
                    <a:pt x="319" y="400"/>
                  </a:lnTo>
                  <a:lnTo>
                    <a:pt x="322" y="395"/>
                  </a:lnTo>
                  <a:lnTo>
                    <a:pt x="324" y="391"/>
                  </a:lnTo>
                  <a:lnTo>
                    <a:pt x="324" y="111"/>
                  </a:lnTo>
                  <a:lnTo>
                    <a:pt x="241" y="111"/>
                  </a:lnTo>
                  <a:lnTo>
                    <a:pt x="241" y="111"/>
                  </a:lnTo>
                  <a:lnTo>
                    <a:pt x="236" y="111"/>
                  </a:lnTo>
                  <a:lnTo>
                    <a:pt x="229" y="110"/>
                  </a:lnTo>
                  <a:lnTo>
                    <a:pt x="225" y="106"/>
                  </a:lnTo>
                  <a:lnTo>
                    <a:pt x="220" y="103"/>
                  </a:lnTo>
                  <a:lnTo>
                    <a:pt x="217" y="98"/>
                  </a:lnTo>
                  <a:lnTo>
                    <a:pt x="215" y="94"/>
                  </a:lnTo>
                  <a:lnTo>
                    <a:pt x="213" y="87"/>
                  </a:lnTo>
                  <a:lnTo>
                    <a:pt x="212" y="83"/>
                  </a:lnTo>
                  <a:lnTo>
                    <a:pt x="212" y="83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  <p:sp>
          <p:nvSpPr>
            <p:cNvPr id="191" name="Freeform 10"/>
            <p:cNvSpPr>
              <a:spLocks/>
            </p:cNvSpPr>
            <p:nvPr/>
          </p:nvSpPr>
          <p:spPr bwMode="auto">
            <a:xfrm>
              <a:off x="2873375" y="1706563"/>
              <a:ext cx="155575" cy="153988"/>
            </a:xfrm>
            <a:custGeom>
              <a:avLst/>
              <a:gdLst/>
              <a:ahLst/>
              <a:cxnLst>
                <a:cxn ang="0">
                  <a:pos x="15" y="97"/>
                </a:cxn>
                <a:cxn ang="0">
                  <a:pos x="98" y="97"/>
                </a:cxn>
                <a:cxn ang="0">
                  <a:pos x="0" y="0"/>
                </a:cxn>
                <a:cxn ang="0">
                  <a:pos x="0" y="83"/>
                </a:cxn>
                <a:cxn ang="0">
                  <a:pos x="0" y="83"/>
                </a:cxn>
                <a:cxn ang="0">
                  <a:pos x="2" y="87"/>
                </a:cxn>
                <a:cxn ang="0">
                  <a:pos x="5" y="92"/>
                </a:cxn>
                <a:cxn ang="0">
                  <a:pos x="10" y="95"/>
                </a:cxn>
                <a:cxn ang="0">
                  <a:pos x="15" y="97"/>
                </a:cxn>
                <a:cxn ang="0">
                  <a:pos x="15" y="97"/>
                </a:cxn>
              </a:cxnLst>
              <a:rect l="0" t="0" r="r" b="b"/>
              <a:pathLst>
                <a:path w="98" h="97">
                  <a:moveTo>
                    <a:pt x="15" y="97"/>
                  </a:moveTo>
                  <a:lnTo>
                    <a:pt x="98" y="97"/>
                  </a:lnTo>
                  <a:lnTo>
                    <a:pt x="0" y="0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2" y="87"/>
                  </a:lnTo>
                  <a:lnTo>
                    <a:pt x="5" y="92"/>
                  </a:lnTo>
                  <a:lnTo>
                    <a:pt x="10" y="95"/>
                  </a:lnTo>
                  <a:lnTo>
                    <a:pt x="15" y="97"/>
                  </a:lnTo>
                  <a:lnTo>
                    <a:pt x="15" y="97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  <p:sp>
          <p:nvSpPr>
            <p:cNvPr id="192" name="Freeform 11"/>
            <p:cNvSpPr>
              <a:spLocks/>
            </p:cNvSpPr>
            <p:nvPr/>
          </p:nvSpPr>
          <p:spPr bwMode="auto">
            <a:xfrm>
              <a:off x="2376488" y="1981200"/>
              <a:ext cx="274638" cy="368300"/>
            </a:xfrm>
            <a:custGeom>
              <a:avLst/>
              <a:gdLst/>
              <a:ahLst/>
              <a:cxnLst>
                <a:cxn ang="0">
                  <a:pos x="160" y="144"/>
                </a:cxn>
                <a:cxn ang="0">
                  <a:pos x="146" y="144"/>
                </a:cxn>
                <a:cxn ang="0">
                  <a:pos x="146" y="16"/>
                </a:cxn>
                <a:cxn ang="0">
                  <a:pos x="146" y="16"/>
                </a:cxn>
                <a:cxn ang="0">
                  <a:pos x="144" y="10"/>
                </a:cxn>
                <a:cxn ang="0">
                  <a:pos x="141" y="5"/>
                </a:cxn>
                <a:cxn ang="0">
                  <a:pos x="136" y="2"/>
                </a:cxn>
                <a:cxn ang="0">
                  <a:pos x="130" y="0"/>
                </a:cxn>
                <a:cxn ang="0">
                  <a:pos x="43" y="0"/>
                </a:cxn>
                <a:cxn ang="0">
                  <a:pos x="43" y="0"/>
                </a:cxn>
                <a:cxn ang="0">
                  <a:pos x="37" y="2"/>
                </a:cxn>
                <a:cxn ang="0">
                  <a:pos x="32" y="5"/>
                </a:cxn>
                <a:cxn ang="0">
                  <a:pos x="29" y="10"/>
                </a:cxn>
                <a:cxn ang="0">
                  <a:pos x="27" y="16"/>
                </a:cxn>
                <a:cxn ang="0">
                  <a:pos x="27" y="144"/>
                </a:cxn>
                <a:cxn ang="0">
                  <a:pos x="13" y="144"/>
                </a:cxn>
                <a:cxn ang="0">
                  <a:pos x="13" y="144"/>
                </a:cxn>
                <a:cxn ang="0">
                  <a:pos x="5" y="146"/>
                </a:cxn>
                <a:cxn ang="0">
                  <a:pos x="2" y="147"/>
                </a:cxn>
                <a:cxn ang="0">
                  <a:pos x="0" y="149"/>
                </a:cxn>
                <a:cxn ang="0">
                  <a:pos x="0" y="152"/>
                </a:cxn>
                <a:cxn ang="0">
                  <a:pos x="2" y="155"/>
                </a:cxn>
                <a:cxn ang="0">
                  <a:pos x="5" y="162"/>
                </a:cxn>
                <a:cxn ang="0">
                  <a:pos x="71" y="226"/>
                </a:cxn>
                <a:cxn ang="0">
                  <a:pos x="71" y="226"/>
                </a:cxn>
                <a:cxn ang="0">
                  <a:pos x="74" y="229"/>
                </a:cxn>
                <a:cxn ang="0">
                  <a:pos x="77" y="230"/>
                </a:cxn>
                <a:cxn ang="0">
                  <a:pos x="87" y="232"/>
                </a:cxn>
                <a:cxn ang="0">
                  <a:pos x="96" y="230"/>
                </a:cxn>
                <a:cxn ang="0">
                  <a:pos x="99" y="229"/>
                </a:cxn>
                <a:cxn ang="0">
                  <a:pos x="102" y="226"/>
                </a:cxn>
                <a:cxn ang="0">
                  <a:pos x="166" y="162"/>
                </a:cxn>
                <a:cxn ang="0">
                  <a:pos x="166" y="162"/>
                </a:cxn>
                <a:cxn ang="0">
                  <a:pos x="171" y="155"/>
                </a:cxn>
                <a:cxn ang="0">
                  <a:pos x="173" y="152"/>
                </a:cxn>
                <a:cxn ang="0">
                  <a:pos x="171" y="149"/>
                </a:cxn>
                <a:cxn ang="0">
                  <a:pos x="171" y="147"/>
                </a:cxn>
                <a:cxn ang="0">
                  <a:pos x="168" y="146"/>
                </a:cxn>
                <a:cxn ang="0">
                  <a:pos x="160" y="144"/>
                </a:cxn>
                <a:cxn ang="0">
                  <a:pos x="160" y="144"/>
                </a:cxn>
              </a:cxnLst>
              <a:rect l="0" t="0" r="r" b="b"/>
              <a:pathLst>
                <a:path w="173" h="232">
                  <a:moveTo>
                    <a:pt x="160" y="144"/>
                  </a:moveTo>
                  <a:lnTo>
                    <a:pt x="146" y="144"/>
                  </a:lnTo>
                  <a:lnTo>
                    <a:pt x="146" y="16"/>
                  </a:lnTo>
                  <a:lnTo>
                    <a:pt x="146" y="16"/>
                  </a:lnTo>
                  <a:lnTo>
                    <a:pt x="144" y="10"/>
                  </a:lnTo>
                  <a:lnTo>
                    <a:pt x="141" y="5"/>
                  </a:lnTo>
                  <a:lnTo>
                    <a:pt x="136" y="2"/>
                  </a:lnTo>
                  <a:lnTo>
                    <a:pt x="13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32" y="5"/>
                  </a:lnTo>
                  <a:lnTo>
                    <a:pt x="29" y="10"/>
                  </a:lnTo>
                  <a:lnTo>
                    <a:pt x="27" y="16"/>
                  </a:lnTo>
                  <a:lnTo>
                    <a:pt x="27" y="144"/>
                  </a:lnTo>
                  <a:lnTo>
                    <a:pt x="13" y="144"/>
                  </a:lnTo>
                  <a:lnTo>
                    <a:pt x="13" y="144"/>
                  </a:lnTo>
                  <a:lnTo>
                    <a:pt x="5" y="146"/>
                  </a:lnTo>
                  <a:lnTo>
                    <a:pt x="2" y="147"/>
                  </a:lnTo>
                  <a:lnTo>
                    <a:pt x="0" y="149"/>
                  </a:lnTo>
                  <a:lnTo>
                    <a:pt x="0" y="152"/>
                  </a:lnTo>
                  <a:lnTo>
                    <a:pt x="2" y="155"/>
                  </a:lnTo>
                  <a:lnTo>
                    <a:pt x="5" y="162"/>
                  </a:lnTo>
                  <a:lnTo>
                    <a:pt x="71" y="226"/>
                  </a:lnTo>
                  <a:lnTo>
                    <a:pt x="71" y="226"/>
                  </a:lnTo>
                  <a:lnTo>
                    <a:pt x="74" y="229"/>
                  </a:lnTo>
                  <a:lnTo>
                    <a:pt x="77" y="230"/>
                  </a:lnTo>
                  <a:lnTo>
                    <a:pt x="87" y="232"/>
                  </a:lnTo>
                  <a:lnTo>
                    <a:pt x="96" y="230"/>
                  </a:lnTo>
                  <a:lnTo>
                    <a:pt x="99" y="229"/>
                  </a:lnTo>
                  <a:lnTo>
                    <a:pt x="102" y="226"/>
                  </a:lnTo>
                  <a:lnTo>
                    <a:pt x="166" y="162"/>
                  </a:lnTo>
                  <a:lnTo>
                    <a:pt x="166" y="162"/>
                  </a:lnTo>
                  <a:lnTo>
                    <a:pt x="171" y="155"/>
                  </a:lnTo>
                  <a:lnTo>
                    <a:pt x="173" y="152"/>
                  </a:lnTo>
                  <a:lnTo>
                    <a:pt x="171" y="149"/>
                  </a:lnTo>
                  <a:lnTo>
                    <a:pt x="171" y="147"/>
                  </a:lnTo>
                  <a:lnTo>
                    <a:pt x="168" y="146"/>
                  </a:lnTo>
                  <a:lnTo>
                    <a:pt x="160" y="144"/>
                  </a:lnTo>
                  <a:lnTo>
                    <a:pt x="160" y="144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</p:grpSp>
      <p:pic>
        <p:nvPicPr>
          <p:cNvPr id="193" name="Рисунок 192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4239213" y="5175237"/>
            <a:ext cx="752952" cy="102673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9" name="Freeform 159"/>
          <p:cNvSpPr>
            <a:spLocks noEditPoints="1"/>
          </p:cNvSpPr>
          <p:nvPr/>
        </p:nvSpPr>
        <p:spPr bwMode="auto">
          <a:xfrm>
            <a:off x="384889" y="280929"/>
            <a:ext cx="504751" cy="432618"/>
          </a:xfrm>
          <a:custGeom>
            <a:avLst/>
            <a:gdLst/>
            <a:ahLst/>
            <a:cxnLst>
              <a:cxn ang="0">
                <a:pos x="178" y="307"/>
              </a:cxn>
              <a:cxn ang="0">
                <a:pos x="179" y="333"/>
              </a:cxn>
              <a:cxn ang="0">
                <a:pos x="183" y="352"/>
              </a:cxn>
              <a:cxn ang="0">
                <a:pos x="174" y="357"/>
              </a:cxn>
              <a:cxn ang="0">
                <a:pos x="7" y="241"/>
              </a:cxn>
              <a:cxn ang="0">
                <a:pos x="0" y="211"/>
              </a:cxn>
              <a:cxn ang="0">
                <a:pos x="4" y="188"/>
              </a:cxn>
              <a:cxn ang="0">
                <a:pos x="11" y="175"/>
              </a:cxn>
              <a:cxn ang="0">
                <a:pos x="19" y="177"/>
              </a:cxn>
              <a:cxn ang="0">
                <a:pos x="183" y="288"/>
              </a:cxn>
              <a:cxn ang="0">
                <a:pos x="183" y="294"/>
              </a:cxn>
              <a:cxn ang="0">
                <a:pos x="205" y="262"/>
              </a:cxn>
              <a:cxn ang="0">
                <a:pos x="198" y="254"/>
              </a:cxn>
              <a:cxn ang="0">
                <a:pos x="347" y="173"/>
              </a:cxn>
              <a:cxn ang="0">
                <a:pos x="356" y="174"/>
              </a:cxn>
              <a:cxn ang="0">
                <a:pos x="358" y="183"/>
              </a:cxn>
              <a:cxn ang="0">
                <a:pos x="211" y="260"/>
              </a:cxn>
              <a:cxn ang="0">
                <a:pos x="348" y="148"/>
              </a:cxn>
              <a:cxn ang="0">
                <a:pos x="344" y="144"/>
              </a:cxn>
              <a:cxn ang="0">
                <a:pos x="200" y="220"/>
              </a:cxn>
              <a:cxn ang="0">
                <a:pos x="204" y="222"/>
              </a:cxn>
              <a:cxn ang="0">
                <a:pos x="206" y="188"/>
              </a:cxn>
              <a:cxn ang="0">
                <a:pos x="348" y="117"/>
              </a:cxn>
              <a:cxn ang="0">
                <a:pos x="349" y="108"/>
              </a:cxn>
              <a:cxn ang="0">
                <a:pos x="38" y="66"/>
              </a:cxn>
              <a:cxn ang="0">
                <a:pos x="33" y="75"/>
              </a:cxn>
              <a:cxn ang="0">
                <a:pos x="37" y="81"/>
              </a:cxn>
              <a:cxn ang="0">
                <a:pos x="196" y="205"/>
              </a:cxn>
              <a:cxn ang="0">
                <a:pos x="195" y="197"/>
              </a:cxn>
              <a:cxn ang="0">
                <a:pos x="31" y="86"/>
              </a:cxn>
              <a:cxn ang="0">
                <a:pos x="22" y="88"/>
              </a:cxn>
              <a:cxn ang="0">
                <a:pos x="14" y="107"/>
              </a:cxn>
              <a:cxn ang="0">
                <a:pos x="13" y="131"/>
              </a:cxn>
              <a:cxn ang="0">
                <a:pos x="23" y="156"/>
              </a:cxn>
              <a:cxn ang="0">
                <a:pos x="191" y="268"/>
              </a:cxn>
              <a:cxn ang="0">
                <a:pos x="196" y="260"/>
              </a:cxn>
              <a:cxn ang="0">
                <a:pos x="189" y="231"/>
              </a:cxn>
              <a:cxn ang="0">
                <a:pos x="192" y="211"/>
              </a:cxn>
              <a:cxn ang="0">
                <a:pos x="342" y="277"/>
              </a:cxn>
              <a:cxn ang="0">
                <a:pos x="345" y="270"/>
              </a:cxn>
              <a:cxn ang="0">
                <a:pos x="340" y="262"/>
              </a:cxn>
              <a:cxn ang="0">
                <a:pos x="191" y="334"/>
              </a:cxn>
              <a:cxn ang="0">
                <a:pos x="187" y="346"/>
              </a:cxn>
              <a:cxn ang="0">
                <a:pos x="195" y="351"/>
              </a:cxn>
              <a:cxn ang="0">
                <a:pos x="334" y="239"/>
              </a:cxn>
              <a:cxn ang="0">
                <a:pos x="335" y="235"/>
              </a:cxn>
              <a:cxn ang="0">
                <a:pos x="188" y="306"/>
              </a:cxn>
              <a:cxn ang="0">
                <a:pos x="189" y="311"/>
              </a:cxn>
            </a:cxnLst>
            <a:rect l="0" t="0" r="r" b="b"/>
            <a:pathLst>
              <a:path w="358" h="357">
                <a:moveTo>
                  <a:pt x="183" y="294"/>
                </a:moveTo>
                <a:lnTo>
                  <a:pt x="183" y="294"/>
                </a:lnTo>
                <a:lnTo>
                  <a:pt x="180" y="301"/>
                </a:lnTo>
                <a:lnTo>
                  <a:pt x="178" y="307"/>
                </a:lnTo>
                <a:lnTo>
                  <a:pt x="176" y="313"/>
                </a:lnTo>
                <a:lnTo>
                  <a:pt x="176" y="320"/>
                </a:lnTo>
                <a:lnTo>
                  <a:pt x="176" y="320"/>
                </a:lnTo>
                <a:lnTo>
                  <a:pt x="179" y="333"/>
                </a:lnTo>
                <a:lnTo>
                  <a:pt x="183" y="346"/>
                </a:lnTo>
                <a:lnTo>
                  <a:pt x="183" y="346"/>
                </a:lnTo>
                <a:lnTo>
                  <a:pt x="183" y="348"/>
                </a:lnTo>
                <a:lnTo>
                  <a:pt x="183" y="352"/>
                </a:lnTo>
                <a:lnTo>
                  <a:pt x="180" y="355"/>
                </a:lnTo>
                <a:lnTo>
                  <a:pt x="178" y="356"/>
                </a:lnTo>
                <a:lnTo>
                  <a:pt x="178" y="356"/>
                </a:lnTo>
                <a:lnTo>
                  <a:pt x="174" y="357"/>
                </a:lnTo>
                <a:lnTo>
                  <a:pt x="170" y="355"/>
                </a:lnTo>
                <a:lnTo>
                  <a:pt x="10" y="245"/>
                </a:lnTo>
                <a:lnTo>
                  <a:pt x="10" y="245"/>
                </a:lnTo>
                <a:lnTo>
                  <a:pt x="7" y="241"/>
                </a:lnTo>
                <a:lnTo>
                  <a:pt x="7" y="241"/>
                </a:lnTo>
                <a:lnTo>
                  <a:pt x="2" y="227"/>
                </a:lnTo>
                <a:lnTo>
                  <a:pt x="1" y="219"/>
                </a:lnTo>
                <a:lnTo>
                  <a:pt x="0" y="211"/>
                </a:lnTo>
                <a:lnTo>
                  <a:pt x="0" y="211"/>
                </a:lnTo>
                <a:lnTo>
                  <a:pt x="0" y="204"/>
                </a:lnTo>
                <a:lnTo>
                  <a:pt x="1" y="196"/>
                </a:lnTo>
                <a:lnTo>
                  <a:pt x="4" y="188"/>
                </a:lnTo>
                <a:lnTo>
                  <a:pt x="6" y="179"/>
                </a:lnTo>
                <a:lnTo>
                  <a:pt x="6" y="179"/>
                </a:lnTo>
                <a:lnTo>
                  <a:pt x="9" y="177"/>
                </a:lnTo>
                <a:lnTo>
                  <a:pt x="11" y="175"/>
                </a:lnTo>
                <a:lnTo>
                  <a:pt x="15" y="174"/>
                </a:lnTo>
                <a:lnTo>
                  <a:pt x="18" y="175"/>
                </a:lnTo>
                <a:lnTo>
                  <a:pt x="18" y="175"/>
                </a:lnTo>
                <a:lnTo>
                  <a:pt x="19" y="177"/>
                </a:lnTo>
                <a:lnTo>
                  <a:pt x="180" y="284"/>
                </a:lnTo>
                <a:lnTo>
                  <a:pt x="180" y="284"/>
                </a:lnTo>
                <a:lnTo>
                  <a:pt x="182" y="285"/>
                </a:lnTo>
                <a:lnTo>
                  <a:pt x="183" y="288"/>
                </a:lnTo>
                <a:lnTo>
                  <a:pt x="183" y="291"/>
                </a:lnTo>
                <a:lnTo>
                  <a:pt x="183" y="294"/>
                </a:lnTo>
                <a:lnTo>
                  <a:pt x="183" y="294"/>
                </a:lnTo>
                <a:lnTo>
                  <a:pt x="183" y="294"/>
                </a:lnTo>
                <a:close/>
                <a:moveTo>
                  <a:pt x="211" y="260"/>
                </a:moveTo>
                <a:lnTo>
                  <a:pt x="211" y="260"/>
                </a:lnTo>
                <a:lnTo>
                  <a:pt x="207" y="262"/>
                </a:lnTo>
                <a:lnTo>
                  <a:pt x="205" y="262"/>
                </a:lnTo>
                <a:lnTo>
                  <a:pt x="201" y="259"/>
                </a:lnTo>
                <a:lnTo>
                  <a:pt x="200" y="257"/>
                </a:lnTo>
                <a:lnTo>
                  <a:pt x="200" y="257"/>
                </a:lnTo>
                <a:lnTo>
                  <a:pt x="198" y="254"/>
                </a:lnTo>
                <a:lnTo>
                  <a:pt x="198" y="250"/>
                </a:lnTo>
                <a:lnTo>
                  <a:pt x="201" y="248"/>
                </a:lnTo>
                <a:lnTo>
                  <a:pt x="204" y="245"/>
                </a:lnTo>
                <a:lnTo>
                  <a:pt x="347" y="173"/>
                </a:lnTo>
                <a:lnTo>
                  <a:pt x="347" y="173"/>
                </a:lnTo>
                <a:lnTo>
                  <a:pt x="349" y="173"/>
                </a:lnTo>
                <a:lnTo>
                  <a:pt x="353" y="173"/>
                </a:lnTo>
                <a:lnTo>
                  <a:pt x="356" y="174"/>
                </a:lnTo>
                <a:lnTo>
                  <a:pt x="358" y="177"/>
                </a:lnTo>
                <a:lnTo>
                  <a:pt x="358" y="177"/>
                </a:lnTo>
                <a:lnTo>
                  <a:pt x="358" y="180"/>
                </a:lnTo>
                <a:lnTo>
                  <a:pt x="358" y="183"/>
                </a:lnTo>
                <a:lnTo>
                  <a:pt x="357" y="187"/>
                </a:lnTo>
                <a:lnTo>
                  <a:pt x="355" y="188"/>
                </a:lnTo>
                <a:lnTo>
                  <a:pt x="211" y="260"/>
                </a:lnTo>
                <a:lnTo>
                  <a:pt x="211" y="260"/>
                </a:lnTo>
                <a:close/>
                <a:moveTo>
                  <a:pt x="204" y="222"/>
                </a:moveTo>
                <a:lnTo>
                  <a:pt x="347" y="149"/>
                </a:lnTo>
                <a:lnTo>
                  <a:pt x="347" y="149"/>
                </a:lnTo>
                <a:lnTo>
                  <a:pt x="348" y="148"/>
                </a:lnTo>
                <a:lnTo>
                  <a:pt x="348" y="146"/>
                </a:lnTo>
                <a:lnTo>
                  <a:pt x="348" y="146"/>
                </a:lnTo>
                <a:lnTo>
                  <a:pt x="347" y="144"/>
                </a:lnTo>
                <a:lnTo>
                  <a:pt x="344" y="144"/>
                </a:lnTo>
                <a:lnTo>
                  <a:pt x="201" y="217"/>
                </a:lnTo>
                <a:lnTo>
                  <a:pt x="201" y="217"/>
                </a:lnTo>
                <a:lnTo>
                  <a:pt x="200" y="219"/>
                </a:lnTo>
                <a:lnTo>
                  <a:pt x="200" y="220"/>
                </a:lnTo>
                <a:lnTo>
                  <a:pt x="200" y="220"/>
                </a:lnTo>
                <a:lnTo>
                  <a:pt x="201" y="222"/>
                </a:lnTo>
                <a:lnTo>
                  <a:pt x="204" y="222"/>
                </a:lnTo>
                <a:lnTo>
                  <a:pt x="204" y="222"/>
                </a:lnTo>
                <a:close/>
                <a:moveTo>
                  <a:pt x="197" y="188"/>
                </a:moveTo>
                <a:lnTo>
                  <a:pt x="197" y="188"/>
                </a:lnTo>
                <a:lnTo>
                  <a:pt x="202" y="190"/>
                </a:lnTo>
                <a:lnTo>
                  <a:pt x="206" y="188"/>
                </a:lnTo>
                <a:lnTo>
                  <a:pt x="206" y="188"/>
                </a:lnTo>
                <a:lnTo>
                  <a:pt x="345" y="120"/>
                </a:lnTo>
                <a:lnTo>
                  <a:pt x="345" y="120"/>
                </a:lnTo>
                <a:lnTo>
                  <a:pt x="348" y="117"/>
                </a:lnTo>
                <a:lnTo>
                  <a:pt x="351" y="115"/>
                </a:lnTo>
                <a:lnTo>
                  <a:pt x="351" y="111"/>
                </a:lnTo>
                <a:lnTo>
                  <a:pt x="349" y="108"/>
                </a:lnTo>
                <a:lnTo>
                  <a:pt x="349" y="108"/>
                </a:lnTo>
                <a:lnTo>
                  <a:pt x="348" y="106"/>
                </a:lnTo>
                <a:lnTo>
                  <a:pt x="347" y="104"/>
                </a:lnTo>
                <a:lnTo>
                  <a:pt x="185" y="0"/>
                </a:lnTo>
                <a:lnTo>
                  <a:pt x="38" y="66"/>
                </a:lnTo>
                <a:lnTo>
                  <a:pt x="38" y="66"/>
                </a:lnTo>
                <a:lnTo>
                  <a:pt x="36" y="68"/>
                </a:lnTo>
                <a:lnTo>
                  <a:pt x="35" y="71"/>
                </a:lnTo>
                <a:lnTo>
                  <a:pt x="33" y="75"/>
                </a:lnTo>
                <a:lnTo>
                  <a:pt x="35" y="77"/>
                </a:lnTo>
                <a:lnTo>
                  <a:pt x="35" y="77"/>
                </a:lnTo>
                <a:lnTo>
                  <a:pt x="37" y="81"/>
                </a:lnTo>
                <a:lnTo>
                  <a:pt x="37" y="81"/>
                </a:lnTo>
                <a:lnTo>
                  <a:pt x="197" y="188"/>
                </a:lnTo>
                <a:lnTo>
                  <a:pt x="197" y="188"/>
                </a:lnTo>
                <a:close/>
                <a:moveTo>
                  <a:pt x="196" y="205"/>
                </a:moveTo>
                <a:lnTo>
                  <a:pt x="196" y="205"/>
                </a:lnTo>
                <a:lnTo>
                  <a:pt x="196" y="205"/>
                </a:lnTo>
                <a:lnTo>
                  <a:pt x="196" y="202"/>
                </a:lnTo>
                <a:lnTo>
                  <a:pt x="196" y="200"/>
                </a:lnTo>
                <a:lnTo>
                  <a:pt x="195" y="197"/>
                </a:lnTo>
                <a:lnTo>
                  <a:pt x="192" y="195"/>
                </a:lnTo>
                <a:lnTo>
                  <a:pt x="32" y="88"/>
                </a:lnTo>
                <a:lnTo>
                  <a:pt x="32" y="88"/>
                </a:lnTo>
                <a:lnTo>
                  <a:pt x="31" y="86"/>
                </a:lnTo>
                <a:lnTo>
                  <a:pt x="31" y="86"/>
                </a:lnTo>
                <a:lnTo>
                  <a:pt x="28" y="86"/>
                </a:lnTo>
                <a:lnTo>
                  <a:pt x="24" y="86"/>
                </a:lnTo>
                <a:lnTo>
                  <a:pt x="22" y="88"/>
                </a:lnTo>
                <a:lnTo>
                  <a:pt x="19" y="90"/>
                </a:lnTo>
                <a:lnTo>
                  <a:pt x="19" y="90"/>
                </a:lnTo>
                <a:lnTo>
                  <a:pt x="16" y="99"/>
                </a:lnTo>
                <a:lnTo>
                  <a:pt x="14" y="107"/>
                </a:lnTo>
                <a:lnTo>
                  <a:pt x="13" y="116"/>
                </a:lnTo>
                <a:lnTo>
                  <a:pt x="13" y="124"/>
                </a:lnTo>
                <a:lnTo>
                  <a:pt x="13" y="124"/>
                </a:lnTo>
                <a:lnTo>
                  <a:pt x="13" y="131"/>
                </a:lnTo>
                <a:lnTo>
                  <a:pt x="15" y="138"/>
                </a:lnTo>
                <a:lnTo>
                  <a:pt x="20" y="152"/>
                </a:lnTo>
                <a:lnTo>
                  <a:pt x="20" y="152"/>
                </a:lnTo>
                <a:lnTo>
                  <a:pt x="23" y="156"/>
                </a:lnTo>
                <a:lnTo>
                  <a:pt x="183" y="266"/>
                </a:lnTo>
                <a:lnTo>
                  <a:pt x="183" y="266"/>
                </a:lnTo>
                <a:lnTo>
                  <a:pt x="187" y="268"/>
                </a:lnTo>
                <a:lnTo>
                  <a:pt x="191" y="268"/>
                </a:lnTo>
                <a:lnTo>
                  <a:pt x="191" y="268"/>
                </a:lnTo>
                <a:lnTo>
                  <a:pt x="193" y="266"/>
                </a:lnTo>
                <a:lnTo>
                  <a:pt x="196" y="263"/>
                </a:lnTo>
                <a:lnTo>
                  <a:pt x="196" y="260"/>
                </a:lnTo>
                <a:lnTo>
                  <a:pt x="196" y="257"/>
                </a:lnTo>
                <a:lnTo>
                  <a:pt x="196" y="257"/>
                </a:lnTo>
                <a:lnTo>
                  <a:pt x="192" y="244"/>
                </a:lnTo>
                <a:lnTo>
                  <a:pt x="189" y="231"/>
                </a:lnTo>
                <a:lnTo>
                  <a:pt x="189" y="231"/>
                </a:lnTo>
                <a:lnTo>
                  <a:pt x="189" y="224"/>
                </a:lnTo>
                <a:lnTo>
                  <a:pt x="191" y="218"/>
                </a:lnTo>
                <a:lnTo>
                  <a:pt x="192" y="211"/>
                </a:lnTo>
                <a:lnTo>
                  <a:pt x="196" y="205"/>
                </a:lnTo>
                <a:lnTo>
                  <a:pt x="196" y="205"/>
                </a:lnTo>
                <a:close/>
                <a:moveTo>
                  <a:pt x="198" y="350"/>
                </a:moveTo>
                <a:lnTo>
                  <a:pt x="342" y="277"/>
                </a:lnTo>
                <a:lnTo>
                  <a:pt x="342" y="277"/>
                </a:lnTo>
                <a:lnTo>
                  <a:pt x="344" y="275"/>
                </a:lnTo>
                <a:lnTo>
                  <a:pt x="345" y="272"/>
                </a:lnTo>
                <a:lnTo>
                  <a:pt x="345" y="270"/>
                </a:lnTo>
                <a:lnTo>
                  <a:pt x="345" y="266"/>
                </a:lnTo>
                <a:lnTo>
                  <a:pt x="345" y="266"/>
                </a:lnTo>
                <a:lnTo>
                  <a:pt x="343" y="263"/>
                </a:lnTo>
                <a:lnTo>
                  <a:pt x="340" y="262"/>
                </a:lnTo>
                <a:lnTo>
                  <a:pt x="336" y="260"/>
                </a:lnTo>
                <a:lnTo>
                  <a:pt x="334" y="262"/>
                </a:lnTo>
                <a:lnTo>
                  <a:pt x="191" y="334"/>
                </a:lnTo>
                <a:lnTo>
                  <a:pt x="191" y="334"/>
                </a:lnTo>
                <a:lnTo>
                  <a:pt x="188" y="337"/>
                </a:lnTo>
                <a:lnTo>
                  <a:pt x="187" y="339"/>
                </a:lnTo>
                <a:lnTo>
                  <a:pt x="185" y="342"/>
                </a:lnTo>
                <a:lnTo>
                  <a:pt x="187" y="346"/>
                </a:lnTo>
                <a:lnTo>
                  <a:pt x="187" y="346"/>
                </a:lnTo>
                <a:lnTo>
                  <a:pt x="189" y="348"/>
                </a:lnTo>
                <a:lnTo>
                  <a:pt x="192" y="350"/>
                </a:lnTo>
                <a:lnTo>
                  <a:pt x="195" y="351"/>
                </a:lnTo>
                <a:lnTo>
                  <a:pt x="198" y="350"/>
                </a:lnTo>
                <a:lnTo>
                  <a:pt x="198" y="350"/>
                </a:lnTo>
                <a:close/>
                <a:moveTo>
                  <a:pt x="191" y="311"/>
                </a:moveTo>
                <a:lnTo>
                  <a:pt x="334" y="239"/>
                </a:lnTo>
                <a:lnTo>
                  <a:pt x="334" y="239"/>
                </a:lnTo>
                <a:lnTo>
                  <a:pt x="335" y="237"/>
                </a:lnTo>
                <a:lnTo>
                  <a:pt x="335" y="235"/>
                </a:lnTo>
                <a:lnTo>
                  <a:pt x="335" y="235"/>
                </a:lnTo>
                <a:lnTo>
                  <a:pt x="334" y="233"/>
                </a:lnTo>
                <a:lnTo>
                  <a:pt x="331" y="233"/>
                </a:lnTo>
                <a:lnTo>
                  <a:pt x="188" y="306"/>
                </a:lnTo>
                <a:lnTo>
                  <a:pt x="188" y="306"/>
                </a:lnTo>
                <a:lnTo>
                  <a:pt x="187" y="307"/>
                </a:lnTo>
                <a:lnTo>
                  <a:pt x="187" y="310"/>
                </a:lnTo>
                <a:lnTo>
                  <a:pt x="187" y="310"/>
                </a:lnTo>
                <a:lnTo>
                  <a:pt x="189" y="311"/>
                </a:lnTo>
                <a:lnTo>
                  <a:pt x="191" y="311"/>
                </a:lnTo>
                <a:lnTo>
                  <a:pt x="191" y="311"/>
                </a:lnTo>
                <a:close/>
              </a:path>
            </a:pathLst>
          </a:custGeom>
          <a:solidFill>
            <a:srgbClr val="2D3494"/>
          </a:solidFill>
          <a:ln w="9525">
            <a:noFill/>
            <a:round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en-US" sz="1662">
              <a:solidFill>
                <a:schemeClr val="accent3"/>
              </a:solidFill>
            </a:endParaRPr>
          </a:p>
        </p:txBody>
      </p:sp>
      <p:sp>
        <p:nvSpPr>
          <p:cNvPr id="110" name="Овал 109"/>
          <p:cNvSpPr/>
          <p:nvPr/>
        </p:nvSpPr>
        <p:spPr>
          <a:xfrm>
            <a:off x="277575" y="140942"/>
            <a:ext cx="701952" cy="701952"/>
          </a:xfrm>
          <a:prstGeom prst="ellipse">
            <a:avLst/>
          </a:prstGeom>
          <a:noFill/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540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3"/>
            <a:ext cx="12192000" cy="135729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Линия УМК по биологии  для 5-9 классов (концентрический курс) И.Н. Пономаревой, В.М. Константинова и др</a:t>
            </a: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500" b="1" dirty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5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5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lang="ru-RU" sz="25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1.2.5.2.3.1-1.2.5.2.3.5</a:t>
            </a:r>
            <a:r>
              <a:rPr lang="ru-RU" sz="2500" b="1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42384498"/>
              </p:ext>
            </p:extLst>
          </p:nvPr>
        </p:nvGraphicFramePr>
        <p:xfrm>
          <a:off x="7" y="1315251"/>
          <a:ext cx="12192001" cy="6267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399">
                  <a:extLst>
                    <a:ext uri="{9D8B030D-6E8A-4147-A177-3AD203B41FA5}">
                      <a16:colId xmlns:a16="http://schemas.microsoft.com/office/drawing/2014/main" xmlns="" val="3624382391"/>
                    </a:ext>
                  </a:extLst>
                </a:gridCol>
                <a:gridCol w="2138892">
                  <a:extLst>
                    <a:ext uri="{9D8B030D-6E8A-4147-A177-3AD203B41FA5}">
                      <a16:colId xmlns:a16="http://schemas.microsoft.com/office/drawing/2014/main" xmlns="" val="3984028178"/>
                    </a:ext>
                  </a:extLst>
                </a:gridCol>
                <a:gridCol w="1397000">
                  <a:extLst>
                    <a:ext uri="{9D8B030D-6E8A-4147-A177-3AD203B41FA5}">
                      <a16:colId xmlns:a16="http://schemas.microsoft.com/office/drawing/2014/main" xmlns="" val="2887604966"/>
                    </a:ext>
                  </a:extLst>
                </a:gridCol>
                <a:gridCol w="5064127">
                  <a:extLst>
                    <a:ext uri="{9D8B030D-6E8A-4147-A177-3AD203B41FA5}">
                      <a16:colId xmlns:a16="http://schemas.microsoft.com/office/drawing/2014/main" xmlns="" val="2796169498"/>
                    </a:ext>
                  </a:extLst>
                </a:gridCol>
                <a:gridCol w="1153583">
                  <a:extLst>
                    <a:ext uri="{9D8B030D-6E8A-4147-A177-3AD203B41FA5}">
                      <a16:colId xmlns:a16="http://schemas.microsoft.com/office/drawing/2014/main" xmlns="" val="1018559736"/>
                    </a:ext>
                  </a:extLst>
                </a:gridCol>
              </a:tblGrid>
              <a:tr h="435429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Автор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содержание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Часы в неделю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66060045"/>
                  </a:ext>
                </a:extLst>
              </a:tr>
              <a:tr h="1237875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класс</a:t>
                      </a:r>
                    </a:p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1.2.5.2.3.1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И. Н. Пономарева И. В. Николаева </a:t>
                      </a:r>
                    </a:p>
                    <a:p>
                      <a:r>
                        <a:rPr lang="ru-RU" sz="1800" b="0" i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О. А. Корнилова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«Биология. 5 класс» 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Введение в биологию и содержит общие представления о разнообразных формах жизни на Земле, о взаимосвязях организмов и среды обитания, о роли человека в живой природе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час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9197408"/>
                  </a:ext>
                </a:extLst>
              </a:tr>
              <a:tr h="947977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6 класс</a:t>
                      </a:r>
                    </a:p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1.2.3.2.3.2</a:t>
                      </a:r>
                    </a:p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И. Н. Пономарева </a:t>
                      </a:r>
                    </a:p>
                    <a:p>
                      <a:r>
                        <a:rPr lang="ru-RU" sz="1600" b="0" i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О. А. Корнилова </a:t>
                      </a:r>
                    </a:p>
                    <a:p>
                      <a:r>
                        <a:rPr lang="ru-RU" sz="1600" b="0" i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В. С. Кучменко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«Биология. 6 класс»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1515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Формируются понятия о многообразии  покрытосеменных растений, об особенностях и процессах жизнедеятельности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час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15757517"/>
                  </a:ext>
                </a:extLst>
              </a:tr>
              <a:tr h="947025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класс</a:t>
                      </a:r>
                    </a:p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1.2.3.2.3.3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В. М. Константинов</a:t>
                      </a:r>
                    </a:p>
                    <a:p>
                      <a:r>
                        <a:rPr lang="ru-RU" sz="1600" b="0" i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В. Г. Бабенко</a:t>
                      </a:r>
                    </a:p>
                    <a:p>
                      <a:r>
                        <a:rPr lang="ru-RU" sz="1600" b="0" i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В. С. Кучменко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«Биология 7 класс»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1515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Формируются понятия о многообразии животных, среде их  обитания, образе жизни, биологических и экологических особенностях</a:t>
                      </a:r>
                    </a:p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часа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46881766"/>
                  </a:ext>
                </a:extLst>
              </a:tr>
              <a:tr h="747713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8 класс</a:t>
                      </a:r>
                    </a:p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1.2.5.2.3.4</a:t>
                      </a:r>
                    </a:p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А. Г. </a:t>
                      </a:r>
                      <a:r>
                        <a:rPr lang="ru-RU" sz="1600" b="0" i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Драгомилов</a:t>
                      </a:r>
                      <a:r>
                        <a:rPr lang="ru-RU" sz="1600" b="0" i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ru-RU" sz="1600" b="0" i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Р. Д. Маш</a:t>
                      </a:r>
                      <a:r>
                        <a:rPr lang="ru-RU" sz="2000" b="0" i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«Биология 8 класс»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1515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Формируются понятия о строении и функциях человеческого организма</a:t>
                      </a:r>
                    </a:p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часа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66548977"/>
                  </a:ext>
                </a:extLst>
              </a:tr>
              <a:tr h="774383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класс</a:t>
                      </a:r>
                    </a:p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1.2.5.2.3.5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И. Н. Пономарева</a:t>
                      </a:r>
                    </a:p>
                    <a:p>
                      <a:r>
                        <a:rPr lang="ru-RU" sz="1600" b="0" i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О. А. Корнилова</a:t>
                      </a:r>
                    </a:p>
                    <a:p>
                      <a:r>
                        <a:rPr lang="ru-RU" sz="1600" b="0" i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Н. М. Чернова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«Биология 9 класс»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Обобщаются и углубляются ранее полученные знания об общих биологических закономерностях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 smtClean="0"/>
                        <a:t/>
                      </a:r>
                      <a:br>
                        <a:rPr lang="ru-RU" sz="2000" dirty="0" smtClean="0"/>
                      </a:b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часа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58589957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0489" y="1336379"/>
            <a:ext cx="1119467" cy="14147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980" y="2751150"/>
            <a:ext cx="1079431" cy="138595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96385" y="3892969"/>
            <a:ext cx="1119467" cy="14387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4957470"/>
            <a:ext cx="1106531" cy="140074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52279" y="6358114"/>
            <a:ext cx="1007684" cy="13140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3837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extLst/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329879" name="think-cell Slide" r:id="rId5" imgW="360" imgH="360" progId="">
              <p:embed/>
            </p:oleObj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2200" b="1" dirty="0" err="1" smtClean="0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2" name="Freeform 159"/>
          <p:cNvSpPr>
            <a:spLocks noEditPoints="1"/>
          </p:cNvSpPr>
          <p:nvPr/>
        </p:nvSpPr>
        <p:spPr bwMode="auto">
          <a:xfrm>
            <a:off x="384889" y="280929"/>
            <a:ext cx="504751" cy="432618"/>
          </a:xfrm>
          <a:custGeom>
            <a:avLst/>
            <a:gdLst/>
            <a:ahLst/>
            <a:cxnLst>
              <a:cxn ang="0">
                <a:pos x="178" y="307"/>
              </a:cxn>
              <a:cxn ang="0">
                <a:pos x="179" y="333"/>
              </a:cxn>
              <a:cxn ang="0">
                <a:pos x="183" y="352"/>
              </a:cxn>
              <a:cxn ang="0">
                <a:pos x="174" y="357"/>
              </a:cxn>
              <a:cxn ang="0">
                <a:pos x="7" y="241"/>
              </a:cxn>
              <a:cxn ang="0">
                <a:pos x="0" y="211"/>
              </a:cxn>
              <a:cxn ang="0">
                <a:pos x="4" y="188"/>
              </a:cxn>
              <a:cxn ang="0">
                <a:pos x="11" y="175"/>
              </a:cxn>
              <a:cxn ang="0">
                <a:pos x="19" y="177"/>
              </a:cxn>
              <a:cxn ang="0">
                <a:pos x="183" y="288"/>
              </a:cxn>
              <a:cxn ang="0">
                <a:pos x="183" y="294"/>
              </a:cxn>
              <a:cxn ang="0">
                <a:pos x="205" y="262"/>
              </a:cxn>
              <a:cxn ang="0">
                <a:pos x="198" y="254"/>
              </a:cxn>
              <a:cxn ang="0">
                <a:pos x="347" y="173"/>
              </a:cxn>
              <a:cxn ang="0">
                <a:pos x="356" y="174"/>
              </a:cxn>
              <a:cxn ang="0">
                <a:pos x="358" y="183"/>
              </a:cxn>
              <a:cxn ang="0">
                <a:pos x="211" y="260"/>
              </a:cxn>
              <a:cxn ang="0">
                <a:pos x="348" y="148"/>
              </a:cxn>
              <a:cxn ang="0">
                <a:pos x="344" y="144"/>
              </a:cxn>
              <a:cxn ang="0">
                <a:pos x="200" y="220"/>
              </a:cxn>
              <a:cxn ang="0">
                <a:pos x="204" y="222"/>
              </a:cxn>
              <a:cxn ang="0">
                <a:pos x="206" y="188"/>
              </a:cxn>
              <a:cxn ang="0">
                <a:pos x="348" y="117"/>
              </a:cxn>
              <a:cxn ang="0">
                <a:pos x="349" y="108"/>
              </a:cxn>
              <a:cxn ang="0">
                <a:pos x="38" y="66"/>
              </a:cxn>
              <a:cxn ang="0">
                <a:pos x="33" y="75"/>
              </a:cxn>
              <a:cxn ang="0">
                <a:pos x="37" y="81"/>
              </a:cxn>
              <a:cxn ang="0">
                <a:pos x="196" y="205"/>
              </a:cxn>
              <a:cxn ang="0">
                <a:pos x="195" y="197"/>
              </a:cxn>
              <a:cxn ang="0">
                <a:pos x="31" y="86"/>
              </a:cxn>
              <a:cxn ang="0">
                <a:pos x="22" y="88"/>
              </a:cxn>
              <a:cxn ang="0">
                <a:pos x="14" y="107"/>
              </a:cxn>
              <a:cxn ang="0">
                <a:pos x="13" y="131"/>
              </a:cxn>
              <a:cxn ang="0">
                <a:pos x="23" y="156"/>
              </a:cxn>
              <a:cxn ang="0">
                <a:pos x="191" y="268"/>
              </a:cxn>
              <a:cxn ang="0">
                <a:pos x="196" y="260"/>
              </a:cxn>
              <a:cxn ang="0">
                <a:pos x="189" y="231"/>
              </a:cxn>
              <a:cxn ang="0">
                <a:pos x="192" y="211"/>
              </a:cxn>
              <a:cxn ang="0">
                <a:pos x="342" y="277"/>
              </a:cxn>
              <a:cxn ang="0">
                <a:pos x="345" y="270"/>
              </a:cxn>
              <a:cxn ang="0">
                <a:pos x="340" y="262"/>
              </a:cxn>
              <a:cxn ang="0">
                <a:pos x="191" y="334"/>
              </a:cxn>
              <a:cxn ang="0">
                <a:pos x="187" y="346"/>
              </a:cxn>
              <a:cxn ang="0">
                <a:pos x="195" y="351"/>
              </a:cxn>
              <a:cxn ang="0">
                <a:pos x="334" y="239"/>
              </a:cxn>
              <a:cxn ang="0">
                <a:pos x="335" y="235"/>
              </a:cxn>
              <a:cxn ang="0">
                <a:pos x="188" y="306"/>
              </a:cxn>
              <a:cxn ang="0">
                <a:pos x="189" y="311"/>
              </a:cxn>
            </a:cxnLst>
            <a:rect l="0" t="0" r="r" b="b"/>
            <a:pathLst>
              <a:path w="358" h="357">
                <a:moveTo>
                  <a:pt x="183" y="294"/>
                </a:moveTo>
                <a:lnTo>
                  <a:pt x="183" y="294"/>
                </a:lnTo>
                <a:lnTo>
                  <a:pt x="180" y="301"/>
                </a:lnTo>
                <a:lnTo>
                  <a:pt x="178" y="307"/>
                </a:lnTo>
                <a:lnTo>
                  <a:pt x="176" y="313"/>
                </a:lnTo>
                <a:lnTo>
                  <a:pt x="176" y="320"/>
                </a:lnTo>
                <a:lnTo>
                  <a:pt x="176" y="320"/>
                </a:lnTo>
                <a:lnTo>
                  <a:pt x="179" y="333"/>
                </a:lnTo>
                <a:lnTo>
                  <a:pt x="183" y="346"/>
                </a:lnTo>
                <a:lnTo>
                  <a:pt x="183" y="346"/>
                </a:lnTo>
                <a:lnTo>
                  <a:pt x="183" y="348"/>
                </a:lnTo>
                <a:lnTo>
                  <a:pt x="183" y="352"/>
                </a:lnTo>
                <a:lnTo>
                  <a:pt x="180" y="355"/>
                </a:lnTo>
                <a:lnTo>
                  <a:pt x="178" y="356"/>
                </a:lnTo>
                <a:lnTo>
                  <a:pt x="178" y="356"/>
                </a:lnTo>
                <a:lnTo>
                  <a:pt x="174" y="357"/>
                </a:lnTo>
                <a:lnTo>
                  <a:pt x="170" y="355"/>
                </a:lnTo>
                <a:lnTo>
                  <a:pt x="10" y="245"/>
                </a:lnTo>
                <a:lnTo>
                  <a:pt x="10" y="245"/>
                </a:lnTo>
                <a:lnTo>
                  <a:pt x="7" y="241"/>
                </a:lnTo>
                <a:lnTo>
                  <a:pt x="7" y="241"/>
                </a:lnTo>
                <a:lnTo>
                  <a:pt x="2" y="227"/>
                </a:lnTo>
                <a:lnTo>
                  <a:pt x="1" y="219"/>
                </a:lnTo>
                <a:lnTo>
                  <a:pt x="0" y="211"/>
                </a:lnTo>
                <a:lnTo>
                  <a:pt x="0" y="211"/>
                </a:lnTo>
                <a:lnTo>
                  <a:pt x="0" y="204"/>
                </a:lnTo>
                <a:lnTo>
                  <a:pt x="1" y="196"/>
                </a:lnTo>
                <a:lnTo>
                  <a:pt x="4" y="188"/>
                </a:lnTo>
                <a:lnTo>
                  <a:pt x="6" y="179"/>
                </a:lnTo>
                <a:lnTo>
                  <a:pt x="6" y="179"/>
                </a:lnTo>
                <a:lnTo>
                  <a:pt x="9" y="177"/>
                </a:lnTo>
                <a:lnTo>
                  <a:pt x="11" y="175"/>
                </a:lnTo>
                <a:lnTo>
                  <a:pt x="15" y="174"/>
                </a:lnTo>
                <a:lnTo>
                  <a:pt x="18" y="175"/>
                </a:lnTo>
                <a:lnTo>
                  <a:pt x="18" y="175"/>
                </a:lnTo>
                <a:lnTo>
                  <a:pt x="19" y="177"/>
                </a:lnTo>
                <a:lnTo>
                  <a:pt x="180" y="284"/>
                </a:lnTo>
                <a:lnTo>
                  <a:pt x="180" y="284"/>
                </a:lnTo>
                <a:lnTo>
                  <a:pt x="182" y="285"/>
                </a:lnTo>
                <a:lnTo>
                  <a:pt x="183" y="288"/>
                </a:lnTo>
                <a:lnTo>
                  <a:pt x="183" y="291"/>
                </a:lnTo>
                <a:lnTo>
                  <a:pt x="183" y="294"/>
                </a:lnTo>
                <a:lnTo>
                  <a:pt x="183" y="294"/>
                </a:lnTo>
                <a:lnTo>
                  <a:pt x="183" y="294"/>
                </a:lnTo>
                <a:close/>
                <a:moveTo>
                  <a:pt x="211" y="260"/>
                </a:moveTo>
                <a:lnTo>
                  <a:pt x="211" y="260"/>
                </a:lnTo>
                <a:lnTo>
                  <a:pt x="207" y="262"/>
                </a:lnTo>
                <a:lnTo>
                  <a:pt x="205" y="262"/>
                </a:lnTo>
                <a:lnTo>
                  <a:pt x="201" y="259"/>
                </a:lnTo>
                <a:lnTo>
                  <a:pt x="200" y="257"/>
                </a:lnTo>
                <a:lnTo>
                  <a:pt x="200" y="257"/>
                </a:lnTo>
                <a:lnTo>
                  <a:pt x="198" y="254"/>
                </a:lnTo>
                <a:lnTo>
                  <a:pt x="198" y="250"/>
                </a:lnTo>
                <a:lnTo>
                  <a:pt x="201" y="248"/>
                </a:lnTo>
                <a:lnTo>
                  <a:pt x="204" y="245"/>
                </a:lnTo>
                <a:lnTo>
                  <a:pt x="347" y="173"/>
                </a:lnTo>
                <a:lnTo>
                  <a:pt x="347" y="173"/>
                </a:lnTo>
                <a:lnTo>
                  <a:pt x="349" y="173"/>
                </a:lnTo>
                <a:lnTo>
                  <a:pt x="353" y="173"/>
                </a:lnTo>
                <a:lnTo>
                  <a:pt x="356" y="174"/>
                </a:lnTo>
                <a:lnTo>
                  <a:pt x="358" y="177"/>
                </a:lnTo>
                <a:lnTo>
                  <a:pt x="358" y="177"/>
                </a:lnTo>
                <a:lnTo>
                  <a:pt x="358" y="180"/>
                </a:lnTo>
                <a:lnTo>
                  <a:pt x="358" y="183"/>
                </a:lnTo>
                <a:lnTo>
                  <a:pt x="357" y="187"/>
                </a:lnTo>
                <a:lnTo>
                  <a:pt x="355" y="188"/>
                </a:lnTo>
                <a:lnTo>
                  <a:pt x="211" y="260"/>
                </a:lnTo>
                <a:lnTo>
                  <a:pt x="211" y="260"/>
                </a:lnTo>
                <a:close/>
                <a:moveTo>
                  <a:pt x="204" y="222"/>
                </a:moveTo>
                <a:lnTo>
                  <a:pt x="347" y="149"/>
                </a:lnTo>
                <a:lnTo>
                  <a:pt x="347" y="149"/>
                </a:lnTo>
                <a:lnTo>
                  <a:pt x="348" y="148"/>
                </a:lnTo>
                <a:lnTo>
                  <a:pt x="348" y="146"/>
                </a:lnTo>
                <a:lnTo>
                  <a:pt x="348" y="146"/>
                </a:lnTo>
                <a:lnTo>
                  <a:pt x="347" y="144"/>
                </a:lnTo>
                <a:lnTo>
                  <a:pt x="344" y="144"/>
                </a:lnTo>
                <a:lnTo>
                  <a:pt x="201" y="217"/>
                </a:lnTo>
                <a:lnTo>
                  <a:pt x="201" y="217"/>
                </a:lnTo>
                <a:lnTo>
                  <a:pt x="200" y="219"/>
                </a:lnTo>
                <a:lnTo>
                  <a:pt x="200" y="220"/>
                </a:lnTo>
                <a:lnTo>
                  <a:pt x="200" y="220"/>
                </a:lnTo>
                <a:lnTo>
                  <a:pt x="201" y="222"/>
                </a:lnTo>
                <a:lnTo>
                  <a:pt x="204" y="222"/>
                </a:lnTo>
                <a:lnTo>
                  <a:pt x="204" y="222"/>
                </a:lnTo>
                <a:close/>
                <a:moveTo>
                  <a:pt x="197" y="188"/>
                </a:moveTo>
                <a:lnTo>
                  <a:pt x="197" y="188"/>
                </a:lnTo>
                <a:lnTo>
                  <a:pt x="202" y="190"/>
                </a:lnTo>
                <a:lnTo>
                  <a:pt x="206" y="188"/>
                </a:lnTo>
                <a:lnTo>
                  <a:pt x="206" y="188"/>
                </a:lnTo>
                <a:lnTo>
                  <a:pt x="345" y="120"/>
                </a:lnTo>
                <a:lnTo>
                  <a:pt x="345" y="120"/>
                </a:lnTo>
                <a:lnTo>
                  <a:pt x="348" y="117"/>
                </a:lnTo>
                <a:lnTo>
                  <a:pt x="351" y="115"/>
                </a:lnTo>
                <a:lnTo>
                  <a:pt x="351" y="111"/>
                </a:lnTo>
                <a:lnTo>
                  <a:pt x="349" y="108"/>
                </a:lnTo>
                <a:lnTo>
                  <a:pt x="349" y="108"/>
                </a:lnTo>
                <a:lnTo>
                  <a:pt x="348" y="106"/>
                </a:lnTo>
                <a:lnTo>
                  <a:pt x="347" y="104"/>
                </a:lnTo>
                <a:lnTo>
                  <a:pt x="185" y="0"/>
                </a:lnTo>
                <a:lnTo>
                  <a:pt x="38" y="66"/>
                </a:lnTo>
                <a:lnTo>
                  <a:pt x="38" y="66"/>
                </a:lnTo>
                <a:lnTo>
                  <a:pt x="36" y="68"/>
                </a:lnTo>
                <a:lnTo>
                  <a:pt x="35" y="71"/>
                </a:lnTo>
                <a:lnTo>
                  <a:pt x="33" y="75"/>
                </a:lnTo>
                <a:lnTo>
                  <a:pt x="35" y="77"/>
                </a:lnTo>
                <a:lnTo>
                  <a:pt x="35" y="77"/>
                </a:lnTo>
                <a:lnTo>
                  <a:pt x="37" y="81"/>
                </a:lnTo>
                <a:lnTo>
                  <a:pt x="37" y="81"/>
                </a:lnTo>
                <a:lnTo>
                  <a:pt x="197" y="188"/>
                </a:lnTo>
                <a:lnTo>
                  <a:pt x="197" y="188"/>
                </a:lnTo>
                <a:close/>
                <a:moveTo>
                  <a:pt x="196" y="205"/>
                </a:moveTo>
                <a:lnTo>
                  <a:pt x="196" y="205"/>
                </a:lnTo>
                <a:lnTo>
                  <a:pt x="196" y="205"/>
                </a:lnTo>
                <a:lnTo>
                  <a:pt x="196" y="202"/>
                </a:lnTo>
                <a:lnTo>
                  <a:pt x="196" y="200"/>
                </a:lnTo>
                <a:lnTo>
                  <a:pt x="195" y="197"/>
                </a:lnTo>
                <a:lnTo>
                  <a:pt x="192" y="195"/>
                </a:lnTo>
                <a:lnTo>
                  <a:pt x="32" y="88"/>
                </a:lnTo>
                <a:lnTo>
                  <a:pt x="32" y="88"/>
                </a:lnTo>
                <a:lnTo>
                  <a:pt x="31" y="86"/>
                </a:lnTo>
                <a:lnTo>
                  <a:pt x="31" y="86"/>
                </a:lnTo>
                <a:lnTo>
                  <a:pt x="28" y="86"/>
                </a:lnTo>
                <a:lnTo>
                  <a:pt x="24" y="86"/>
                </a:lnTo>
                <a:lnTo>
                  <a:pt x="22" y="88"/>
                </a:lnTo>
                <a:lnTo>
                  <a:pt x="19" y="90"/>
                </a:lnTo>
                <a:lnTo>
                  <a:pt x="19" y="90"/>
                </a:lnTo>
                <a:lnTo>
                  <a:pt x="16" y="99"/>
                </a:lnTo>
                <a:lnTo>
                  <a:pt x="14" y="107"/>
                </a:lnTo>
                <a:lnTo>
                  <a:pt x="13" y="116"/>
                </a:lnTo>
                <a:lnTo>
                  <a:pt x="13" y="124"/>
                </a:lnTo>
                <a:lnTo>
                  <a:pt x="13" y="124"/>
                </a:lnTo>
                <a:lnTo>
                  <a:pt x="13" y="131"/>
                </a:lnTo>
                <a:lnTo>
                  <a:pt x="15" y="138"/>
                </a:lnTo>
                <a:lnTo>
                  <a:pt x="20" y="152"/>
                </a:lnTo>
                <a:lnTo>
                  <a:pt x="20" y="152"/>
                </a:lnTo>
                <a:lnTo>
                  <a:pt x="23" y="156"/>
                </a:lnTo>
                <a:lnTo>
                  <a:pt x="183" y="266"/>
                </a:lnTo>
                <a:lnTo>
                  <a:pt x="183" y="266"/>
                </a:lnTo>
                <a:lnTo>
                  <a:pt x="187" y="268"/>
                </a:lnTo>
                <a:lnTo>
                  <a:pt x="191" y="268"/>
                </a:lnTo>
                <a:lnTo>
                  <a:pt x="191" y="268"/>
                </a:lnTo>
                <a:lnTo>
                  <a:pt x="193" y="266"/>
                </a:lnTo>
                <a:lnTo>
                  <a:pt x="196" y="263"/>
                </a:lnTo>
                <a:lnTo>
                  <a:pt x="196" y="260"/>
                </a:lnTo>
                <a:lnTo>
                  <a:pt x="196" y="257"/>
                </a:lnTo>
                <a:lnTo>
                  <a:pt x="196" y="257"/>
                </a:lnTo>
                <a:lnTo>
                  <a:pt x="192" y="244"/>
                </a:lnTo>
                <a:lnTo>
                  <a:pt x="189" y="231"/>
                </a:lnTo>
                <a:lnTo>
                  <a:pt x="189" y="231"/>
                </a:lnTo>
                <a:lnTo>
                  <a:pt x="189" y="224"/>
                </a:lnTo>
                <a:lnTo>
                  <a:pt x="191" y="218"/>
                </a:lnTo>
                <a:lnTo>
                  <a:pt x="192" y="211"/>
                </a:lnTo>
                <a:lnTo>
                  <a:pt x="196" y="205"/>
                </a:lnTo>
                <a:lnTo>
                  <a:pt x="196" y="205"/>
                </a:lnTo>
                <a:close/>
                <a:moveTo>
                  <a:pt x="198" y="350"/>
                </a:moveTo>
                <a:lnTo>
                  <a:pt x="342" y="277"/>
                </a:lnTo>
                <a:lnTo>
                  <a:pt x="342" y="277"/>
                </a:lnTo>
                <a:lnTo>
                  <a:pt x="344" y="275"/>
                </a:lnTo>
                <a:lnTo>
                  <a:pt x="345" y="272"/>
                </a:lnTo>
                <a:lnTo>
                  <a:pt x="345" y="270"/>
                </a:lnTo>
                <a:lnTo>
                  <a:pt x="345" y="266"/>
                </a:lnTo>
                <a:lnTo>
                  <a:pt x="345" y="266"/>
                </a:lnTo>
                <a:lnTo>
                  <a:pt x="343" y="263"/>
                </a:lnTo>
                <a:lnTo>
                  <a:pt x="340" y="262"/>
                </a:lnTo>
                <a:lnTo>
                  <a:pt x="336" y="260"/>
                </a:lnTo>
                <a:lnTo>
                  <a:pt x="334" y="262"/>
                </a:lnTo>
                <a:lnTo>
                  <a:pt x="191" y="334"/>
                </a:lnTo>
                <a:lnTo>
                  <a:pt x="191" y="334"/>
                </a:lnTo>
                <a:lnTo>
                  <a:pt x="188" y="337"/>
                </a:lnTo>
                <a:lnTo>
                  <a:pt x="187" y="339"/>
                </a:lnTo>
                <a:lnTo>
                  <a:pt x="185" y="342"/>
                </a:lnTo>
                <a:lnTo>
                  <a:pt x="187" y="346"/>
                </a:lnTo>
                <a:lnTo>
                  <a:pt x="187" y="346"/>
                </a:lnTo>
                <a:lnTo>
                  <a:pt x="189" y="348"/>
                </a:lnTo>
                <a:lnTo>
                  <a:pt x="192" y="350"/>
                </a:lnTo>
                <a:lnTo>
                  <a:pt x="195" y="351"/>
                </a:lnTo>
                <a:lnTo>
                  <a:pt x="198" y="350"/>
                </a:lnTo>
                <a:lnTo>
                  <a:pt x="198" y="350"/>
                </a:lnTo>
                <a:close/>
                <a:moveTo>
                  <a:pt x="191" y="311"/>
                </a:moveTo>
                <a:lnTo>
                  <a:pt x="334" y="239"/>
                </a:lnTo>
                <a:lnTo>
                  <a:pt x="334" y="239"/>
                </a:lnTo>
                <a:lnTo>
                  <a:pt x="335" y="237"/>
                </a:lnTo>
                <a:lnTo>
                  <a:pt x="335" y="235"/>
                </a:lnTo>
                <a:lnTo>
                  <a:pt x="335" y="235"/>
                </a:lnTo>
                <a:lnTo>
                  <a:pt x="334" y="233"/>
                </a:lnTo>
                <a:lnTo>
                  <a:pt x="331" y="233"/>
                </a:lnTo>
                <a:lnTo>
                  <a:pt x="188" y="306"/>
                </a:lnTo>
                <a:lnTo>
                  <a:pt x="188" y="306"/>
                </a:lnTo>
                <a:lnTo>
                  <a:pt x="187" y="307"/>
                </a:lnTo>
                <a:lnTo>
                  <a:pt x="187" y="310"/>
                </a:lnTo>
                <a:lnTo>
                  <a:pt x="187" y="310"/>
                </a:lnTo>
                <a:lnTo>
                  <a:pt x="189" y="311"/>
                </a:lnTo>
                <a:lnTo>
                  <a:pt x="191" y="311"/>
                </a:lnTo>
                <a:lnTo>
                  <a:pt x="191" y="311"/>
                </a:lnTo>
                <a:close/>
              </a:path>
            </a:pathLst>
          </a:custGeom>
          <a:solidFill>
            <a:srgbClr val="2D3494"/>
          </a:solidFill>
          <a:ln w="9525">
            <a:noFill/>
            <a:round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en-US" sz="1662">
              <a:solidFill>
                <a:schemeClr val="accent3"/>
              </a:solidFill>
            </a:endParaRPr>
          </a:p>
        </p:txBody>
      </p:sp>
      <p:sp>
        <p:nvSpPr>
          <p:cNvPr id="26" name="Линия"/>
          <p:cNvSpPr>
            <a:spLocks/>
          </p:cNvSpPr>
          <p:nvPr/>
        </p:nvSpPr>
        <p:spPr>
          <a:xfrm flipV="1">
            <a:off x="4276349" y="1075484"/>
            <a:ext cx="1667" cy="5031677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111" name="Текст 27"/>
          <p:cNvSpPr txBox="1">
            <a:spLocks/>
          </p:cNvSpPr>
          <p:nvPr/>
        </p:nvSpPr>
        <p:spPr>
          <a:xfrm>
            <a:off x="334433" y="6195252"/>
            <a:ext cx="11520000" cy="288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chemeClr val="bg2"/>
              </a:buClr>
              <a:buFont typeface="Arial" pitchFamily="34" charset="0"/>
              <a:buNone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300"/>
              </a:spcBef>
              <a:buClr>
                <a:srgbClr val="005CAB"/>
              </a:buClr>
              <a:buFont typeface="Wingdings" pitchFamily="2" charset="2"/>
              <a:buChar char="§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rgbClr val="005CAB"/>
              </a:buClr>
              <a:buFont typeface="Arial" pitchFamily="34" charset="0"/>
              <a:buChar char="–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rgbClr val="005CAB"/>
              </a:buClr>
              <a:buFont typeface="Arial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spcBef>
                <a:spcPts val="300"/>
              </a:spcBef>
              <a:buClr>
                <a:srgbClr val="005CAB"/>
              </a:buClr>
              <a:buFont typeface="Arial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mtClean="0"/>
              <a:t> </a:t>
            </a:r>
            <a:endParaRPr lang="ru-RU" dirty="0"/>
          </a:p>
        </p:txBody>
      </p:sp>
      <p:sp>
        <p:nvSpPr>
          <p:cNvPr id="37" name="Линия"/>
          <p:cNvSpPr/>
          <p:nvPr/>
        </p:nvSpPr>
        <p:spPr>
          <a:xfrm flipV="1">
            <a:off x="722979" y="1466195"/>
            <a:ext cx="11208612" cy="38322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40" name="Рабочая тетрадь"/>
          <p:cNvSpPr txBox="1"/>
          <p:nvPr/>
        </p:nvSpPr>
        <p:spPr>
          <a:xfrm>
            <a:off x="1997400" y="1124301"/>
            <a:ext cx="773327" cy="1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pPr algn="ctr"/>
            <a:r>
              <a:rPr lang="ru-RU" sz="1200" dirty="0">
                <a:solidFill>
                  <a:srgbClr val="2D3494"/>
                </a:solidFill>
                <a:latin typeface="+mn-lt"/>
              </a:rPr>
              <a:t>5</a:t>
            </a:r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 </a:t>
            </a:r>
            <a:r>
              <a:rPr lang="ru-RU" sz="1200" dirty="0">
                <a:solidFill>
                  <a:srgbClr val="2D3494"/>
                </a:solidFill>
                <a:latin typeface="+mn-lt"/>
              </a:rPr>
              <a:t>класс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42" name="Рабочая тетрадь"/>
          <p:cNvSpPr txBox="1"/>
          <p:nvPr/>
        </p:nvSpPr>
        <p:spPr>
          <a:xfrm>
            <a:off x="3191952" y="1124301"/>
            <a:ext cx="773327" cy="1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pPr algn="ctr"/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6 </a:t>
            </a:r>
            <a:r>
              <a:rPr lang="ru-RU" sz="1200" dirty="0">
                <a:solidFill>
                  <a:srgbClr val="2D3494"/>
                </a:solidFill>
                <a:latin typeface="+mn-lt"/>
              </a:rPr>
              <a:t>класс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43" name="Рабочая тетрадь"/>
          <p:cNvSpPr txBox="1"/>
          <p:nvPr/>
        </p:nvSpPr>
        <p:spPr>
          <a:xfrm>
            <a:off x="4211853" y="1143031"/>
            <a:ext cx="773327" cy="1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pPr algn="ctr"/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7 </a:t>
            </a:r>
            <a:r>
              <a:rPr lang="ru-RU" sz="1200" dirty="0">
                <a:solidFill>
                  <a:srgbClr val="2D3494"/>
                </a:solidFill>
                <a:latin typeface="+mn-lt"/>
              </a:rPr>
              <a:t>класс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44" name="Рабочая тетрадь"/>
          <p:cNvSpPr txBox="1"/>
          <p:nvPr/>
        </p:nvSpPr>
        <p:spPr>
          <a:xfrm>
            <a:off x="5339421" y="1132942"/>
            <a:ext cx="773327" cy="1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pPr algn="ctr"/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8 </a:t>
            </a:r>
            <a:r>
              <a:rPr lang="ru-RU" sz="1200" dirty="0">
                <a:solidFill>
                  <a:srgbClr val="2D3494"/>
                </a:solidFill>
                <a:latin typeface="+mn-lt"/>
              </a:rPr>
              <a:t>класс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46" name="Рабочая тетрадь"/>
          <p:cNvSpPr txBox="1"/>
          <p:nvPr/>
        </p:nvSpPr>
        <p:spPr>
          <a:xfrm>
            <a:off x="6372880" y="1124301"/>
            <a:ext cx="773327" cy="1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pPr algn="ctr"/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9 </a:t>
            </a:r>
            <a:r>
              <a:rPr lang="ru-RU" sz="1200" dirty="0">
                <a:solidFill>
                  <a:srgbClr val="2D3494"/>
                </a:solidFill>
                <a:latin typeface="+mn-lt"/>
              </a:rPr>
              <a:t>класс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48" name="Рабочая тетрадь"/>
          <p:cNvSpPr txBox="1"/>
          <p:nvPr/>
        </p:nvSpPr>
        <p:spPr>
          <a:xfrm>
            <a:off x="7938091" y="1142981"/>
            <a:ext cx="773327" cy="1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pPr algn="ctr"/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10 </a:t>
            </a:r>
            <a:r>
              <a:rPr lang="ru-RU" sz="1200" dirty="0">
                <a:solidFill>
                  <a:srgbClr val="2D3494"/>
                </a:solidFill>
                <a:latin typeface="+mn-lt"/>
              </a:rPr>
              <a:t>класс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50" name="Рабочая тетрадь"/>
          <p:cNvSpPr txBox="1"/>
          <p:nvPr/>
        </p:nvSpPr>
        <p:spPr>
          <a:xfrm>
            <a:off x="10246931" y="1124250"/>
            <a:ext cx="773327" cy="1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pPr algn="ctr"/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11 </a:t>
            </a:r>
            <a:r>
              <a:rPr lang="ru-RU" sz="1200" dirty="0">
                <a:solidFill>
                  <a:srgbClr val="2D3494"/>
                </a:solidFill>
                <a:latin typeface="+mn-lt"/>
              </a:rPr>
              <a:t>класс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53" name="Линия"/>
          <p:cNvSpPr>
            <a:spLocks/>
          </p:cNvSpPr>
          <p:nvPr/>
        </p:nvSpPr>
        <p:spPr>
          <a:xfrm flipH="1" flipV="1">
            <a:off x="1729019" y="1061645"/>
            <a:ext cx="6264" cy="5294045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59" name="Линия"/>
          <p:cNvSpPr>
            <a:spLocks/>
          </p:cNvSpPr>
          <p:nvPr/>
        </p:nvSpPr>
        <p:spPr>
          <a:xfrm flipH="1" flipV="1">
            <a:off x="11617800" y="1087901"/>
            <a:ext cx="3069" cy="5005416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56" name="Линия"/>
          <p:cNvSpPr>
            <a:spLocks/>
          </p:cNvSpPr>
          <p:nvPr/>
        </p:nvSpPr>
        <p:spPr>
          <a:xfrm flipH="1" flipV="1">
            <a:off x="9576596" y="1124202"/>
            <a:ext cx="18833" cy="4185883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73" name="Линия"/>
          <p:cNvSpPr>
            <a:spLocks/>
          </p:cNvSpPr>
          <p:nvPr/>
        </p:nvSpPr>
        <p:spPr>
          <a:xfrm flipH="1" flipV="1">
            <a:off x="2963081" y="1124199"/>
            <a:ext cx="7723" cy="4207228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1086776" y="96633"/>
            <a:ext cx="9002149" cy="405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2400" b="1" dirty="0">
                <a:solidFill>
                  <a:srgbClr val="2D3494"/>
                </a:solidFill>
                <a:ea typeface="+mj-ea"/>
                <a:cs typeface="Calibri" panose="020F0502020204030204" pitchFamily="34" charset="0"/>
              </a:rPr>
              <a:t>КОМПОНЕНТЫ </a:t>
            </a:r>
            <a:r>
              <a:rPr lang="ru-RU" sz="2400" b="1" dirty="0" smtClean="0">
                <a:solidFill>
                  <a:srgbClr val="2D3494"/>
                </a:solidFill>
                <a:cs typeface="Calibri" panose="020F0502020204030204" pitchFamily="34" charset="0"/>
              </a:rPr>
              <a:t>ЛИНИИ </a:t>
            </a:r>
            <a:r>
              <a:rPr lang="ru-RU" sz="2400" b="1" dirty="0">
                <a:solidFill>
                  <a:srgbClr val="2D3494"/>
                </a:solidFill>
                <a:cs typeface="Calibri" panose="020F0502020204030204" pitchFamily="34" charset="0"/>
              </a:rPr>
              <a:t>УМК </a:t>
            </a:r>
            <a:r>
              <a:rPr lang="ru-RU" sz="2400" b="1" dirty="0" smtClean="0">
                <a:solidFill>
                  <a:srgbClr val="EB2049"/>
                </a:solidFill>
                <a:cs typeface="Calibri" panose="020F0502020204030204" pitchFamily="34" charset="0"/>
              </a:rPr>
              <a:t>ПОНОМАРЕВОЙ И.Н. (концентрический курс) </a:t>
            </a:r>
            <a:endParaRPr lang="ru-RU" sz="2400" b="1" dirty="0">
              <a:solidFill>
                <a:srgbClr val="EB2049"/>
              </a:solidFill>
              <a:ea typeface="+mj-ea"/>
              <a:cs typeface="Calibri" panose="020F0502020204030204" pitchFamily="34" charset="0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25849" y="1541581"/>
            <a:ext cx="714883" cy="936000"/>
          </a:xfrm>
          <a:prstGeom prst="rect">
            <a:avLst/>
          </a:prstGeom>
        </p:spPr>
      </p:pic>
      <p:sp>
        <p:nvSpPr>
          <p:cNvPr id="58" name="Рабочая тетрадь"/>
          <p:cNvSpPr txBox="1"/>
          <p:nvPr/>
        </p:nvSpPr>
        <p:spPr>
          <a:xfrm>
            <a:off x="723024" y="1862106"/>
            <a:ext cx="1109479" cy="346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Рабочие тетради 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61" name="Рабочая тетрадь"/>
          <p:cNvSpPr txBox="1"/>
          <p:nvPr/>
        </p:nvSpPr>
        <p:spPr>
          <a:xfrm>
            <a:off x="723024" y="2951209"/>
            <a:ext cx="1109479" cy="346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Методические пособия 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24372" y="1541581"/>
            <a:ext cx="720829" cy="936000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73047" y="1745529"/>
            <a:ext cx="717028" cy="936000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85443" y="1541580"/>
            <a:ext cx="724644" cy="936000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117792" y="1745530"/>
            <a:ext cx="715431" cy="936000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288187" y="1541581"/>
            <a:ext cx="716524" cy="936000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198089" y="1745529"/>
            <a:ext cx="724159" cy="936000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402027" y="1541580"/>
            <a:ext cx="718096" cy="936000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024371" y="2717216"/>
            <a:ext cx="716956" cy="936000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121340" y="2717216"/>
            <a:ext cx="715663" cy="936000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402044" y="2717216"/>
            <a:ext cx="718095" cy="936000"/>
          </a:xfrm>
          <a:prstGeom prst="rect">
            <a:avLst/>
          </a:prstGeom>
        </p:spPr>
      </p:pic>
      <p:sp>
        <p:nvSpPr>
          <p:cNvPr id="78" name="Рабочая тетрадь"/>
          <p:cNvSpPr txBox="1"/>
          <p:nvPr/>
        </p:nvSpPr>
        <p:spPr>
          <a:xfrm>
            <a:off x="723024" y="4132331"/>
            <a:ext cx="1109479" cy="346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Тестовые задания 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pic>
        <p:nvPicPr>
          <p:cNvPr id="79" name="Рисунок 78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107790" y="3772535"/>
            <a:ext cx="729223" cy="936000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217881" y="3772535"/>
            <a:ext cx="659903" cy="936000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6402044" y="3759037"/>
            <a:ext cx="718095" cy="936000"/>
          </a:xfrm>
          <a:prstGeom prst="rect">
            <a:avLst/>
          </a:prstGeom>
        </p:spPr>
      </p:pic>
      <p:pic>
        <p:nvPicPr>
          <p:cNvPr id="82" name="Picture 3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476485" y="2717216"/>
            <a:ext cx="709075" cy="9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" name="Picture 4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9811868" y="1541579"/>
            <a:ext cx="713753" cy="9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" name="Рабочая тетрадь"/>
          <p:cNvSpPr txBox="1"/>
          <p:nvPr/>
        </p:nvSpPr>
        <p:spPr>
          <a:xfrm>
            <a:off x="723024" y="5785891"/>
            <a:ext cx="1109479" cy="1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Программы</a:t>
            </a:r>
          </a:p>
        </p:txBody>
      </p:sp>
      <p:pic>
        <p:nvPicPr>
          <p:cNvPr id="86" name="Рисунок 85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4200429" y="5376105"/>
            <a:ext cx="687075" cy="910519"/>
          </a:xfrm>
          <a:prstGeom prst="rect">
            <a:avLst/>
          </a:prstGeom>
        </p:spPr>
      </p:pic>
      <p:pic>
        <p:nvPicPr>
          <p:cNvPr id="87" name="Picture 4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723045" y="5209721"/>
            <a:ext cx="688247" cy="232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8" name="Рабочая тетрадь"/>
          <p:cNvSpPr txBox="1"/>
          <p:nvPr/>
        </p:nvSpPr>
        <p:spPr>
          <a:xfrm>
            <a:off x="723024" y="5034811"/>
            <a:ext cx="1109479" cy="1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ЭФУ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grpSp>
        <p:nvGrpSpPr>
          <p:cNvPr id="89" name="Group 81"/>
          <p:cNvGrpSpPr/>
          <p:nvPr/>
        </p:nvGrpSpPr>
        <p:grpSpPr>
          <a:xfrm>
            <a:off x="2143515" y="4774435"/>
            <a:ext cx="482540" cy="475496"/>
            <a:chOff x="2376488" y="1706563"/>
            <a:chExt cx="652462" cy="642938"/>
          </a:xfrm>
          <a:solidFill>
            <a:schemeClr val="bg1"/>
          </a:solidFill>
        </p:grpSpPr>
        <p:sp>
          <p:nvSpPr>
            <p:cNvPr id="90" name="Freeform 9"/>
            <p:cNvSpPr>
              <a:spLocks/>
            </p:cNvSpPr>
            <p:nvPr/>
          </p:nvSpPr>
          <p:spPr bwMode="auto">
            <a:xfrm>
              <a:off x="2514600" y="1706563"/>
              <a:ext cx="514350" cy="642938"/>
            </a:xfrm>
            <a:custGeom>
              <a:avLst/>
              <a:gdLst/>
              <a:ahLst/>
              <a:cxnLst>
                <a:cxn ang="0">
                  <a:pos x="212" y="83"/>
                </a:cxn>
                <a:cxn ang="0">
                  <a:pos x="212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9" y="1"/>
                </a:cxn>
                <a:cxn ang="0">
                  <a:pos x="4" y="4"/>
                </a:cxn>
                <a:cxn ang="0">
                  <a:pos x="1" y="9"/>
                </a:cxn>
                <a:cxn ang="0">
                  <a:pos x="0" y="14"/>
                </a:cxn>
                <a:cxn ang="0">
                  <a:pos x="0" y="159"/>
                </a:cxn>
                <a:cxn ang="0">
                  <a:pos x="43" y="159"/>
                </a:cxn>
                <a:cxn ang="0">
                  <a:pos x="43" y="159"/>
                </a:cxn>
                <a:cxn ang="0">
                  <a:pos x="49" y="161"/>
                </a:cxn>
                <a:cxn ang="0">
                  <a:pos x="55" y="162"/>
                </a:cxn>
                <a:cxn ang="0">
                  <a:pos x="60" y="164"/>
                </a:cxn>
                <a:cxn ang="0">
                  <a:pos x="65" y="169"/>
                </a:cxn>
                <a:cxn ang="0">
                  <a:pos x="68" y="173"/>
                </a:cxn>
                <a:cxn ang="0">
                  <a:pos x="71" y="178"/>
                </a:cxn>
                <a:cxn ang="0">
                  <a:pos x="73" y="183"/>
                </a:cxn>
                <a:cxn ang="0">
                  <a:pos x="73" y="189"/>
                </a:cxn>
                <a:cxn ang="0">
                  <a:pos x="73" y="303"/>
                </a:cxn>
                <a:cxn ang="0">
                  <a:pos x="73" y="303"/>
                </a:cxn>
                <a:cxn ang="0">
                  <a:pos x="84" y="304"/>
                </a:cxn>
                <a:cxn ang="0">
                  <a:pos x="92" y="308"/>
                </a:cxn>
                <a:cxn ang="0">
                  <a:pos x="97" y="312"/>
                </a:cxn>
                <a:cxn ang="0">
                  <a:pos x="98" y="317"/>
                </a:cxn>
                <a:cxn ang="0">
                  <a:pos x="98" y="317"/>
                </a:cxn>
                <a:cxn ang="0">
                  <a:pos x="100" y="320"/>
                </a:cxn>
                <a:cxn ang="0">
                  <a:pos x="100" y="327"/>
                </a:cxn>
                <a:cxn ang="0">
                  <a:pos x="97" y="335"/>
                </a:cxn>
                <a:cxn ang="0">
                  <a:pos x="91" y="344"/>
                </a:cxn>
                <a:cxn ang="0">
                  <a:pos x="30" y="405"/>
                </a:cxn>
                <a:cxn ang="0">
                  <a:pos x="309" y="405"/>
                </a:cxn>
                <a:cxn ang="0">
                  <a:pos x="309" y="405"/>
                </a:cxn>
                <a:cxn ang="0">
                  <a:pos x="314" y="403"/>
                </a:cxn>
                <a:cxn ang="0">
                  <a:pos x="319" y="400"/>
                </a:cxn>
                <a:cxn ang="0">
                  <a:pos x="322" y="395"/>
                </a:cxn>
                <a:cxn ang="0">
                  <a:pos x="324" y="391"/>
                </a:cxn>
                <a:cxn ang="0">
                  <a:pos x="324" y="111"/>
                </a:cxn>
                <a:cxn ang="0">
                  <a:pos x="241" y="111"/>
                </a:cxn>
                <a:cxn ang="0">
                  <a:pos x="241" y="111"/>
                </a:cxn>
                <a:cxn ang="0">
                  <a:pos x="236" y="111"/>
                </a:cxn>
                <a:cxn ang="0">
                  <a:pos x="229" y="110"/>
                </a:cxn>
                <a:cxn ang="0">
                  <a:pos x="225" y="106"/>
                </a:cxn>
                <a:cxn ang="0">
                  <a:pos x="220" y="103"/>
                </a:cxn>
                <a:cxn ang="0">
                  <a:pos x="217" y="98"/>
                </a:cxn>
                <a:cxn ang="0">
                  <a:pos x="215" y="94"/>
                </a:cxn>
                <a:cxn ang="0">
                  <a:pos x="213" y="87"/>
                </a:cxn>
                <a:cxn ang="0">
                  <a:pos x="212" y="83"/>
                </a:cxn>
                <a:cxn ang="0">
                  <a:pos x="212" y="83"/>
                </a:cxn>
              </a:cxnLst>
              <a:rect l="0" t="0" r="r" b="b"/>
              <a:pathLst>
                <a:path w="324" h="405">
                  <a:moveTo>
                    <a:pt x="212" y="83"/>
                  </a:moveTo>
                  <a:lnTo>
                    <a:pt x="212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9" y="1"/>
                  </a:lnTo>
                  <a:lnTo>
                    <a:pt x="4" y="4"/>
                  </a:lnTo>
                  <a:lnTo>
                    <a:pt x="1" y="9"/>
                  </a:lnTo>
                  <a:lnTo>
                    <a:pt x="0" y="14"/>
                  </a:lnTo>
                  <a:lnTo>
                    <a:pt x="0" y="159"/>
                  </a:lnTo>
                  <a:lnTo>
                    <a:pt x="43" y="159"/>
                  </a:lnTo>
                  <a:lnTo>
                    <a:pt x="43" y="159"/>
                  </a:lnTo>
                  <a:lnTo>
                    <a:pt x="49" y="161"/>
                  </a:lnTo>
                  <a:lnTo>
                    <a:pt x="55" y="162"/>
                  </a:lnTo>
                  <a:lnTo>
                    <a:pt x="60" y="164"/>
                  </a:lnTo>
                  <a:lnTo>
                    <a:pt x="65" y="169"/>
                  </a:lnTo>
                  <a:lnTo>
                    <a:pt x="68" y="173"/>
                  </a:lnTo>
                  <a:lnTo>
                    <a:pt x="71" y="178"/>
                  </a:lnTo>
                  <a:lnTo>
                    <a:pt x="73" y="183"/>
                  </a:lnTo>
                  <a:lnTo>
                    <a:pt x="73" y="189"/>
                  </a:lnTo>
                  <a:lnTo>
                    <a:pt x="73" y="303"/>
                  </a:lnTo>
                  <a:lnTo>
                    <a:pt x="73" y="303"/>
                  </a:lnTo>
                  <a:lnTo>
                    <a:pt x="84" y="304"/>
                  </a:lnTo>
                  <a:lnTo>
                    <a:pt x="92" y="308"/>
                  </a:lnTo>
                  <a:lnTo>
                    <a:pt x="97" y="312"/>
                  </a:lnTo>
                  <a:lnTo>
                    <a:pt x="98" y="317"/>
                  </a:lnTo>
                  <a:lnTo>
                    <a:pt x="98" y="317"/>
                  </a:lnTo>
                  <a:lnTo>
                    <a:pt x="100" y="320"/>
                  </a:lnTo>
                  <a:lnTo>
                    <a:pt x="100" y="327"/>
                  </a:lnTo>
                  <a:lnTo>
                    <a:pt x="97" y="335"/>
                  </a:lnTo>
                  <a:lnTo>
                    <a:pt x="91" y="344"/>
                  </a:lnTo>
                  <a:lnTo>
                    <a:pt x="30" y="405"/>
                  </a:lnTo>
                  <a:lnTo>
                    <a:pt x="309" y="405"/>
                  </a:lnTo>
                  <a:lnTo>
                    <a:pt x="309" y="405"/>
                  </a:lnTo>
                  <a:lnTo>
                    <a:pt x="314" y="403"/>
                  </a:lnTo>
                  <a:lnTo>
                    <a:pt x="319" y="400"/>
                  </a:lnTo>
                  <a:lnTo>
                    <a:pt x="322" y="395"/>
                  </a:lnTo>
                  <a:lnTo>
                    <a:pt x="324" y="391"/>
                  </a:lnTo>
                  <a:lnTo>
                    <a:pt x="324" y="111"/>
                  </a:lnTo>
                  <a:lnTo>
                    <a:pt x="241" y="111"/>
                  </a:lnTo>
                  <a:lnTo>
                    <a:pt x="241" y="111"/>
                  </a:lnTo>
                  <a:lnTo>
                    <a:pt x="236" y="111"/>
                  </a:lnTo>
                  <a:lnTo>
                    <a:pt x="229" y="110"/>
                  </a:lnTo>
                  <a:lnTo>
                    <a:pt x="225" y="106"/>
                  </a:lnTo>
                  <a:lnTo>
                    <a:pt x="220" y="103"/>
                  </a:lnTo>
                  <a:lnTo>
                    <a:pt x="217" y="98"/>
                  </a:lnTo>
                  <a:lnTo>
                    <a:pt x="215" y="94"/>
                  </a:lnTo>
                  <a:lnTo>
                    <a:pt x="213" y="87"/>
                  </a:lnTo>
                  <a:lnTo>
                    <a:pt x="212" y="83"/>
                  </a:lnTo>
                  <a:lnTo>
                    <a:pt x="212" y="83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  <p:sp>
          <p:nvSpPr>
            <p:cNvPr id="91" name="Freeform 10"/>
            <p:cNvSpPr>
              <a:spLocks/>
            </p:cNvSpPr>
            <p:nvPr/>
          </p:nvSpPr>
          <p:spPr bwMode="auto">
            <a:xfrm>
              <a:off x="2873375" y="1706563"/>
              <a:ext cx="155575" cy="153988"/>
            </a:xfrm>
            <a:custGeom>
              <a:avLst/>
              <a:gdLst/>
              <a:ahLst/>
              <a:cxnLst>
                <a:cxn ang="0">
                  <a:pos x="15" y="97"/>
                </a:cxn>
                <a:cxn ang="0">
                  <a:pos x="98" y="97"/>
                </a:cxn>
                <a:cxn ang="0">
                  <a:pos x="0" y="0"/>
                </a:cxn>
                <a:cxn ang="0">
                  <a:pos x="0" y="83"/>
                </a:cxn>
                <a:cxn ang="0">
                  <a:pos x="0" y="83"/>
                </a:cxn>
                <a:cxn ang="0">
                  <a:pos x="2" y="87"/>
                </a:cxn>
                <a:cxn ang="0">
                  <a:pos x="5" y="92"/>
                </a:cxn>
                <a:cxn ang="0">
                  <a:pos x="10" y="95"/>
                </a:cxn>
                <a:cxn ang="0">
                  <a:pos x="15" y="97"/>
                </a:cxn>
                <a:cxn ang="0">
                  <a:pos x="15" y="97"/>
                </a:cxn>
              </a:cxnLst>
              <a:rect l="0" t="0" r="r" b="b"/>
              <a:pathLst>
                <a:path w="98" h="97">
                  <a:moveTo>
                    <a:pt x="15" y="97"/>
                  </a:moveTo>
                  <a:lnTo>
                    <a:pt x="98" y="97"/>
                  </a:lnTo>
                  <a:lnTo>
                    <a:pt x="0" y="0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2" y="87"/>
                  </a:lnTo>
                  <a:lnTo>
                    <a:pt x="5" y="92"/>
                  </a:lnTo>
                  <a:lnTo>
                    <a:pt x="10" y="95"/>
                  </a:lnTo>
                  <a:lnTo>
                    <a:pt x="15" y="97"/>
                  </a:lnTo>
                  <a:lnTo>
                    <a:pt x="15" y="97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  <p:sp>
          <p:nvSpPr>
            <p:cNvPr id="92" name="Freeform 11"/>
            <p:cNvSpPr>
              <a:spLocks/>
            </p:cNvSpPr>
            <p:nvPr/>
          </p:nvSpPr>
          <p:spPr bwMode="auto">
            <a:xfrm>
              <a:off x="2376488" y="1981200"/>
              <a:ext cx="274638" cy="368300"/>
            </a:xfrm>
            <a:custGeom>
              <a:avLst/>
              <a:gdLst/>
              <a:ahLst/>
              <a:cxnLst>
                <a:cxn ang="0">
                  <a:pos x="160" y="144"/>
                </a:cxn>
                <a:cxn ang="0">
                  <a:pos x="146" y="144"/>
                </a:cxn>
                <a:cxn ang="0">
                  <a:pos x="146" y="16"/>
                </a:cxn>
                <a:cxn ang="0">
                  <a:pos x="146" y="16"/>
                </a:cxn>
                <a:cxn ang="0">
                  <a:pos x="144" y="10"/>
                </a:cxn>
                <a:cxn ang="0">
                  <a:pos x="141" y="5"/>
                </a:cxn>
                <a:cxn ang="0">
                  <a:pos x="136" y="2"/>
                </a:cxn>
                <a:cxn ang="0">
                  <a:pos x="130" y="0"/>
                </a:cxn>
                <a:cxn ang="0">
                  <a:pos x="43" y="0"/>
                </a:cxn>
                <a:cxn ang="0">
                  <a:pos x="43" y="0"/>
                </a:cxn>
                <a:cxn ang="0">
                  <a:pos x="37" y="2"/>
                </a:cxn>
                <a:cxn ang="0">
                  <a:pos x="32" y="5"/>
                </a:cxn>
                <a:cxn ang="0">
                  <a:pos x="29" y="10"/>
                </a:cxn>
                <a:cxn ang="0">
                  <a:pos x="27" y="16"/>
                </a:cxn>
                <a:cxn ang="0">
                  <a:pos x="27" y="144"/>
                </a:cxn>
                <a:cxn ang="0">
                  <a:pos x="13" y="144"/>
                </a:cxn>
                <a:cxn ang="0">
                  <a:pos x="13" y="144"/>
                </a:cxn>
                <a:cxn ang="0">
                  <a:pos x="5" y="146"/>
                </a:cxn>
                <a:cxn ang="0">
                  <a:pos x="2" y="147"/>
                </a:cxn>
                <a:cxn ang="0">
                  <a:pos x="0" y="149"/>
                </a:cxn>
                <a:cxn ang="0">
                  <a:pos x="0" y="152"/>
                </a:cxn>
                <a:cxn ang="0">
                  <a:pos x="2" y="155"/>
                </a:cxn>
                <a:cxn ang="0">
                  <a:pos x="5" y="162"/>
                </a:cxn>
                <a:cxn ang="0">
                  <a:pos x="71" y="226"/>
                </a:cxn>
                <a:cxn ang="0">
                  <a:pos x="71" y="226"/>
                </a:cxn>
                <a:cxn ang="0">
                  <a:pos x="74" y="229"/>
                </a:cxn>
                <a:cxn ang="0">
                  <a:pos x="77" y="230"/>
                </a:cxn>
                <a:cxn ang="0">
                  <a:pos x="87" y="232"/>
                </a:cxn>
                <a:cxn ang="0">
                  <a:pos x="96" y="230"/>
                </a:cxn>
                <a:cxn ang="0">
                  <a:pos x="99" y="229"/>
                </a:cxn>
                <a:cxn ang="0">
                  <a:pos x="102" y="226"/>
                </a:cxn>
                <a:cxn ang="0">
                  <a:pos x="166" y="162"/>
                </a:cxn>
                <a:cxn ang="0">
                  <a:pos x="166" y="162"/>
                </a:cxn>
                <a:cxn ang="0">
                  <a:pos x="171" y="155"/>
                </a:cxn>
                <a:cxn ang="0">
                  <a:pos x="173" y="152"/>
                </a:cxn>
                <a:cxn ang="0">
                  <a:pos x="171" y="149"/>
                </a:cxn>
                <a:cxn ang="0">
                  <a:pos x="171" y="147"/>
                </a:cxn>
                <a:cxn ang="0">
                  <a:pos x="168" y="146"/>
                </a:cxn>
                <a:cxn ang="0">
                  <a:pos x="160" y="144"/>
                </a:cxn>
                <a:cxn ang="0">
                  <a:pos x="160" y="144"/>
                </a:cxn>
              </a:cxnLst>
              <a:rect l="0" t="0" r="r" b="b"/>
              <a:pathLst>
                <a:path w="173" h="232">
                  <a:moveTo>
                    <a:pt x="160" y="144"/>
                  </a:moveTo>
                  <a:lnTo>
                    <a:pt x="146" y="144"/>
                  </a:lnTo>
                  <a:lnTo>
                    <a:pt x="146" y="16"/>
                  </a:lnTo>
                  <a:lnTo>
                    <a:pt x="146" y="16"/>
                  </a:lnTo>
                  <a:lnTo>
                    <a:pt x="144" y="10"/>
                  </a:lnTo>
                  <a:lnTo>
                    <a:pt x="141" y="5"/>
                  </a:lnTo>
                  <a:lnTo>
                    <a:pt x="136" y="2"/>
                  </a:lnTo>
                  <a:lnTo>
                    <a:pt x="13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32" y="5"/>
                  </a:lnTo>
                  <a:lnTo>
                    <a:pt x="29" y="10"/>
                  </a:lnTo>
                  <a:lnTo>
                    <a:pt x="27" y="16"/>
                  </a:lnTo>
                  <a:lnTo>
                    <a:pt x="27" y="144"/>
                  </a:lnTo>
                  <a:lnTo>
                    <a:pt x="13" y="144"/>
                  </a:lnTo>
                  <a:lnTo>
                    <a:pt x="13" y="144"/>
                  </a:lnTo>
                  <a:lnTo>
                    <a:pt x="5" y="146"/>
                  </a:lnTo>
                  <a:lnTo>
                    <a:pt x="2" y="147"/>
                  </a:lnTo>
                  <a:lnTo>
                    <a:pt x="0" y="149"/>
                  </a:lnTo>
                  <a:lnTo>
                    <a:pt x="0" y="152"/>
                  </a:lnTo>
                  <a:lnTo>
                    <a:pt x="2" y="155"/>
                  </a:lnTo>
                  <a:lnTo>
                    <a:pt x="5" y="162"/>
                  </a:lnTo>
                  <a:lnTo>
                    <a:pt x="71" y="226"/>
                  </a:lnTo>
                  <a:lnTo>
                    <a:pt x="71" y="226"/>
                  </a:lnTo>
                  <a:lnTo>
                    <a:pt x="74" y="229"/>
                  </a:lnTo>
                  <a:lnTo>
                    <a:pt x="77" y="230"/>
                  </a:lnTo>
                  <a:lnTo>
                    <a:pt x="87" y="232"/>
                  </a:lnTo>
                  <a:lnTo>
                    <a:pt x="96" y="230"/>
                  </a:lnTo>
                  <a:lnTo>
                    <a:pt x="99" y="229"/>
                  </a:lnTo>
                  <a:lnTo>
                    <a:pt x="102" y="226"/>
                  </a:lnTo>
                  <a:lnTo>
                    <a:pt x="166" y="162"/>
                  </a:lnTo>
                  <a:lnTo>
                    <a:pt x="166" y="162"/>
                  </a:lnTo>
                  <a:lnTo>
                    <a:pt x="171" y="155"/>
                  </a:lnTo>
                  <a:lnTo>
                    <a:pt x="173" y="152"/>
                  </a:lnTo>
                  <a:lnTo>
                    <a:pt x="171" y="149"/>
                  </a:lnTo>
                  <a:lnTo>
                    <a:pt x="171" y="147"/>
                  </a:lnTo>
                  <a:lnTo>
                    <a:pt x="168" y="146"/>
                  </a:lnTo>
                  <a:lnTo>
                    <a:pt x="160" y="144"/>
                  </a:lnTo>
                  <a:lnTo>
                    <a:pt x="160" y="144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</p:grpSp>
      <p:grpSp>
        <p:nvGrpSpPr>
          <p:cNvPr id="93" name="Group 81"/>
          <p:cNvGrpSpPr/>
          <p:nvPr/>
        </p:nvGrpSpPr>
        <p:grpSpPr>
          <a:xfrm>
            <a:off x="3242023" y="4774435"/>
            <a:ext cx="482540" cy="475496"/>
            <a:chOff x="2376488" y="1706563"/>
            <a:chExt cx="652462" cy="642938"/>
          </a:xfrm>
          <a:solidFill>
            <a:schemeClr val="bg1"/>
          </a:solidFill>
        </p:grpSpPr>
        <p:sp>
          <p:nvSpPr>
            <p:cNvPr id="94" name="Freeform 9"/>
            <p:cNvSpPr>
              <a:spLocks/>
            </p:cNvSpPr>
            <p:nvPr/>
          </p:nvSpPr>
          <p:spPr bwMode="auto">
            <a:xfrm>
              <a:off x="2514600" y="1706563"/>
              <a:ext cx="514350" cy="642938"/>
            </a:xfrm>
            <a:custGeom>
              <a:avLst/>
              <a:gdLst/>
              <a:ahLst/>
              <a:cxnLst>
                <a:cxn ang="0">
                  <a:pos x="212" y="83"/>
                </a:cxn>
                <a:cxn ang="0">
                  <a:pos x="212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9" y="1"/>
                </a:cxn>
                <a:cxn ang="0">
                  <a:pos x="4" y="4"/>
                </a:cxn>
                <a:cxn ang="0">
                  <a:pos x="1" y="9"/>
                </a:cxn>
                <a:cxn ang="0">
                  <a:pos x="0" y="14"/>
                </a:cxn>
                <a:cxn ang="0">
                  <a:pos x="0" y="159"/>
                </a:cxn>
                <a:cxn ang="0">
                  <a:pos x="43" y="159"/>
                </a:cxn>
                <a:cxn ang="0">
                  <a:pos x="43" y="159"/>
                </a:cxn>
                <a:cxn ang="0">
                  <a:pos x="49" y="161"/>
                </a:cxn>
                <a:cxn ang="0">
                  <a:pos x="55" y="162"/>
                </a:cxn>
                <a:cxn ang="0">
                  <a:pos x="60" y="164"/>
                </a:cxn>
                <a:cxn ang="0">
                  <a:pos x="65" y="169"/>
                </a:cxn>
                <a:cxn ang="0">
                  <a:pos x="68" y="173"/>
                </a:cxn>
                <a:cxn ang="0">
                  <a:pos x="71" y="178"/>
                </a:cxn>
                <a:cxn ang="0">
                  <a:pos x="73" y="183"/>
                </a:cxn>
                <a:cxn ang="0">
                  <a:pos x="73" y="189"/>
                </a:cxn>
                <a:cxn ang="0">
                  <a:pos x="73" y="303"/>
                </a:cxn>
                <a:cxn ang="0">
                  <a:pos x="73" y="303"/>
                </a:cxn>
                <a:cxn ang="0">
                  <a:pos x="84" y="304"/>
                </a:cxn>
                <a:cxn ang="0">
                  <a:pos x="92" y="308"/>
                </a:cxn>
                <a:cxn ang="0">
                  <a:pos x="97" y="312"/>
                </a:cxn>
                <a:cxn ang="0">
                  <a:pos x="98" y="317"/>
                </a:cxn>
                <a:cxn ang="0">
                  <a:pos x="98" y="317"/>
                </a:cxn>
                <a:cxn ang="0">
                  <a:pos x="100" y="320"/>
                </a:cxn>
                <a:cxn ang="0">
                  <a:pos x="100" y="327"/>
                </a:cxn>
                <a:cxn ang="0">
                  <a:pos x="97" y="335"/>
                </a:cxn>
                <a:cxn ang="0">
                  <a:pos x="91" y="344"/>
                </a:cxn>
                <a:cxn ang="0">
                  <a:pos x="30" y="405"/>
                </a:cxn>
                <a:cxn ang="0">
                  <a:pos x="309" y="405"/>
                </a:cxn>
                <a:cxn ang="0">
                  <a:pos x="309" y="405"/>
                </a:cxn>
                <a:cxn ang="0">
                  <a:pos x="314" y="403"/>
                </a:cxn>
                <a:cxn ang="0">
                  <a:pos x="319" y="400"/>
                </a:cxn>
                <a:cxn ang="0">
                  <a:pos x="322" y="395"/>
                </a:cxn>
                <a:cxn ang="0">
                  <a:pos x="324" y="391"/>
                </a:cxn>
                <a:cxn ang="0">
                  <a:pos x="324" y="111"/>
                </a:cxn>
                <a:cxn ang="0">
                  <a:pos x="241" y="111"/>
                </a:cxn>
                <a:cxn ang="0">
                  <a:pos x="241" y="111"/>
                </a:cxn>
                <a:cxn ang="0">
                  <a:pos x="236" y="111"/>
                </a:cxn>
                <a:cxn ang="0">
                  <a:pos x="229" y="110"/>
                </a:cxn>
                <a:cxn ang="0">
                  <a:pos x="225" y="106"/>
                </a:cxn>
                <a:cxn ang="0">
                  <a:pos x="220" y="103"/>
                </a:cxn>
                <a:cxn ang="0">
                  <a:pos x="217" y="98"/>
                </a:cxn>
                <a:cxn ang="0">
                  <a:pos x="215" y="94"/>
                </a:cxn>
                <a:cxn ang="0">
                  <a:pos x="213" y="87"/>
                </a:cxn>
                <a:cxn ang="0">
                  <a:pos x="212" y="83"/>
                </a:cxn>
                <a:cxn ang="0">
                  <a:pos x="212" y="83"/>
                </a:cxn>
              </a:cxnLst>
              <a:rect l="0" t="0" r="r" b="b"/>
              <a:pathLst>
                <a:path w="324" h="405">
                  <a:moveTo>
                    <a:pt x="212" y="83"/>
                  </a:moveTo>
                  <a:lnTo>
                    <a:pt x="212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9" y="1"/>
                  </a:lnTo>
                  <a:lnTo>
                    <a:pt x="4" y="4"/>
                  </a:lnTo>
                  <a:lnTo>
                    <a:pt x="1" y="9"/>
                  </a:lnTo>
                  <a:lnTo>
                    <a:pt x="0" y="14"/>
                  </a:lnTo>
                  <a:lnTo>
                    <a:pt x="0" y="159"/>
                  </a:lnTo>
                  <a:lnTo>
                    <a:pt x="43" y="159"/>
                  </a:lnTo>
                  <a:lnTo>
                    <a:pt x="43" y="159"/>
                  </a:lnTo>
                  <a:lnTo>
                    <a:pt x="49" y="161"/>
                  </a:lnTo>
                  <a:lnTo>
                    <a:pt x="55" y="162"/>
                  </a:lnTo>
                  <a:lnTo>
                    <a:pt x="60" y="164"/>
                  </a:lnTo>
                  <a:lnTo>
                    <a:pt x="65" y="169"/>
                  </a:lnTo>
                  <a:lnTo>
                    <a:pt x="68" y="173"/>
                  </a:lnTo>
                  <a:lnTo>
                    <a:pt x="71" y="178"/>
                  </a:lnTo>
                  <a:lnTo>
                    <a:pt x="73" y="183"/>
                  </a:lnTo>
                  <a:lnTo>
                    <a:pt x="73" y="189"/>
                  </a:lnTo>
                  <a:lnTo>
                    <a:pt x="73" y="303"/>
                  </a:lnTo>
                  <a:lnTo>
                    <a:pt x="73" y="303"/>
                  </a:lnTo>
                  <a:lnTo>
                    <a:pt x="84" y="304"/>
                  </a:lnTo>
                  <a:lnTo>
                    <a:pt x="92" y="308"/>
                  </a:lnTo>
                  <a:lnTo>
                    <a:pt x="97" y="312"/>
                  </a:lnTo>
                  <a:lnTo>
                    <a:pt x="98" y="317"/>
                  </a:lnTo>
                  <a:lnTo>
                    <a:pt x="98" y="317"/>
                  </a:lnTo>
                  <a:lnTo>
                    <a:pt x="100" y="320"/>
                  </a:lnTo>
                  <a:lnTo>
                    <a:pt x="100" y="327"/>
                  </a:lnTo>
                  <a:lnTo>
                    <a:pt x="97" y="335"/>
                  </a:lnTo>
                  <a:lnTo>
                    <a:pt x="91" y="344"/>
                  </a:lnTo>
                  <a:lnTo>
                    <a:pt x="30" y="405"/>
                  </a:lnTo>
                  <a:lnTo>
                    <a:pt x="309" y="405"/>
                  </a:lnTo>
                  <a:lnTo>
                    <a:pt x="309" y="405"/>
                  </a:lnTo>
                  <a:lnTo>
                    <a:pt x="314" y="403"/>
                  </a:lnTo>
                  <a:lnTo>
                    <a:pt x="319" y="400"/>
                  </a:lnTo>
                  <a:lnTo>
                    <a:pt x="322" y="395"/>
                  </a:lnTo>
                  <a:lnTo>
                    <a:pt x="324" y="391"/>
                  </a:lnTo>
                  <a:lnTo>
                    <a:pt x="324" y="111"/>
                  </a:lnTo>
                  <a:lnTo>
                    <a:pt x="241" y="111"/>
                  </a:lnTo>
                  <a:lnTo>
                    <a:pt x="241" y="111"/>
                  </a:lnTo>
                  <a:lnTo>
                    <a:pt x="236" y="111"/>
                  </a:lnTo>
                  <a:lnTo>
                    <a:pt x="229" y="110"/>
                  </a:lnTo>
                  <a:lnTo>
                    <a:pt x="225" y="106"/>
                  </a:lnTo>
                  <a:lnTo>
                    <a:pt x="220" y="103"/>
                  </a:lnTo>
                  <a:lnTo>
                    <a:pt x="217" y="98"/>
                  </a:lnTo>
                  <a:lnTo>
                    <a:pt x="215" y="94"/>
                  </a:lnTo>
                  <a:lnTo>
                    <a:pt x="213" y="87"/>
                  </a:lnTo>
                  <a:lnTo>
                    <a:pt x="212" y="83"/>
                  </a:lnTo>
                  <a:lnTo>
                    <a:pt x="212" y="83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  <p:sp>
          <p:nvSpPr>
            <p:cNvPr id="95" name="Freeform 10"/>
            <p:cNvSpPr>
              <a:spLocks/>
            </p:cNvSpPr>
            <p:nvPr/>
          </p:nvSpPr>
          <p:spPr bwMode="auto">
            <a:xfrm>
              <a:off x="2873375" y="1706563"/>
              <a:ext cx="155575" cy="153988"/>
            </a:xfrm>
            <a:custGeom>
              <a:avLst/>
              <a:gdLst/>
              <a:ahLst/>
              <a:cxnLst>
                <a:cxn ang="0">
                  <a:pos x="15" y="97"/>
                </a:cxn>
                <a:cxn ang="0">
                  <a:pos x="98" y="97"/>
                </a:cxn>
                <a:cxn ang="0">
                  <a:pos x="0" y="0"/>
                </a:cxn>
                <a:cxn ang="0">
                  <a:pos x="0" y="83"/>
                </a:cxn>
                <a:cxn ang="0">
                  <a:pos x="0" y="83"/>
                </a:cxn>
                <a:cxn ang="0">
                  <a:pos x="2" y="87"/>
                </a:cxn>
                <a:cxn ang="0">
                  <a:pos x="5" y="92"/>
                </a:cxn>
                <a:cxn ang="0">
                  <a:pos x="10" y="95"/>
                </a:cxn>
                <a:cxn ang="0">
                  <a:pos x="15" y="97"/>
                </a:cxn>
                <a:cxn ang="0">
                  <a:pos x="15" y="97"/>
                </a:cxn>
              </a:cxnLst>
              <a:rect l="0" t="0" r="r" b="b"/>
              <a:pathLst>
                <a:path w="98" h="97">
                  <a:moveTo>
                    <a:pt x="15" y="97"/>
                  </a:moveTo>
                  <a:lnTo>
                    <a:pt x="98" y="97"/>
                  </a:lnTo>
                  <a:lnTo>
                    <a:pt x="0" y="0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2" y="87"/>
                  </a:lnTo>
                  <a:lnTo>
                    <a:pt x="5" y="92"/>
                  </a:lnTo>
                  <a:lnTo>
                    <a:pt x="10" y="95"/>
                  </a:lnTo>
                  <a:lnTo>
                    <a:pt x="15" y="97"/>
                  </a:lnTo>
                  <a:lnTo>
                    <a:pt x="15" y="97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  <p:sp>
          <p:nvSpPr>
            <p:cNvPr id="96" name="Freeform 11"/>
            <p:cNvSpPr>
              <a:spLocks/>
            </p:cNvSpPr>
            <p:nvPr/>
          </p:nvSpPr>
          <p:spPr bwMode="auto">
            <a:xfrm>
              <a:off x="2376488" y="1981200"/>
              <a:ext cx="274638" cy="368300"/>
            </a:xfrm>
            <a:custGeom>
              <a:avLst/>
              <a:gdLst/>
              <a:ahLst/>
              <a:cxnLst>
                <a:cxn ang="0">
                  <a:pos x="160" y="144"/>
                </a:cxn>
                <a:cxn ang="0">
                  <a:pos x="146" y="144"/>
                </a:cxn>
                <a:cxn ang="0">
                  <a:pos x="146" y="16"/>
                </a:cxn>
                <a:cxn ang="0">
                  <a:pos x="146" y="16"/>
                </a:cxn>
                <a:cxn ang="0">
                  <a:pos x="144" y="10"/>
                </a:cxn>
                <a:cxn ang="0">
                  <a:pos x="141" y="5"/>
                </a:cxn>
                <a:cxn ang="0">
                  <a:pos x="136" y="2"/>
                </a:cxn>
                <a:cxn ang="0">
                  <a:pos x="130" y="0"/>
                </a:cxn>
                <a:cxn ang="0">
                  <a:pos x="43" y="0"/>
                </a:cxn>
                <a:cxn ang="0">
                  <a:pos x="43" y="0"/>
                </a:cxn>
                <a:cxn ang="0">
                  <a:pos x="37" y="2"/>
                </a:cxn>
                <a:cxn ang="0">
                  <a:pos x="32" y="5"/>
                </a:cxn>
                <a:cxn ang="0">
                  <a:pos x="29" y="10"/>
                </a:cxn>
                <a:cxn ang="0">
                  <a:pos x="27" y="16"/>
                </a:cxn>
                <a:cxn ang="0">
                  <a:pos x="27" y="144"/>
                </a:cxn>
                <a:cxn ang="0">
                  <a:pos x="13" y="144"/>
                </a:cxn>
                <a:cxn ang="0">
                  <a:pos x="13" y="144"/>
                </a:cxn>
                <a:cxn ang="0">
                  <a:pos x="5" y="146"/>
                </a:cxn>
                <a:cxn ang="0">
                  <a:pos x="2" y="147"/>
                </a:cxn>
                <a:cxn ang="0">
                  <a:pos x="0" y="149"/>
                </a:cxn>
                <a:cxn ang="0">
                  <a:pos x="0" y="152"/>
                </a:cxn>
                <a:cxn ang="0">
                  <a:pos x="2" y="155"/>
                </a:cxn>
                <a:cxn ang="0">
                  <a:pos x="5" y="162"/>
                </a:cxn>
                <a:cxn ang="0">
                  <a:pos x="71" y="226"/>
                </a:cxn>
                <a:cxn ang="0">
                  <a:pos x="71" y="226"/>
                </a:cxn>
                <a:cxn ang="0">
                  <a:pos x="74" y="229"/>
                </a:cxn>
                <a:cxn ang="0">
                  <a:pos x="77" y="230"/>
                </a:cxn>
                <a:cxn ang="0">
                  <a:pos x="87" y="232"/>
                </a:cxn>
                <a:cxn ang="0">
                  <a:pos x="96" y="230"/>
                </a:cxn>
                <a:cxn ang="0">
                  <a:pos x="99" y="229"/>
                </a:cxn>
                <a:cxn ang="0">
                  <a:pos x="102" y="226"/>
                </a:cxn>
                <a:cxn ang="0">
                  <a:pos x="166" y="162"/>
                </a:cxn>
                <a:cxn ang="0">
                  <a:pos x="166" y="162"/>
                </a:cxn>
                <a:cxn ang="0">
                  <a:pos x="171" y="155"/>
                </a:cxn>
                <a:cxn ang="0">
                  <a:pos x="173" y="152"/>
                </a:cxn>
                <a:cxn ang="0">
                  <a:pos x="171" y="149"/>
                </a:cxn>
                <a:cxn ang="0">
                  <a:pos x="171" y="147"/>
                </a:cxn>
                <a:cxn ang="0">
                  <a:pos x="168" y="146"/>
                </a:cxn>
                <a:cxn ang="0">
                  <a:pos x="160" y="144"/>
                </a:cxn>
                <a:cxn ang="0">
                  <a:pos x="160" y="144"/>
                </a:cxn>
              </a:cxnLst>
              <a:rect l="0" t="0" r="r" b="b"/>
              <a:pathLst>
                <a:path w="173" h="232">
                  <a:moveTo>
                    <a:pt x="160" y="144"/>
                  </a:moveTo>
                  <a:lnTo>
                    <a:pt x="146" y="144"/>
                  </a:lnTo>
                  <a:lnTo>
                    <a:pt x="146" y="16"/>
                  </a:lnTo>
                  <a:lnTo>
                    <a:pt x="146" y="16"/>
                  </a:lnTo>
                  <a:lnTo>
                    <a:pt x="144" y="10"/>
                  </a:lnTo>
                  <a:lnTo>
                    <a:pt x="141" y="5"/>
                  </a:lnTo>
                  <a:lnTo>
                    <a:pt x="136" y="2"/>
                  </a:lnTo>
                  <a:lnTo>
                    <a:pt x="13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32" y="5"/>
                  </a:lnTo>
                  <a:lnTo>
                    <a:pt x="29" y="10"/>
                  </a:lnTo>
                  <a:lnTo>
                    <a:pt x="27" y="16"/>
                  </a:lnTo>
                  <a:lnTo>
                    <a:pt x="27" y="144"/>
                  </a:lnTo>
                  <a:lnTo>
                    <a:pt x="13" y="144"/>
                  </a:lnTo>
                  <a:lnTo>
                    <a:pt x="13" y="144"/>
                  </a:lnTo>
                  <a:lnTo>
                    <a:pt x="5" y="146"/>
                  </a:lnTo>
                  <a:lnTo>
                    <a:pt x="2" y="147"/>
                  </a:lnTo>
                  <a:lnTo>
                    <a:pt x="0" y="149"/>
                  </a:lnTo>
                  <a:lnTo>
                    <a:pt x="0" y="152"/>
                  </a:lnTo>
                  <a:lnTo>
                    <a:pt x="2" y="155"/>
                  </a:lnTo>
                  <a:lnTo>
                    <a:pt x="5" y="162"/>
                  </a:lnTo>
                  <a:lnTo>
                    <a:pt x="71" y="226"/>
                  </a:lnTo>
                  <a:lnTo>
                    <a:pt x="71" y="226"/>
                  </a:lnTo>
                  <a:lnTo>
                    <a:pt x="74" y="229"/>
                  </a:lnTo>
                  <a:lnTo>
                    <a:pt x="77" y="230"/>
                  </a:lnTo>
                  <a:lnTo>
                    <a:pt x="87" y="232"/>
                  </a:lnTo>
                  <a:lnTo>
                    <a:pt x="96" y="230"/>
                  </a:lnTo>
                  <a:lnTo>
                    <a:pt x="99" y="229"/>
                  </a:lnTo>
                  <a:lnTo>
                    <a:pt x="102" y="226"/>
                  </a:lnTo>
                  <a:lnTo>
                    <a:pt x="166" y="162"/>
                  </a:lnTo>
                  <a:lnTo>
                    <a:pt x="166" y="162"/>
                  </a:lnTo>
                  <a:lnTo>
                    <a:pt x="171" y="155"/>
                  </a:lnTo>
                  <a:lnTo>
                    <a:pt x="173" y="152"/>
                  </a:lnTo>
                  <a:lnTo>
                    <a:pt x="171" y="149"/>
                  </a:lnTo>
                  <a:lnTo>
                    <a:pt x="171" y="147"/>
                  </a:lnTo>
                  <a:lnTo>
                    <a:pt x="168" y="146"/>
                  </a:lnTo>
                  <a:lnTo>
                    <a:pt x="160" y="144"/>
                  </a:lnTo>
                  <a:lnTo>
                    <a:pt x="160" y="144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</p:grpSp>
      <p:grpSp>
        <p:nvGrpSpPr>
          <p:cNvPr id="97" name="Group 81"/>
          <p:cNvGrpSpPr/>
          <p:nvPr/>
        </p:nvGrpSpPr>
        <p:grpSpPr>
          <a:xfrm>
            <a:off x="4306495" y="4774435"/>
            <a:ext cx="482540" cy="475496"/>
            <a:chOff x="2376488" y="1706563"/>
            <a:chExt cx="652462" cy="642938"/>
          </a:xfrm>
          <a:solidFill>
            <a:schemeClr val="bg1"/>
          </a:solidFill>
        </p:grpSpPr>
        <p:sp>
          <p:nvSpPr>
            <p:cNvPr id="98" name="Freeform 9"/>
            <p:cNvSpPr>
              <a:spLocks/>
            </p:cNvSpPr>
            <p:nvPr/>
          </p:nvSpPr>
          <p:spPr bwMode="auto">
            <a:xfrm>
              <a:off x="2514600" y="1706563"/>
              <a:ext cx="514350" cy="642938"/>
            </a:xfrm>
            <a:custGeom>
              <a:avLst/>
              <a:gdLst/>
              <a:ahLst/>
              <a:cxnLst>
                <a:cxn ang="0">
                  <a:pos x="212" y="83"/>
                </a:cxn>
                <a:cxn ang="0">
                  <a:pos x="212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9" y="1"/>
                </a:cxn>
                <a:cxn ang="0">
                  <a:pos x="4" y="4"/>
                </a:cxn>
                <a:cxn ang="0">
                  <a:pos x="1" y="9"/>
                </a:cxn>
                <a:cxn ang="0">
                  <a:pos x="0" y="14"/>
                </a:cxn>
                <a:cxn ang="0">
                  <a:pos x="0" y="159"/>
                </a:cxn>
                <a:cxn ang="0">
                  <a:pos x="43" y="159"/>
                </a:cxn>
                <a:cxn ang="0">
                  <a:pos x="43" y="159"/>
                </a:cxn>
                <a:cxn ang="0">
                  <a:pos x="49" y="161"/>
                </a:cxn>
                <a:cxn ang="0">
                  <a:pos x="55" y="162"/>
                </a:cxn>
                <a:cxn ang="0">
                  <a:pos x="60" y="164"/>
                </a:cxn>
                <a:cxn ang="0">
                  <a:pos x="65" y="169"/>
                </a:cxn>
                <a:cxn ang="0">
                  <a:pos x="68" y="173"/>
                </a:cxn>
                <a:cxn ang="0">
                  <a:pos x="71" y="178"/>
                </a:cxn>
                <a:cxn ang="0">
                  <a:pos x="73" y="183"/>
                </a:cxn>
                <a:cxn ang="0">
                  <a:pos x="73" y="189"/>
                </a:cxn>
                <a:cxn ang="0">
                  <a:pos x="73" y="303"/>
                </a:cxn>
                <a:cxn ang="0">
                  <a:pos x="73" y="303"/>
                </a:cxn>
                <a:cxn ang="0">
                  <a:pos x="84" y="304"/>
                </a:cxn>
                <a:cxn ang="0">
                  <a:pos x="92" y="308"/>
                </a:cxn>
                <a:cxn ang="0">
                  <a:pos x="97" y="312"/>
                </a:cxn>
                <a:cxn ang="0">
                  <a:pos x="98" y="317"/>
                </a:cxn>
                <a:cxn ang="0">
                  <a:pos x="98" y="317"/>
                </a:cxn>
                <a:cxn ang="0">
                  <a:pos x="100" y="320"/>
                </a:cxn>
                <a:cxn ang="0">
                  <a:pos x="100" y="327"/>
                </a:cxn>
                <a:cxn ang="0">
                  <a:pos x="97" y="335"/>
                </a:cxn>
                <a:cxn ang="0">
                  <a:pos x="91" y="344"/>
                </a:cxn>
                <a:cxn ang="0">
                  <a:pos x="30" y="405"/>
                </a:cxn>
                <a:cxn ang="0">
                  <a:pos x="309" y="405"/>
                </a:cxn>
                <a:cxn ang="0">
                  <a:pos x="309" y="405"/>
                </a:cxn>
                <a:cxn ang="0">
                  <a:pos x="314" y="403"/>
                </a:cxn>
                <a:cxn ang="0">
                  <a:pos x="319" y="400"/>
                </a:cxn>
                <a:cxn ang="0">
                  <a:pos x="322" y="395"/>
                </a:cxn>
                <a:cxn ang="0">
                  <a:pos x="324" y="391"/>
                </a:cxn>
                <a:cxn ang="0">
                  <a:pos x="324" y="111"/>
                </a:cxn>
                <a:cxn ang="0">
                  <a:pos x="241" y="111"/>
                </a:cxn>
                <a:cxn ang="0">
                  <a:pos x="241" y="111"/>
                </a:cxn>
                <a:cxn ang="0">
                  <a:pos x="236" y="111"/>
                </a:cxn>
                <a:cxn ang="0">
                  <a:pos x="229" y="110"/>
                </a:cxn>
                <a:cxn ang="0">
                  <a:pos x="225" y="106"/>
                </a:cxn>
                <a:cxn ang="0">
                  <a:pos x="220" y="103"/>
                </a:cxn>
                <a:cxn ang="0">
                  <a:pos x="217" y="98"/>
                </a:cxn>
                <a:cxn ang="0">
                  <a:pos x="215" y="94"/>
                </a:cxn>
                <a:cxn ang="0">
                  <a:pos x="213" y="87"/>
                </a:cxn>
                <a:cxn ang="0">
                  <a:pos x="212" y="83"/>
                </a:cxn>
                <a:cxn ang="0">
                  <a:pos x="212" y="83"/>
                </a:cxn>
              </a:cxnLst>
              <a:rect l="0" t="0" r="r" b="b"/>
              <a:pathLst>
                <a:path w="324" h="405">
                  <a:moveTo>
                    <a:pt x="212" y="83"/>
                  </a:moveTo>
                  <a:lnTo>
                    <a:pt x="212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9" y="1"/>
                  </a:lnTo>
                  <a:lnTo>
                    <a:pt x="4" y="4"/>
                  </a:lnTo>
                  <a:lnTo>
                    <a:pt x="1" y="9"/>
                  </a:lnTo>
                  <a:lnTo>
                    <a:pt x="0" y="14"/>
                  </a:lnTo>
                  <a:lnTo>
                    <a:pt x="0" y="159"/>
                  </a:lnTo>
                  <a:lnTo>
                    <a:pt x="43" y="159"/>
                  </a:lnTo>
                  <a:lnTo>
                    <a:pt x="43" y="159"/>
                  </a:lnTo>
                  <a:lnTo>
                    <a:pt x="49" y="161"/>
                  </a:lnTo>
                  <a:lnTo>
                    <a:pt x="55" y="162"/>
                  </a:lnTo>
                  <a:lnTo>
                    <a:pt x="60" y="164"/>
                  </a:lnTo>
                  <a:lnTo>
                    <a:pt x="65" y="169"/>
                  </a:lnTo>
                  <a:lnTo>
                    <a:pt x="68" y="173"/>
                  </a:lnTo>
                  <a:lnTo>
                    <a:pt x="71" y="178"/>
                  </a:lnTo>
                  <a:lnTo>
                    <a:pt x="73" y="183"/>
                  </a:lnTo>
                  <a:lnTo>
                    <a:pt x="73" y="189"/>
                  </a:lnTo>
                  <a:lnTo>
                    <a:pt x="73" y="303"/>
                  </a:lnTo>
                  <a:lnTo>
                    <a:pt x="73" y="303"/>
                  </a:lnTo>
                  <a:lnTo>
                    <a:pt x="84" y="304"/>
                  </a:lnTo>
                  <a:lnTo>
                    <a:pt x="92" y="308"/>
                  </a:lnTo>
                  <a:lnTo>
                    <a:pt x="97" y="312"/>
                  </a:lnTo>
                  <a:lnTo>
                    <a:pt x="98" y="317"/>
                  </a:lnTo>
                  <a:lnTo>
                    <a:pt x="98" y="317"/>
                  </a:lnTo>
                  <a:lnTo>
                    <a:pt x="100" y="320"/>
                  </a:lnTo>
                  <a:lnTo>
                    <a:pt x="100" y="327"/>
                  </a:lnTo>
                  <a:lnTo>
                    <a:pt x="97" y="335"/>
                  </a:lnTo>
                  <a:lnTo>
                    <a:pt x="91" y="344"/>
                  </a:lnTo>
                  <a:lnTo>
                    <a:pt x="30" y="405"/>
                  </a:lnTo>
                  <a:lnTo>
                    <a:pt x="309" y="405"/>
                  </a:lnTo>
                  <a:lnTo>
                    <a:pt x="309" y="405"/>
                  </a:lnTo>
                  <a:lnTo>
                    <a:pt x="314" y="403"/>
                  </a:lnTo>
                  <a:lnTo>
                    <a:pt x="319" y="400"/>
                  </a:lnTo>
                  <a:lnTo>
                    <a:pt x="322" y="395"/>
                  </a:lnTo>
                  <a:lnTo>
                    <a:pt x="324" y="391"/>
                  </a:lnTo>
                  <a:lnTo>
                    <a:pt x="324" y="111"/>
                  </a:lnTo>
                  <a:lnTo>
                    <a:pt x="241" y="111"/>
                  </a:lnTo>
                  <a:lnTo>
                    <a:pt x="241" y="111"/>
                  </a:lnTo>
                  <a:lnTo>
                    <a:pt x="236" y="111"/>
                  </a:lnTo>
                  <a:lnTo>
                    <a:pt x="229" y="110"/>
                  </a:lnTo>
                  <a:lnTo>
                    <a:pt x="225" y="106"/>
                  </a:lnTo>
                  <a:lnTo>
                    <a:pt x="220" y="103"/>
                  </a:lnTo>
                  <a:lnTo>
                    <a:pt x="217" y="98"/>
                  </a:lnTo>
                  <a:lnTo>
                    <a:pt x="215" y="94"/>
                  </a:lnTo>
                  <a:lnTo>
                    <a:pt x="213" y="87"/>
                  </a:lnTo>
                  <a:lnTo>
                    <a:pt x="212" y="83"/>
                  </a:lnTo>
                  <a:lnTo>
                    <a:pt x="212" y="83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  <p:sp>
          <p:nvSpPr>
            <p:cNvPr id="99" name="Freeform 10"/>
            <p:cNvSpPr>
              <a:spLocks/>
            </p:cNvSpPr>
            <p:nvPr/>
          </p:nvSpPr>
          <p:spPr bwMode="auto">
            <a:xfrm>
              <a:off x="2873375" y="1706563"/>
              <a:ext cx="155575" cy="153988"/>
            </a:xfrm>
            <a:custGeom>
              <a:avLst/>
              <a:gdLst/>
              <a:ahLst/>
              <a:cxnLst>
                <a:cxn ang="0">
                  <a:pos x="15" y="97"/>
                </a:cxn>
                <a:cxn ang="0">
                  <a:pos x="98" y="97"/>
                </a:cxn>
                <a:cxn ang="0">
                  <a:pos x="0" y="0"/>
                </a:cxn>
                <a:cxn ang="0">
                  <a:pos x="0" y="83"/>
                </a:cxn>
                <a:cxn ang="0">
                  <a:pos x="0" y="83"/>
                </a:cxn>
                <a:cxn ang="0">
                  <a:pos x="2" y="87"/>
                </a:cxn>
                <a:cxn ang="0">
                  <a:pos x="5" y="92"/>
                </a:cxn>
                <a:cxn ang="0">
                  <a:pos x="10" y="95"/>
                </a:cxn>
                <a:cxn ang="0">
                  <a:pos x="15" y="97"/>
                </a:cxn>
                <a:cxn ang="0">
                  <a:pos x="15" y="97"/>
                </a:cxn>
              </a:cxnLst>
              <a:rect l="0" t="0" r="r" b="b"/>
              <a:pathLst>
                <a:path w="98" h="97">
                  <a:moveTo>
                    <a:pt x="15" y="97"/>
                  </a:moveTo>
                  <a:lnTo>
                    <a:pt x="98" y="97"/>
                  </a:lnTo>
                  <a:lnTo>
                    <a:pt x="0" y="0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2" y="87"/>
                  </a:lnTo>
                  <a:lnTo>
                    <a:pt x="5" y="92"/>
                  </a:lnTo>
                  <a:lnTo>
                    <a:pt x="10" y="95"/>
                  </a:lnTo>
                  <a:lnTo>
                    <a:pt x="15" y="97"/>
                  </a:lnTo>
                  <a:lnTo>
                    <a:pt x="15" y="97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  <p:sp>
          <p:nvSpPr>
            <p:cNvPr id="100" name="Freeform 11"/>
            <p:cNvSpPr>
              <a:spLocks/>
            </p:cNvSpPr>
            <p:nvPr/>
          </p:nvSpPr>
          <p:spPr bwMode="auto">
            <a:xfrm>
              <a:off x="2376488" y="1981200"/>
              <a:ext cx="274638" cy="368300"/>
            </a:xfrm>
            <a:custGeom>
              <a:avLst/>
              <a:gdLst/>
              <a:ahLst/>
              <a:cxnLst>
                <a:cxn ang="0">
                  <a:pos x="160" y="144"/>
                </a:cxn>
                <a:cxn ang="0">
                  <a:pos x="146" y="144"/>
                </a:cxn>
                <a:cxn ang="0">
                  <a:pos x="146" y="16"/>
                </a:cxn>
                <a:cxn ang="0">
                  <a:pos x="146" y="16"/>
                </a:cxn>
                <a:cxn ang="0">
                  <a:pos x="144" y="10"/>
                </a:cxn>
                <a:cxn ang="0">
                  <a:pos x="141" y="5"/>
                </a:cxn>
                <a:cxn ang="0">
                  <a:pos x="136" y="2"/>
                </a:cxn>
                <a:cxn ang="0">
                  <a:pos x="130" y="0"/>
                </a:cxn>
                <a:cxn ang="0">
                  <a:pos x="43" y="0"/>
                </a:cxn>
                <a:cxn ang="0">
                  <a:pos x="43" y="0"/>
                </a:cxn>
                <a:cxn ang="0">
                  <a:pos x="37" y="2"/>
                </a:cxn>
                <a:cxn ang="0">
                  <a:pos x="32" y="5"/>
                </a:cxn>
                <a:cxn ang="0">
                  <a:pos x="29" y="10"/>
                </a:cxn>
                <a:cxn ang="0">
                  <a:pos x="27" y="16"/>
                </a:cxn>
                <a:cxn ang="0">
                  <a:pos x="27" y="144"/>
                </a:cxn>
                <a:cxn ang="0">
                  <a:pos x="13" y="144"/>
                </a:cxn>
                <a:cxn ang="0">
                  <a:pos x="13" y="144"/>
                </a:cxn>
                <a:cxn ang="0">
                  <a:pos x="5" y="146"/>
                </a:cxn>
                <a:cxn ang="0">
                  <a:pos x="2" y="147"/>
                </a:cxn>
                <a:cxn ang="0">
                  <a:pos x="0" y="149"/>
                </a:cxn>
                <a:cxn ang="0">
                  <a:pos x="0" y="152"/>
                </a:cxn>
                <a:cxn ang="0">
                  <a:pos x="2" y="155"/>
                </a:cxn>
                <a:cxn ang="0">
                  <a:pos x="5" y="162"/>
                </a:cxn>
                <a:cxn ang="0">
                  <a:pos x="71" y="226"/>
                </a:cxn>
                <a:cxn ang="0">
                  <a:pos x="71" y="226"/>
                </a:cxn>
                <a:cxn ang="0">
                  <a:pos x="74" y="229"/>
                </a:cxn>
                <a:cxn ang="0">
                  <a:pos x="77" y="230"/>
                </a:cxn>
                <a:cxn ang="0">
                  <a:pos x="87" y="232"/>
                </a:cxn>
                <a:cxn ang="0">
                  <a:pos x="96" y="230"/>
                </a:cxn>
                <a:cxn ang="0">
                  <a:pos x="99" y="229"/>
                </a:cxn>
                <a:cxn ang="0">
                  <a:pos x="102" y="226"/>
                </a:cxn>
                <a:cxn ang="0">
                  <a:pos x="166" y="162"/>
                </a:cxn>
                <a:cxn ang="0">
                  <a:pos x="166" y="162"/>
                </a:cxn>
                <a:cxn ang="0">
                  <a:pos x="171" y="155"/>
                </a:cxn>
                <a:cxn ang="0">
                  <a:pos x="173" y="152"/>
                </a:cxn>
                <a:cxn ang="0">
                  <a:pos x="171" y="149"/>
                </a:cxn>
                <a:cxn ang="0">
                  <a:pos x="171" y="147"/>
                </a:cxn>
                <a:cxn ang="0">
                  <a:pos x="168" y="146"/>
                </a:cxn>
                <a:cxn ang="0">
                  <a:pos x="160" y="144"/>
                </a:cxn>
                <a:cxn ang="0">
                  <a:pos x="160" y="144"/>
                </a:cxn>
              </a:cxnLst>
              <a:rect l="0" t="0" r="r" b="b"/>
              <a:pathLst>
                <a:path w="173" h="232">
                  <a:moveTo>
                    <a:pt x="160" y="144"/>
                  </a:moveTo>
                  <a:lnTo>
                    <a:pt x="146" y="144"/>
                  </a:lnTo>
                  <a:lnTo>
                    <a:pt x="146" y="16"/>
                  </a:lnTo>
                  <a:lnTo>
                    <a:pt x="146" y="16"/>
                  </a:lnTo>
                  <a:lnTo>
                    <a:pt x="144" y="10"/>
                  </a:lnTo>
                  <a:lnTo>
                    <a:pt x="141" y="5"/>
                  </a:lnTo>
                  <a:lnTo>
                    <a:pt x="136" y="2"/>
                  </a:lnTo>
                  <a:lnTo>
                    <a:pt x="13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32" y="5"/>
                  </a:lnTo>
                  <a:lnTo>
                    <a:pt x="29" y="10"/>
                  </a:lnTo>
                  <a:lnTo>
                    <a:pt x="27" y="16"/>
                  </a:lnTo>
                  <a:lnTo>
                    <a:pt x="27" y="144"/>
                  </a:lnTo>
                  <a:lnTo>
                    <a:pt x="13" y="144"/>
                  </a:lnTo>
                  <a:lnTo>
                    <a:pt x="13" y="144"/>
                  </a:lnTo>
                  <a:lnTo>
                    <a:pt x="5" y="146"/>
                  </a:lnTo>
                  <a:lnTo>
                    <a:pt x="2" y="147"/>
                  </a:lnTo>
                  <a:lnTo>
                    <a:pt x="0" y="149"/>
                  </a:lnTo>
                  <a:lnTo>
                    <a:pt x="0" y="152"/>
                  </a:lnTo>
                  <a:lnTo>
                    <a:pt x="2" y="155"/>
                  </a:lnTo>
                  <a:lnTo>
                    <a:pt x="5" y="162"/>
                  </a:lnTo>
                  <a:lnTo>
                    <a:pt x="71" y="226"/>
                  </a:lnTo>
                  <a:lnTo>
                    <a:pt x="71" y="226"/>
                  </a:lnTo>
                  <a:lnTo>
                    <a:pt x="74" y="229"/>
                  </a:lnTo>
                  <a:lnTo>
                    <a:pt x="77" y="230"/>
                  </a:lnTo>
                  <a:lnTo>
                    <a:pt x="87" y="232"/>
                  </a:lnTo>
                  <a:lnTo>
                    <a:pt x="96" y="230"/>
                  </a:lnTo>
                  <a:lnTo>
                    <a:pt x="99" y="229"/>
                  </a:lnTo>
                  <a:lnTo>
                    <a:pt x="102" y="226"/>
                  </a:lnTo>
                  <a:lnTo>
                    <a:pt x="166" y="162"/>
                  </a:lnTo>
                  <a:lnTo>
                    <a:pt x="166" y="162"/>
                  </a:lnTo>
                  <a:lnTo>
                    <a:pt x="171" y="155"/>
                  </a:lnTo>
                  <a:lnTo>
                    <a:pt x="173" y="152"/>
                  </a:lnTo>
                  <a:lnTo>
                    <a:pt x="171" y="149"/>
                  </a:lnTo>
                  <a:lnTo>
                    <a:pt x="171" y="147"/>
                  </a:lnTo>
                  <a:lnTo>
                    <a:pt x="168" y="146"/>
                  </a:lnTo>
                  <a:lnTo>
                    <a:pt x="160" y="144"/>
                  </a:lnTo>
                  <a:lnTo>
                    <a:pt x="160" y="144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</p:grpSp>
      <p:grpSp>
        <p:nvGrpSpPr>
          <p:cNvPr id="101" name="Group 81"/>
          <p:cNvGrpSpPr/>
          <p:nvPr/>
        </p:nvGrpSpPr>
        <p:grpSpPr>
          <a:xfrm>
            <a:off x="5405179" y="4752231"/>
            <a:ext cx="482540" cy="475496"/>
            <a:chOff x="2376488" y="1706563"/>
            <a:chExt cx="652462" cy="642938"/>
          </a:xfrm>
          <a:solidFill>
            <a:schemeClr val="bg1"/>
          </a:solidFill>
        </p:grpSpPr>
        <p:sp>
          <p:nvSpPr>
            <p:cNvPr id="102" name="Freeform 9"/>
            <p:cNvSpPr>
              <a:spLocks/>
            </p:cNvSpPr>
            <p:nvPr/>
          </p:nvSpPr>
          <p:spPr bwMode="auto">
            <a:xfrm>
              <a:off x="2514600" y="1706563"/>
              <a:ext cx="514350" cy="642938"/>
            </a:xfrm>
            <a:custGeom>
              <a:avLst/>
              <a:gdLst/>
              <a:ahLst/>
              <a:cxnLst>
                <a:cxn ang="0">
                  <a:pos x="212" y="83"/>
                </a:cxn>
                <a:cxn ang="0">
                  <a:pos x="212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9" y="1"/>
                </a:cxn>
                <a:cxn ang="0">
                  <a:pos x="4" y="4"/>
                </a:cxn>
                <a:cxn ang="0">
                  <a:pos x="1" y="9"/>
                </a:cxn>
                <a:cxn ang="0">
                  <a:pos x="0" y="14"/>
                </a:cxn>
                <a:cxn ang="0">
                  <a:pos x="0" y="159"/>
                </a:cxn>
                <a:cxn ang="0">
                  <a:pos x="43" y="159"/>
                </a:cxn>
                <a:cxn ang="0">
                  <a:pos x="43" y="159"/>
                </a:cxn>
                <a:cxn ang="0">
                  <a:pos x="49" y="161"/>
                </a:cxn>
                <a:cxn ang="0">
                  <a:pos x="55" y="162"/>
                </a:cxn>
                <a:cxn ang="0">
                  <a:pos x="60" y="164"/>
                </a:cxn>
                <a:cxn ang="0">
                  <a:pos x="65" y="169"/>
                </a:cxn>
                <a:cxn ang="0">
                  <a:pos x="68" y="173"/>
                </a:cxn>
                <a:cxn ang="0">
                  <a:pos x="71" y="178"/>
                </a:cxn>
                <a:cxn ang="0">
                  <a:pos x="73" y="183"/>
                </a:cxn>
                <a:cxn ang="0">
                  <a:pos x="73" y="189"/>
                </a:cxn>
                <a:cxn ang="0">
                  <a:pos x="73" y="303"/>
                </a:cxn>
                <a:cxn ang="0">
                  <a:pos x="73" y="303"/>
                </a:cxn>
                <a:cxn ang="0">
                  <a:pos x="84" y="304"/>
                </a:cxn>
                <a:cxn ang="0">
                  <a:pos x="92" y="308"/>
                </a:cxn>
                <a:cxn ang="0">
                  <a:pos x="97" y="312"/>
                </a:cxn>
                <a:cxn ang="0">
                  <a:pos x="98" y="317"/>
                </a:cxn>
                <a:cxn ang="0">
                  <a:pos x="98" y="317"/>
                </a:cxn>
                <a:cxn ang="0">
                  <a:pos x="100" y="320"/>
                </a:cxn>
                <a:cxn ang="0">
                  <a:pos x="100" y="327"/>
                </a:cxn>
                <a:cxn ang="0">
                  <a:pos x="97" y="335"/>
                </a:cxn>
                <a:cxn ang="0">
                  <a:pos x="91" y="344"/>
                </a:cxn>
                <a:cxn ang="0">
                  <a:pos x="30" y="405"/>
                </a:cxn>
                <a:cxn ang="0">
                  <a:pos x="309" y="405"/>
                </a:cxn>
                <a:cxn ang="0">
                  <a:pos x="309" y="405"/>
                </a:cxn>
                <a:cxn ang="0">
                  <a:pos x="314" y="403"/>
                </a:cxn>
                <a:cxn ang="0">
                  <a:pos x="319" y="400"/>
                </a:cxn>
                <a:cxn ang="0">
                  <a:pos x="322" y="395"/>
                </a:cxn>
                <a:cxn ang="0">
                  <a:pos x="324" y="391"/>
                </a:cxn>
                <a:cxn ang="0">
                  <a:pos x="324" y="111"/>
                </a:cxn>
                <a:cxn ang="0">
                  <a:pos x="241" y="111"/>
                </a:cxn>
                <a:cxn ang="0">
                  <a:pos x="241" y="111"/>
                </a:cxn>
                <a:cxn ang="0">
                  <a:pos x="236" y="111"/>
                </a:cxn>
                <a:cxn ang="0">
                  <a:pos x="229" y="110"/>
                </a:cxn>
                <a:cxn ang="0">
                  <a:pos x="225" y="106"/>
                </a:cxn>
                <a:cxn ang="0">
                  <a:pos x="220" y="103"/>
                </a:cxn>
                <a:cxn ang="0">
                  <a:pos x="217" y="98"/>
                </a:cxn>
                <a:cxn ang="0">
                  <a:pos x="215" y="94"/>
                </a:cxn>
                <a:cxn ang="0">
                  <a:pos x="213" y="87"/>
                </a:cxn>
                <a:cxn ang="0">
                  <a:pos x="212" y="83"/>
                </a:cxn>
                <a:cxn ang="0">
                  <a:pos x="212" y="83"/>
                </a:cxn>
              </a:cxnLst>
              <a:rect l="0" t="0" r="r" b="b"/>
              <a:pathLst>
                <a:path w="324" h="405">
                  <a:moveTo>
                    <a:pt x="212" y="83"/>
                  </a:moveTo>
                  <a:lnTo>
                    <a:pt x="212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9" y="1"/>
                  </a:lnTo>
                  <a:lnTo>
                    <a:pt x="4" y="4"/>
                  </a:lnTo>
                  <a:lnTo>
                    <a:pt x="1" y="9"/>
                  </a:lnTo>
                  <a:lnTo>
                    <a:pt x="0" y="14"/>
                  </a:lnTo>
                  <a:lnTo>
                    <a:pt x="0" y="159"/>
                  </a:lnTo>
                  <a:lnTo>
                    <a:pt x="43" y="159"/>
                  </a:lnTo>
                  <a:lnTo>
                    <a:pt x="43" y="159"/>
                  </a:lnTo>
                  <a:lnTo>
                    <a:pt x="49" y="161"/>
                  </a:lnTo>
                  <a:lnTo>
                    <a:pt x="55" y="162"/>
                  </a:lnTo>
                  <a:lnTo>
                    <a:pt x="60" y="164"/>
                  </a:lnTo>
                  <a:lnTo>
                    <a:pt x="65" y="169"/>
                  </a:lnTo>
                  <a:lnTo>
                    <a:pt x="68" y="173"/>
                  </a:lnTo>
                  <a:lnTo>
                    <a:pt x="71" y="178"/>
                  </a:lnTo>
                  <a:lnTo>
                    <a:pt x="73" y="183"/>
                  </a:lnTo>
                  <a:lnTo>
                    <a:pt x="73" y="189"/>
                  </a:lnTo>
                  <a:lnTo>
                    <a:pt x="73" y="303"/>
                  </a:lnTo>
                  <a:lnTo>
                    <a:pt x="73" y="303"/>
                  </a:lnTo>
                  <a:lnTo>
                    <a:pt x="84" y="304"/>
                  </a:lnTo>
                  <a:lnTo>
                    <a:pt x="92" y="308"/>
                  </a:lnTo>
                  <a:lnTo>
                    <a:pt x="97" y="312"/>
                  </a:lnTo>
                  <a:lnTo>
                    <a:pt x="98" y="317"/>
                  </a:lnTo>
                  <a:lnTo>
                    <a:pt x="98" y="317"/>
                  </a:lnTo>
                  <a:lnTo>
                    <a:pt x="100" y="320"/>
                  </a:lnTo>
                  <a:lnTo>
                    <a:pt x="100" y="327"/>
                  </a:lnTo>
                  <a:lnTo>
                    <a:pt x="97" y="335"/>
                  </a:lnTo>
                  <a:lnTo>
                    <a:pt x="91" y="344"/>
                  </a:lnTo>
                  <a:lnTo>
                    <a:pt x="30" y="405"/>
                  </a:lnTo>
                  <a:lnTo>
                    <a:pt x="309" y="405"/>
                  </a:lnTo>
                  <a:lnTo>
                    <a:pt x="309" y="405"/>
                  </a:lnTo>
                  <a:lnTo>
                    <a:pt x="314" y="403"/>
                  </a:lnTo>
                  <a:lnTo>
                    <a:pt x="319" y="400"/>
                  </a:lnTo>
                  <a:lnTo>
                    <a:pt x="322" y="395"/>
                  </a:lnTo>
                  <a:lnTo>
                    <a:pt x="324" y="391"/>
                  </a:lnTo>
                  <a:lnTo>
                    <a:pt x="324" y="111"/>
                  </a:lnTo>
                  <a:lnTo>
                    <a:pt x="241" y="111"/>
                  </a:lnTo>
                  <a:lnTo>
                    <a:pt x="241" y="111"/>
                  </a:lnTo>
                  <a:lnTo>
                    <a:pt x="236" y="111"/>
                  </a:lnTo>
                  <a:lnTo>
                    <a:pt x="229" y="110"/>
                  </a:lnTo>
                  <a:lnTo>
                    <a:pt x="225" y="106"/>
                  </a:lnTo>
                  <a:lnTo>
                    <a:pt x="220" y="103"/>
                  </a:lnTo>
                  <a:lnTo>
                    <a:pt x="217" y="98"/>
                  </a:lnTo>
                  <a:lnTo>
                    <a:pt x="215" y="94"/>
                  </a:lnTo>
                  <a:lnTo>
                    <a:pt x="213" y="87"/>
                  </a:lnTo>
                  <a:lnTo>
                    <a:pt x="212" y="83"/>
                  </a:lnTo>
                  <a:lnTo>
                    <a:pt x="212" y="83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  <p:sp>
          <p:nvSpPr>
            <p:cNvPr id="103" name="Freeform 10"/>
            <p:cNvSpPr>
              <a:spLocks/>
            </p:cNvSpPr>
            <p:nvPr/>
          </p:nvSpPr>
          <p:spPr bwMode="auto">
            <a:xfrm>
              <a:off x="2873375" y="1706563"/>
              <a:ext cx="155575" cy="153988"/>
            </a:xfrm>
            <a:custGeom>
              <a:avLst/>
              <a:gdLst/>
              <a:ahLst/>
              <a:cxnLst>
                <a:cxn ang="0">
                  <a:pos x="15" y="97"/>
                </a:cxn>
                <a:cxn ang="0">
                  <a:pos x="98" y="97"/>
                </a:cxn>
                <a:cxn ang="0">
                  <a:pos x="0" y="0"/>
                </a:cxn>
                <a:cxn ang="0">
                  <a:pos x="0" y="83"/>
                </a:cxn>
                <a:cxn ang="0">
                  <a:pos x="0" y="83"/>
                </a:cxn>
                <a:cxn ang="0">
                  <a:pos x="2" y="87"/>
                </a:cxn>
                <a:cxn ang="0">
                  <a:pos x="5" y="92"/>
                </a:cxn>
                <a:cxn ang="0">
                  <a:pos x="10" y="95"/>
                </a:cxn>
                <a:cxn ang="0">
                  <a:pos x="15" y="97"/>
                </a:cxn>
                <a:cxn ang="0">
                  <a:pos x="15" y="97"/>
                </a:cxn>
              </a:cxnLst>
              <a:rect l="0" t="0" r="r" b="b"/>
              <a:pathLst>
                <a:path w="98" h="97">
                  <a:moveTo>
                    <a:pt x="15" y="97"/>
                  </a:moveTo>
                  <a:lnTo>
                    <a:pt x="98" y="97"/>
                  </a:lnTo>
                  <a:lnTo>
                    <a:pt x="0" y="0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2" y="87"/>
                  </a:lnTo>
                  <a:lnTo>
                    <a:pt x="5" y="92"/>
                  </a:lnTo>
                  <a:lnTo>
                    <a:pt x="10" y="95"/>
                  </a:lnTo>
                  <a:lnTo>
                    <a:pt x="15" y="97"/>
                  </a:lnTo>
                  <a:lnTo>
                    <a:pt x="15" y="97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  <p:sp>
          <p:nvSpPr>
            <p:cNvPr id="104" name="Freeform 11"/>
            <p:cNvSpPr>
              <a:spLocks/>
            </p:cNvSpPr>
            <p:nvPr/>
          </p:nvSpPr>
          <p:spPr bwMode="auto">
            <a:xfrm>
              <a:off x="2376488" y="1981200"/>
              <a:ext cx="274638" cy="368300"/>
            </a:xfrm>
            <a:custGeom>
              <a:avLst/>
              <a:gdLst/>
              <a:ahLst/>
              <a:cxnLst>
                <a:cxn ang="0">
                  <a:pos x="160" y="144"/>
                </a:cxn>
                <a:cxn ang="0">
                  <a:pos x="146" y="144"/>
                </a:cxn>
                <a:cxn ang="0">
                  <a:pos x="146" y="16"/>
                </a:cxn>
                <a:cxn ang="0">
                  <a:pos x="146" y="16"/>
                </a:cxn>
                <a:cxn ang="0">
                  <a:pos x="144" y="10"/>
                </a:cxn>
                <a:cxn ang="0">
                  <a:pos x="141" y="5"/>
                </a:cxn>
                <a:cxn ang="0">
                  <a:pos x="136" y="2"/>
                </a:cxn>
                <a:cxn ang="0">
                  <a:pos x="130" y="0"/>
                </a:cxn>
                <a:cxn ang="0">
                  <a:pos x="43" y="0"/>
                </a:cxn>
                <a:cxn ang="0">
                  <a:pos x="43" y="0"/>
                </a:cxn>
                <a:cxn ang="0">
                  <a:pos x="37" y="2"/>
                </a:cxn>
                <a:cxn ang="0">
                  <a:pos x="32" y="5"/>
                </a:cxn>
                <a:cxn ang="0">
                  <a:pos x="29" y="10"/>
                </a:cxn>
                <a:cxn ang="0">
                  <a:pos x="27" y="16"/>
                </a:cxn>
                <a:cxn ang="0">
                  <a:pos x="27" y="144"/>
                </a:cxn>
                <a:cxn ang="0">
                  <a:pos x="13" y="144"/>
                </a:cxn>
                <a:cxn ang="0">
                  <a:pos x="13" y="144"/>
                </a:cxn>
                <a:cxn ang="0">
                  <a:pos x="5" y="146"/>
                </a:cxn>
                <a:cxn ang="0">
                  <a:pos x="2" y="147"/>
                </a:cxn>
                <a:cxn ang="0">
                  <a:pos x="0" y="149"/>
                </a:cxn>
                <a:cxn ang="0">
                  <a:pos x="0" y="152"/>
                </a:cxn>
                <a:cxn ang="0">
                  <a:pos x="2" y="155"/>
                </a:cxn>
                <a:cxn ang="0">
                  <a:pos x="5" y="162"/>
                </a:cxn>
                <a:cxn ang="0">
                  <a:pos x="71" y="226"/>
                </a:cxn>
                <a:cxn ang="0">
                  <a:pos x="71" y="226"/>
                </a:cxn>
                <a:cxn ang="0">
                  <a:pos x="74" y="229"/>
                </a:cxn>
                <a:cxn ang="0">
                  <a:pos x="77" y="230"/>
                </a:cxn>
                <a:cxn ang="0">
                  <a:pos x="87" y="232"/>
                </a:cxn>
                <a:cxn ang="0">
                  <a:pos x="96" y="230"/>
                </a:cxn>
                <a:cxn ang="0">
                  <a:pos x="99" y="229"/>
                </a:cxn>
                <a:cxn ang="0">
                  <a:pos x="102" y="226"/>
                </a:cxn>
                <a:cxn ang="0">
                  <a:pos x="166" y="162"/>
                </a:cxn>
                <a:cxn ang="0">
                  <a:pos x="166" y="162"/>
                </a:cxn>
                <a:cxn ang="0">
                  <a:pos x="171" y="155"/>
                </a:cxn>
                <a:cxn ang="0">
                  <a:pos x="173" y="152"/>
                </a:cxn>
                <a:cxn ang="0">
                  <a:pos x="171" y="149"/>
                </a:cxn>
                <a:cxn ang="0">
                  <a:pos x="171" y="147"/>
                </a:cxn>
                <a:cxn ang="0">
                  <a:pos x="168" y="146"/>
                </a:cxn>
                <a:cxn ang="0">
                  <a:pos x="160" y="144"/>
                </a:cxn>
                <a:cxn ang="0">
                  <a:pos x="160" y="144"/>
                </a:cxn>
              </a:cxnLst>
              <a:rect l="0" t="0" r="r" b="b"/>
              <a:pathLst>
                <a:path w="173" h="232">
                  <a:moveTo>
                    <a:pt x="160" y="144"/>
                  </a:moveTo>
                  <a:lnTo>
                    <a:pt x="146" y="144"/>
                  </a:lnTo>
                  <a:lnTo>
                    <a:pt x="146" y="16"/>
                  </a:lnTo>
                  <a:lnTo>
                    <a:pt x="146" y="16"/>
                  </a:lnTo>
                  <a:lnTo>
                    <a:pt x="144" y="10"/>
                  </a:lnTo>
                  <a:lnTo>
                    <a:pt x="141" y="5"/>
                  </a:lnTo>
                  <a:lnTo>
                    <a:pt x="136" y="2"/>
                  </a:lnTo>
                  <a:lnTo>
                    <a:pt x="13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32" y="5"/>
                  </a:lnTo>
                  <a:lnTo>
                    <a:pt x="29" y="10"/>
                  </a:lnTo>
                  <a:lnTo>
                    <a:pt x="27" y="16"/>
                  </a:lnTo>
                  <a:lnTo>
                    <a:pt x="27" y="144"/>
                  </a:lnTo>
                  <a:lnTo>
                    <a:pt x="13" y="144"/>
                  </a:lnTo>
                  <a:lnTo>
                    <a:pt x="13" y="144"/>
                  </a:lnTo>
                  <a:lnTo>
                    <a:pt x="5" y="146"/>
                  </a:lnTo>
                  <a:lnTo>
                    <a:pt x="2" y="147"/>
                  </a:lnTo>
                  <a:lnTo>
                    <a:pt x="0" y="149"/>
                  </a:lnTo>
                  <a:lnTo>
                    <a:pt x="0" y="152"/>
                  </a:lnTo>
                  <a:lnTo>
                    <a:pt x="2" y="155"/>
                  </a:lnTo>
                  <a:lnTo>
                    <a:pt x="5" y="162"/>
                  </a:lnTo>
                  <a:lnTo>
                    <a:pt x="71" y="226"/>
                  </a:lnTo>
                  <a:lnTo>
                    <a:pt x="71" y="226"/>
                  </a:lnTo>
                  <a:lnTo>
                    <a:pt x="74" y="229"/>
                  </a:lnTo>
                  <a:lnTo>
                    <a:pt x="77" y="230"/>
                  </a:lnTo>
                  <a:lnTo>
                    <a:pt x="87" y="232"/>
                  </a:lnTo>
                  <a:lnTo>
                    <a:pt x="96" y="230"/>
                  </a:lnTo>
                  <a:lnTo>
                    <a:pt x="99" y="229"/>
                  </a:lnTo>
                  <a:lnTo>
                    <a:pt x="102" y="226"/>
                  </a:lnTo>
                  <a:lnTo>
                    <a:pt x="166" y="162"/>
                  </a:lnTo>
                  <a:lnTo>
                    <a:pt x="166" y="162"/>
                  </a:lnTo>
                  <a:lnTo>
                    <a:pt x="171" y="155"/>
                  </a:lnTo>
                  <a:lnTo>
                    <a:pt x="173" y="152"/>
                  </a:lnTo>
                  <a:lnTo>
                    <a:pt x="171" y="149"/>
                  </a:lnTo>
                  <a:lnTo>
                    <a:pt x="171" y="147"/>
                  </a:lnTo>
                  <a:lnTo>
                    <a:pt x="168" y="146"/>
                  </a:lnTo>
                  <a:lnTo>
                    <a:pt x="160" y="144"/>
                  </a:lnTo>
                  <a:lnTo>
                    <a:pt x="160" y="144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</p:grpSp>
      <p:grpSp>
        <p:nvGrpSpPr>
          <p:cNvPr id="105" name="Group 81"/>
          <p:cNvGrpSpPr/>
          <p:nvPr/>
        </p:nvGrpSpPr>
        <p:grpSpPr>
          <a:xfrm>
            <a:off x="6519807" y="4767819"/>
            <a:ext cx="482540" cy="475496"/>
            <a:chOff x="2376488" y="1706563"/>
            <a:chExt cx="652462" cy="642938"/>
          </a:xfrm>
          <a:solidFill>
            <a:schemeClr val="bg1"/>
          </a:solidFill>
        </p:grpSpPr>
        <p:sp>
          <p:nvSpPr>
            <p:cNvPr id="106" name="Freeform 9"/>
            <p:cNvSpPr>
              <a:spLocks/>
            </p:cNvSpPr>
            <p:nvPr/>
          </p:nvSpPr>
          <p:spPr bwMode="auto">
            <a:xfrm>
              <a:off x="2514600" y="1706563"/>
              <a:ext cx="514350" cy="642938"/>
            </a:xfrm>
            <a:custGeom>
              <a:avLst/>
              <a:gdLst/>
              <a:ahLst/>
              <a:cxnLst>
                <a:cxn ang="0">
                  <a:pos x="212" y="83"/>
                </a:cxn>
                <a:cxn ang="0">
                  <a:pos x="212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9" y="1"/>
                </a:cxn>
                <a:cxn ang="0">
                  <a:pos x="4" y="4"/>
                </a:cxn>
                <a:cxn ang="0">
                  <a:pos x="1" y="9"/>
                </a:cxn>
                <a:cxn ang="0">
                  <a:pos x="0" y="14"/>
                </a:cxn>
                <a:cxn ang="0">
                  <a:pos x="0" y="159"/>
                </a:cxn>
                <a:cxn ang="0">
                  <a:pos x="43" y="159"/>
                </a:cxn>
                <a:cxn ang="0">
                  <a:pos x="43" y="159"/>
                </a:cxn>
                <a:cxn ang="0">
                  <a:pos x="49" y="161"/>
                </a:cxn>
                <a:cxn ang="0">
                  <a:pos x="55" y="162"/>
                </a:cxn>
                <a:cxn ang="0">
                  <a:pos x="60" y="164"/>
                </a:cxn>
                <a:cxn ang="0">
                  <a:pos x="65" y="169"/>
                </a:cxn>
                <a:cxn ang="0">
                  <a:pos x="68" y="173"/>
                </a:cxn>
                <a:cxn ang="0">
                  <a:pos x="71" y="178"/>
                </a:cxn>
                <a:cxn ang="0">
                  <a:pos x="73" y="183"/>
                </a:cxn>
                <a:cxn ang="0">
                  <a:pos x="73" y="189"/>
                </a:cxn>
                <a:cxn ang="0">
                  <a:pos x="73" y="303"/>
                </a:cxn>
                <a:cxn ang="0">
                  <a:pos x="73" y="303"/>
                </a:cxn>
                <a:cxn ang="0">
                  <a:pos x="84" y="304"/>
                </a:cxn>
                <a:cxn ang="0">
                  <a:pos x="92" y="308"/>
                </a:cxn>
                <a:cxn ang="0">
                  <a:pos x="97" y="312"/>
                </a:cxn>
                <a:cxn ang="0">
                  <a:pos x="98" y="317"/>
                </a:cxn>
                <a:cxn ang="0">
                  <a:pos x="98" y="317"/>
                </a:cxn>
                <a:cxn ang="0">
                  <a:pos x="100" y="320"/>
                </a:cxn>
                <a:cxn ang="0">
                  <a:pos x="100" y="327"/>
                </a:cxn>
                <a:cxn ang="0">
                  <a:pos x="97" y="335"/>
                </a:cxn>
                <a:cxn ang="0">
                  <a:pos x="91" y="344"/>
                </a:cxn>
                <a:cxn ang="0">
                  <a:pos x="30" y="405"/>
                </a:cxn>
                <a:cxn ang="0">
                  <a:pos x="309" y="405"/>
                </a:cxn>
                <a:cxn ang="0">
                  <a:pos x="309" y="405"/>
                </a:cxn>
                <a:cxn ang="0">
                  <a:pos x="314" y="403"/>
                </a:cxn>
                <a:cxn ang="0">
                  <a:pos x="319" y="400"/>
                </a:cxn>
                <a:cxn ang="0">
                  <a:pos x="322" y="395"/>
                </a:cxn>
                <a:cxn ang="0">
                  <a:pos x="324" y="391"/>
                </a:cxn>
                <a:cxn ang="0">
                  <a:pos x="324" y="111"/>
                </a:cxn>
                <a:cxn ang="0">
                  <a:pos x="241" y="111"/>
                </a:cxn>
                <a:cxn ang="0">
                  <a:pos x="241" y="111"/>
                </a:cxn>
                <a:cxn ang="0">
                  <a:pos x="236" y="111"/>
                </a:cxn>
                <a:cxn ang="0">
                  <a:pos x="229" y="110"/>
                </a:cxn>
                <a:cxn ang="0">
                  <a:pos x="225" y="106"/>
                </a:cxn>
                <a:cxn ang="0">
                  <a:pos x="220" y="103"/>
                </a:cxn>
                <a:cxn ang="0">
                  <a:pos x="217" y="98"/>
                </a:cxn>
                <a:cxn ang="0">
                  <a:pos x="215" y="94"/>
                </a:cxn>
                <a:cxn ang="0">
                  <a:pos x="213" y="87"/>
                </a:cxn>
                <a:cxn ang="0">
                  <a:pos x="212" y="83"/>
                </a:cxn>
                <a:cxn ang="0">
                  <a:pos x="212" y="83"/>
                </a:cxn>
              </a:cxnLst>
              <a:rect l="0" t="0" r="r" b="b"/>
              <a:pathLst>
                <a:path w="324" h="405">
                  <a:moveTo>
                    <a:pt x="212" y="83"/>
                  </a:moveTo>
                  <a:lnTo>
                    <a:pt x="212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9" y="1"/>
                  </a:lnTo>
                  <a:lnTo>
                    <a:pt x="4" y="4"/>
                  </a:lnTo>
                  <a:lnTo>
                    <a:pt x="1" y="9"/>
                  </a:lnTo>
                  <a:lnTo>
                    <a:pt x="0" y="14"/>
                  </a:lnTo>
                  <a:lnTo>
                    <a:pt x="0" y="159"/>
                  </a:lnTo>
                  <a:lnTo>
                    <a:pt x="43" y="159"/>
                  </a:lnTo>
                  <a:lnTo>
                    <a:pt x="43" y="159"/>
                  </a:lnTo>
                  <a:lnTo>
                    <a:pt x="49" y="161"/>
                  </a:lnTo>
                  <a:lnTo>
                    <a:pt x="55" y="162"/>
                  </a:lnTo>
                  <a:lnTo>
                    <a:pt x="60" y="164"/>
                  </a:lnTo>
                  <a:lnTo>
                    <a:pt x="65" y="169"/>
                  </a:lnTo>
                  <a:lnTo>
                    <a:pt x="68" y="173"/>
                  </a:lnTo>
                  <a:lnTo>
                    <a:pt x="71" y="178"/>
                  </a:lnTo>
                  <a:lnTo>
                    <a:pt x="73" y="183"/>
                  </a:lnTo>
                  <a:lnTo>
                    <a:pt x="73" y="189"/>
                  </a:lnTo>
                  <a:lnTo>
                    <a:pt x="73" y="303"/>
                  </a:lnTo>
                  <a:lnTo>
                    <a:pt x="73" y="303"/>
                  </a:lnTo>
                  <a:lnTo>
                    <a:pt x="84" y="304"/>
                  </a:lnTo>
                  <a:lnTo>
                    <a:pt x="92" y="308"/>
                  </a:lnTo>
                  <a:lnTo>
                    <a:pt x="97" y="312"/>
                  </a:lnTo>
                  <a:lnTo>
                    <a:pt x="98" y="317"/>
                  </a:lnTo>
                  <a:lnTo>
                    <a:pt x="98" y="317"/>
                  </a:lnTo>
                  <a:lnTo>
                    <a:pt x="100" y="320"/>
                  </a:lnTo>
                  <a:lnTo>
                    <a:pt x="100" y="327"/>
                  </a:lnTo>
                  <a:lnTo>
                    <a:pt x="97" y="335"/>
                  </a:lnTo>
                  <a:lnTo>
                    <a:pt x="91" y="344"/>
                  </a:lnTo>
                  <a:lnTo>
                    <a:pt x="30" y="405"/>
                  </a:lnTo>
                  <a:lnTo>
                    <a:pt x="309" y="405"/>
                  </a:lnTo>
                  <a:lnTo>
                    <a:pt x="309" y="405"/>
                  </a:lnTo>
                  <a:lnTo>
                    <a:pt x="314" y="403"/>
                  </a:lnTo>
                  <a:lnTo>
                    <a:pt x="319" y="400"/>
                  </a:lnTo>
                  <a:lnTo>
                    <a:pt x="322" y="395"/>
                  </a:lnTo>
                  <a:lnTo>
                    <a:pt x="324" y="391"/>
                  </a:lnTo>
                  <a:lnTo>
                    <a:pt x="324" y="111"/>
                  </a:lnTo>
                  <a:lnTo>
                    <a:pt x="241" y="111"/>
                  </a:lnTo>
                  <a:lnTo>
                    <a:pt x="241" y="111"/>
                  </a:lnTo>
                  <a:lnTo>
                    <a:pt x="236" y="111"/>
                  </a:lnTo>
                  <a:lnTo>
                    <a:pt x="229" y="110"/>
                  </a:lnTo>
                  <a:lnTo>
                    <a:pt x="225" y="106"/>
                  </a:lnTo>
                  <a:lnTo>
                    <a:pt x="220" y="103"/>
                  </a:lnTo>
                  <a:lnTo>
                    <a:pt x="217" y="98"/>
                  </a:lnTo>
                  <a:lnTo>
                    <a:pt x="215" y="94"/>
                  </a:lnTo>
                  <a:lnTo>
                    <a:pt x="213" y="87"/>
                  </a:lnTo>
                  <a:lnTo>
                    <a:pt x="212" y="83"/>
                  </a:lnTo>
                  <a:lnTo>
                    <a:pt x="212" y="83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  <p:sp>
          <p:nvSpPr>
            <p:cNvPr id="107" name="Freeform 10"/>
            <p:cNvSpPr>
              <a:spLocks/>
            </p:cNvSpPr>
            <p:nvPr/>
          </p:nvSpPr>
          <p:spPr bwMode="auto">
            <a:xfrm>
              <a:off x="2873375" y="1706563"/>
              <a:ext cx="155575" cy="153988"/>
            </a:xfrm>
            <a:custGeom>
              <a:avLst/>
              <a:gdLst/>
              <a:ahLst/>
              <a:cxnLst>
                <a:cxn ang="0">
                  <a:pos x="15" y="97"/>
                </a:cxn>
                <a:cxn ang="0">
                  <a:pos x="98" y="97"/>
                </a:cxn>
                <a:cxn ang="0">
                  <a:pos x="0" y="0"/>
                </a:cxn>
                <a:cxn ang="0">
                  <a:pos x="0" y="83"/>
                </a:cxn>
                <a:cxn ang="0">
                  <a:pos x="0" y="83"/>
                </a:cxn>
                <a:cxn ang="0">
                  <a:pos x="2" y="87"/>
                </a:cxn>
                <a:cxn ang="0">
                  <a:pos x="5" y="92"/>
                </a:cxn>
                <a:cxn ang="0">
                  <a:pos x="10" y="95"/>
                </a:cxn>
                <a:cxn ang="0">
                  <a:pos x="15" y="97"/>
                </a:cxn>
                <a:cxn ang="0">
                  <a:pos x="15" y="97"/>
                </a:cxn>
              </a:cxnLst>
              <a:rect l="0" t="0" r="r" b="b"/>
              <a:pathLst>
                <a:path w="98" h="97">
                  <a:moveTo>
                    <a:pt x="15" y="97"/>
                  </a:moveTo>
                  <a:lnTo>
                    <a:pt x="98" y="97"/>
                  </a:lnTo>
                  <a:lnTo>
                    <a:pt x="0" y="0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2" y="87"/>
                  </a:lnTo>
                  <a:lnTo>
                    <a:pt x="5" y="92"/>
                  </a:lnTo>
                  <a:lnTo>
                    <a:pt x="10" y="95"/>
                  </a:lnTo>
                  <a:lnTo>
                    <a:pt x="15" y="97"/>
                  </a:lnTo>
                  <a:lnTo>
                    <a:pt x="15" y="97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  <p:sp>
          <p:nvSpPr>
            <p:cNvPr id="108" name="Freeform 11"/>
            <p:cNvSpPr>
              <a:spLocks/>
            </p:cNvSpPr>
            <p:nvPr/>
          </p:nvSpPr>
          <p:spPr bwMode="auto">
            <a:xfrm>
              <a:off x="2376488" y="1981200"/>
              <a:ext cx="274638" cy="368300"/>
            </a:xfrm>
            <a:custGeom>
              <a:avLst/>
              <a:gdLst/>
              <a:ahLst/>
              <a:cxnLst>
                <a:cxn ang="0">
                  <a:pos x="160" y="144"/>
                </a:cxn>
                <a:cxn ang="0">
                  <a:pos x="146" y="144"/>
                </a:cxn>
                <a:cxn ang="0">
                  <a:pos x="146" y="16"/>
                </a:cxn>
                <a:cxn ang="0">
                  <a:pos x="146" y="16"/>
                </a:cxn>
                <a:cxn ang="0">
                  <a:pos x="144" y="10"/>
                </a:cxn>
                <a:cxn ang="0">
                  <a:pos x="141" y="5"/>
                </a:cxn>
                <a:cxn ang="0">
                  <a:pos x="136" y="2"/>
                </a:cxn>
                <a:cxn ang="0">
                  <a:pos x="130" y="0"/>
                </a:cxn>
                <a:cxn ang="0">
                  <a:pos x="43" y="0"/>
                </a:cxn>
                <a:cxn ang="0">
                  <a:pos x="43" y="0"/>
                </a:cxn>
                <a:cxn ang="0">
                  <a:pos x="37" y="2"/>
                </a:cxn>
                <a:cxn ang="0">
                  <a:pos x="32" y="5"/>
                </a:cxn>
                <a:cxn ang="0">
                  <a:pos x="29" y="10"/>
                </a:cxn>
                <a:cxn ang="0">
                  <a:pos x="27" y="16"/>
                </a:cxn>
                <a:cxn ang="0">
                  <a:pos x="27" y="144"/>
                </a:cxn>
                <a:cxn ang="0">
                  <a:pos x="13" y="144"/>
                </a:cxn>
                <a:cxn ang="0">
                  <a:pos x="13" y="144"/>
                </a:cxn>
                <a:cxn ang="0">
                  <a:pos x="5" y="146"/>
                </a:cxn>
                <a:cxn ang="0">
                  <a:pos x="2" y="147"/>
                </a:cxn>
                <a:cxn ang="0">
                  <a:pos x="0" y="149"/>
                </a:cxn>
                <a:cxn ang="0">
                  <a:pos x="0" y="152"/>
                </a:cxn>
                <a:cxn ang="0">
                  <a:pos x="2" y="155"/>
                </a:cxn>
                <a:cxn ang="0">
                  <a:pos x="5" y="162"/>
                </a:cxn>
                <a:cxn ang="0">
                  <a:pos x="71" y="226"/>
                </a:cxn>
                <a:cxn ang="0">
                  <a:pos x="71" y="226"/>
                </a:cxn>
                <a:cxn ang="0">
                  <a:pos x="74" y="229"/>
                </a:cxn>
                <a:cxn ang="0">
                  <a:pos x="77" y="230"/>
                </a:cxn>
                <a:cxn ang="0">
                  <a:pos x="87" y="232"/>
                </a:cxn>
                <a:cxn ang="0">
                  <a:pos x="96" y="230"/>
                </a:cxn>
                <a:cxn ang="0">
                  <a:pos x="99" y="229"/>
                </a:cxn>
                <a:cxn ang="0">
                  <a:pos x="102" y="226"/>
                </a:cxn>
                <a:cxn ang="0">
                  <a:pos x="166" y="162"/>
                </a:cxn>
                <a:cxn ang="0">
                  <a:pos x="166" y="162"/>
                </a:cxn>
                <a:cxn ang="0">
                  <a:pos x="171" y="155"/>
                </a:cxn>
                <a:cxn ang="0">
                  <a:pos x="173" y="152"/>
                </a:cxn>
                <a:cxn ang="0">
                  <a:pos x="171" y="149"/>
                </a:cxn>
                <a:cxn ang="0">
                  <a:pos x="171" y="147"/>
                </a:cxn>
                <a:cxn ang="0">
                  <a:pos x="168" y="146"/>
                </a:cxn>
                <a:cxn ang="0">
                  <a:pos x="160" y="144"/>
                </a:cxn>
                <a:cxn ang="0">
                  <a:pos x="160" y="144"/>
                </a:cxn>
              </a:cxnLst>
              <a:rect l="0" t="0" r="r" b="b"/>
              <a:pathLst>
                <a:path w="173" h="232">
                  <a:moveTo>
                    <a:pt x="160" y="144"/>
                  </a:moveTo>
                  <a:lnTo>
                    <a:pt x="146" y="144"/>
                  </a:lnTo>
                  <a:lnTo>
                    <a:pt x="146" y="16"/>
                  </a:lnTo>
                  <a:lnTo>
                    <a:pt x="146" y="16"/>
                  </a:lnTo>
                  <a:lnTo>
                    <a:pt x="144" y="10"/>
                  </a:lnTo>
                  <a:lnTo>
                    <a:pt x="141" y="5"/>
                  </a:lnTo>
                  <a:lnTo>
                    <a:pt x="136" y="2"/>
                  </a:lnTo>
                  <a:lnTo>
                    <a:pt x="13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32" y="5"/>
                  </a:lnTo>
                  <a:lnTo>
                    <a:pt x="29" y="10"/>
                  </a:lnTo>
                  <a:lnTo>
                    <a:pt x="27" y="16"/>
                  </a:lnTo>
                  <a:lnTo>
                    <a:pt x="27" y="144"/>
                  </a:lnTo>
                  <a:lnTo>
                    <a:pt x="13" y="144"/>
                  </a:lnTo>
                  <a:lnTo>
                    <a:pt x="13" y="144"/>
                  </a:lnTo>
                  <a:lnTo>
                    <a:pt x="5" y="146"/>
                  </a:lnTo>
                  <a:lnTo>
                    <a:pt x="2" y="147"/>
                  </a:lnTo>
                  <a:lnTo>
                    <a:pt x="0" y="149"/>
                  </a:lnTo>
                  <a:lnTo>
                    <a:pt x="0" y="152"/>
                  </a:lnTo>
                  <a:lnTo>
                    <a:pt x="2" y="155"/>
                  </a:lnTo>
                  <a:lnTo>
                    <a:pt x="5" y="162"/>
                  </a:lnTo>
                  <a:lnTo>
                    <a:pt x="71" y="226"/>
                  </a:lnTo>
                  <a:lnTo>
                    <a:pt x="71" y="226"/>
                  </a:lnTo>
                  <a:lnTo>
                    <a:pt x="74" y="229"/>
                  </a:lnTo>
                  <a:lnTo>
                    <a:pt x="77" y="230"/>
                  </a:lnTo>
                  <a:lnTo>
                    <a:pt x="87" y="232"/>
                  </a:lnTo>
                  <a:lnTo>
                    <a:pt x="96" y="230"/>
                  </a:lnTo>
                  <a:lnTo>
                    <a:pt x="99" y="229"/>
                  </a:lnTo>
                  <a:lnTo>
                    <a:pt x="102" y="226"/>
                  </a:lnTo>
                  <a:lnTo>
                    <a:pt x="166" y="162"/>
                  </a:lnTo>
                  <a:lnTo>
                    <a:pt x="166" y="162"/>
                  </a:lnTo>
                  <a:lnTo>
                    <a:pt x="171" y="155"/>
                  </a:lnTo>
                  <a:lnTo>
                    <a:pt x="173" y="152"/>
                  </a:lnTo>
                  <a:lnTo>
                    <a:pt x="171" y="149"/>
                  </a:lnTo>
                  <a:lnTo>
                    <a:pt x="171" y="147"/>
                  </a:lnTo>
                  <a:lnTo>
                    <a:pt x="168" y="146"/>
                  </a:lnTo>
                  <a:lnTo>
                    <a:pt x="160" y="144"/>
                  </a:lnTo>
                  <a:lnTo>
                    <a:pt x="160" y="144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</p:grpSp>
      <p:grpSp>
        <p:nvGrpSpPr>
          <p:cNvPr id="109" name="Group 81"/>
          <p:cNvGrpSpPr/>
          <p:nvPr/>
        </p:nvGrpSpPr>
        <p:grpSpPr>
          <a:xfrm>
            <a:off x="8083419" y="4727392"/>
            <a:ext cx="482540" cy="475496"/>
            <a:chOff x="2376488" y="1706563"/>
            <a:chExt cx="652462" cy="642938"/>
          </a:xfrm>
          <a:solidFill>
            <a:schemeClr val="bg1"/>
          </a:solidFill>
        </p:grpSpPr>
        <p:sp>
          <p:nvSpPr>
            <p:cNvPr id="110" name="Freeform 9"/>
            <p:cNvSpPr>
              <a:spLocks/>
            </p:cNvSpPr>
            <p:nvPr/>
          </p:nvSpPr>
          <p:spPr bwMode="auto">
            <a:xfrm>
              <a:off x="2514600" y="1706563"/>
              <a:ext cx="514350" cy="642938"/>
            </a:xfrm>
            <a:custGeom>
              <a:avLst/>
              <a:gdLst/>
              <a:ahLst/>
              <a:cxnLst>
                <a:cxn ang="0">
                  <a:pos x="212" y="83"/>
                </a:cxn>
                <a:cxn ang="0">
                  <a:pos x="212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9" y="1"/>
                </a:cxn>
                <a:cxn ang="0">
                  <a:pos x="4" y="4"/>
                </a:cxn>
                <a:cxn ang="0">
                  <a:pos x="1" y="9"/>
                </a:cxn>
                <a:cxn ang="0">
                  <a:pos x="0" y="14"/>
                </a:cxn>
                <a:cxn ang="0">
                  <a:pos x="0" y="159"/>
                </a:cxn>
                <a:cxn ang="0">
                  <a:pos x="43" y="159"/>
                </a:cxn>
                <a:cxn ang="0">
                  <a:pos x="43" y="159"/>
                </a:cxn>
                <a:cxn ang="0">
                  <a:pos x="49" y="161"/>
                </a:cxn>
                <a:cxn ang="0">
                  <a:pos x="55" y="162"/>
                </a:cxn>
                <a:cxn ang="0">
                  <a:pos x="60" y="164"/>
                </a:cxn>
                <a:cxn ang="0">
                  <a:pos x="65" y="169"/>
                </a:cxn>
                <a:cxn ang="0">
                  <a:pos x="68" y="173"/>
                </a:cxn>
                <a:cxn ang="0">
                  <a:pos x="71" y="178"/>
                </a:cxn>
                <a:cxn ang="0">
                  <a:pos x="73" y="183"/>
                </a:cxn>
                <a:cxn ang="0">
                  <a:pos x="73" y="189"/>
                </a:cxn>
                <a:cxn ang="0">
                  <a:pos x="73" y="303"/>
                </a:cxn>
                <a:cxn ang="0">
                  <a:pos x="73" y="303"/>
                </a:cxn>
                <a:cxn ang="0">
                  <a:pos x="84" y="304"/>
                </a:cxn>
                <a:cxn ang="0">
                  <a:pos x="92" y="308"/>
                </a:cxn>
                <a:cxn ang="0">
                  <a:pos x="97" y="312"/>
                </a:cxn>
                <a:cxn ang="0">
                  <a:pos x="98" y="317"/>
                </a:cxn>
                <a:cxn ang="0">
                  <a:pos x="98" y="317"/>
                </a:cxn>
                <a:cxn ang="0">
                  <a:pos x="100" y="320"/>
                </a:cxn>
                <a:cxn ang="0">
                  <a:pos x="100" y="327"/>
                </a:cxn>
                <a:cxn ang="0">
                  <a:pos x="97" y="335"/>
                </a:cxn>
                <a:cxn ang="0">
                  <a:pos x="91" y="344"/>
                </a:cxn>
                <a:cxn ang="0">
                  <a:pos x="30" y="405"/>
                </a:cxn>
                <a:cxn ang="0">
                  <a:pos x="309" y="405"/>
                </a:cxn>
                <a:cxn ang="0">
                  <a:pos x="309" y="405"/>
                </a:cxn>
                <a:cxn ang="0">
                  <a:pos x="314" y="403"/>
                </a:cxn>
                <a:cxn ang="0">
                  <a:pos x="319" y="400"/>
                </a:cxn>
                <a:cxn ang="0">
                  <a:pos x="322" y="395"/>
                </a:cxn>
                <a:cxn ang="0">
                  <a:pos x="324" y="391"/>
                </a:cxn>
                <a:cxn ang="0">
                  <a:pos x="324" y="111"/>
                </a:cxn>
                <a:cxn ang="0">
                  <a:pos x="241" y="111"/>
                </a:cxn>
                <a:cxn ang="0">
                  <a:pos x="241" y="111"/>
                </a:cxn>
                <a:cxn ang="0">
                  <a:pos x="236" y="111"/>
                </a:cxn>
                <a:cxn ang="0">
                  <a:pos x="229" y="110"/>
                </a:cxn>
                <a:cxn ang="0">
                  <a:pos x="225" y="106"/>
                </a:cxn>
                <a:cxn ang="0">
                  <a:pos x="220" y="103"/>
                </a:cxn>
                <a:cxn ang="0">
                  <a:pos x="217" y="98"/>
                </a:cxn>
                <a:cxn ang="0">
                  <a:pos x="215" y="94"/>
                </a:cxn>
                <a:cxn ang="0">
                  <a:pos x="213" y="87"/>
                </a:cxn>
                <a:cxn ang="0">
                  <a:pos x="212" y="83"/>
                </a:cxn>
                <a:cxn ang="0">
                  <a:pos x="212" y="83"/>
                </a:cxn>
              </a:cxnLst>
              <a:rect l="0" t="0" r="r" b="b"/>
              <a:pathLst>
                <a:path w="324" h="405">
                  <a:moveTo>
                    <a:pt x="212" y="83"/>
                  </a:moveTo>
                  <a:lnTo>
                    <a:pt x="212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9" y="1"/>
                  </a:lnTo>
                  <a:lnTo>
                    <a:pt x="4" y="4"/>
                  </a:lnTo>
                  <a:lnTo>
                    <a:pt x="1" y="9"/>
                  </a:lnTo>
                  <a:lnTo>
                    <a:pt x="0" y="14"/>
                  </a:lnTo>
                  <a:lnTo>
                    <a:pt x="0" y="159"/>
                  </a:lnTo>
                  <a:lnTo>
                    <a:pt x="43" y="159"/>
                  </a:lnTo>
                  <a:lnTo>
                    <a:pt x="43" y="159"/>
                  </a:lnTo>
                  <a:lnTo>
                    <a:pt x="49" y="161"/>
                  </a:lnTo>
                  <a:lnTo>
                    <a:pt x="55" y="162"/>
                  </a:lnTo>
                  <a:lnTo>
                    <a:pt x="60" y="164"/>
                  </a:lnTo>
                  <a:lnTo>
                    <a:pt x="65" y="169"/>
                  </a:lnTo>
                  <a:lnTo>
                    <a:pt x="68" y="173"/>
                  </a:lnTo>
                  <a:lnTo>
                    <a:pt x="71" y="178"/>
                  </a:lnTo>
                  <a:lnTo>
                    <a:pt x="73" y="183"/>
                  </a:lnTo>
                  <a:lnTo>
                    <a:pt x="73" y="189"/>
                  </a:lnTo>
                  <a:lnTo>
                    <a:pt x="73" y="303"/>
                  </a:lnTo>
                  <a:lnTo>
                    <a:pt x="73" y="303"/>
                  </a:lnTo>
                  <a:lnTo>
                    <a:pt x="84" y="304"/>
                  </a:lnTo>
                  <a:lnTo>
                    <a:pt x="92" y="308"/>
                  </a:lnTo>
                  <a:lnTo>
                    <a:pt x="97" y="312"/>
                  </a:lnTo>
                  <a:lnTo>
                    <a:pt x="98" y="317"/>
                  </a:lnTo>
                  <a:lnTo>
                    <a:pt x="98" y="317"/>
                  </a:lnTo>
                  <a:lnTo>
                    <a:pt x="100" y="320"/>
                  </a:lnTo>
                  <a:lnTo>
                    <a:pt x="100" y="327"/>
                  </a:lnTo>
                  <a:lnTo>
                    <a:pt x="97" y="335"/>
                  </a:lnTo>
                  <a:lnTo>
                    <a:pt x="91" y="344"/>
                  </a:lnTo>
                  <a:lnTo>
                    <a:pt x="30" y="405"/>
                  </a:lnTo>
                  <a:lnTo>
                    <a:pt x="309" y="405"/>
                  </a:lnTo>
                  <a:lnTo>
                    <a:pt x="309" y="405"/>
                  </a:lnTo>
                  <a:lnTo>
                    <a:pt x="314" y="403"/>
                  </a:lnTo>
                  <a:lnTo>
                    <a:pt x="319" y="400"/>
                  </a:lnTo>
                  <a:lnTo>
                    <a:pt x="322" y="395"/>
                  </a:lnTo>
                  <a:lnTo>
                    <a:pt x="324" y="391"/>
                  </a:lnTo>
                  <a:lnTo>
                    <a:pt x="324" y="111"/>
                  </a:lnTo>
                  <a:lnTo>
                    <a:pt x="241" y="111"/>
                  </a:lnTo>
                  <a:lnTo>
                    <a:pt x="241" y="111"/>
                  </a:lnTo>
                  <a:lnTo>
                    <a:pt x="236" y="111"/>
                  </a:lnTo>
                  <a:lnTo>
                    <a:pt x="229" y="110"/>
                  </a:lnTo>
                  <a:lnTo>
                    <a:pt x="225" y="106"/>
                  </a:lnTo>
                  <a:lnTo>
                    <a:pt x="220" y="103"/>
                  </a:lnTo>
                  <a:lnTo>
                    <a:pt x="217" y="98"/>
                  </a:lnTo>
                  <a:lnTo>
                    <a:pt x="215" y="94"/>
                  </a:lnTo>
                  <a:lnTo>
                    <a:pt x="213" y="87"/>
                  </a:lnTo>
                  <a:lnTo>
                    <a:pt x="212" y="83"/>
                  </a:lnTo>
                  <a:lnTo>
                    <a:pt x="212" y="83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  <p:sp>
          <p:nvSpPr>
            <p:cNvPr id="112" name="Freeform 10"/>
            <p:cNvSpPr>
              <a:spLocks/>
            </p:cNvSpPr>
            <p:nvPr/>
          </p:nvSpPr>
          <p:spPr bwMode="auto">
            <a:xfrm>
              <a:off x="2873375" y="1706563"/>
              <a:ext cx="155575" cy="153988"/>
            </a:xfrm>
            <a:custGeom>
              <a:avLst/>
              <a:gdLst/>
              <a:ahLst/>
              <a:cxnLst>
                <a:cxn ang="0">
                  <a:pos x="15" y="97"/>
                </a:cxn>
                <a:cxn ang="0">
                  <a:pos x="98" y="97"/>
                </a:cxn>
                <a:cxn ang="0">
                  <a:pos x="0" y="0"/>
                </a:cxn>
                <a:cxn ang="0">
                  <a:pos x="0" y="83"/>
                </a:cxn>
                <a:cxn ang="0">
                  <a:pos x="0" y="83"/>
                </a:cxn>
                <a:cxn ang="0">
                  <a:pos x="2" y="87"/>
                </a:cxn>
                <a:cxn ang="0">
                  <a:pos x="5" y="92"/>
                </a:cxn>
                <a:cxn ang="0">
                  <a:pos x="10" y="95"/>
                </a:cxn>
                <a:cxn ang="0">
                  <a:pos x="15" y="97"/>
                </a:cxn>
                <a:cxn ang="0">
                  <a:pos x="15" y="97"/>
                </a:cxn>
              </a:cxnLst>
              <a:rect l="0" t="0" r="r" b="b"/>
              <a:pathLst>
                <a:path w="98" h="97">
                  <a:moveTo>
                    <a:pt x="15" y="97"/>
                  </a:moveTo>
                  <a:lnTo>
                    <a:pt x="98" y="97"/>
                  </a:lnTo>
                  <a:lnTo>
                    <a:pt x="0" y="0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2" y="87"/>
                  </a:lnTo>
                  <a:lnTo>
                    <a:pt x="5" y="92"/>
                  </a:lnTo>
                  <a:lnTo>
                    <a:pt x="10" y="95"/>
                  </a:lnTo>
                  <a:lnTo>
                    <a:pt x="15" y="97"/>
                  </a:lnTo>
                  <a:lnTo>
                    <a:pt x="15" y="97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  <p:sp>
          <p:nvSpPr>
            <p:cNvPr id="113" name="Freeform 11"/>
            <p:cNvSpPr>
              <a:spLocks/>
            </p:cNvSpPr>
            <p:nvPr/>
          </p:nvSpPr>
          <p:spPr bwMode="auto">
            <a:xfrm>
              <a:off x="2376488" y="1981200"/>
              <a:ext cx="274638" cy="368300"/>
            </a:xfrm>
            <a:custGeom>
              <a:avLst/>
              <a:gdLst/>
              <a:ahLst/>
              <a:cxnLst>
                <a:cxn ang="0">
                  <a:pos x="160" y="144"/>
                </a:cxn>
                <a:cxn ang="0">
                  <a:pos x="146" y="144"/>
                </a:cxn>
                <a:cxn ang="0">
                  <a:pos x="146" y="16"/>
                </a:cxn>
                <a:cxn ang="0">
                  <a:pos x="146" y="16"/>
                </a:cxn>
                <a:cxn ang="0">
                  <a:pos x="144" y="10"/>
                </a:cxn>
                <a:cxn ang="0">
                  <a:pos x="141" y="5"/>
                </a:cxn>
                <a:cxn ang="0">
                  <a:pos x="136" y="2"/>
                </a:cxn>
                <a:cxn ang="0">
                  <a:pos x="130" y="0"/>
                </a:cxn>
                <a:cxn ang="0">
                  <a:pos x="43" y="0"/>
                </a:cxn>
                <a:cxn ang="0">
                  <a:pos x="43" y="0"/>
                </a:cxn>
                <a:cxn ang="0">
                  <a:pos x="37" y="2"/>
                </a:cxn>
                <a:cxn ang="0">
                  <a:pos x="32" y="5"/>
                </a:cxn>
                <a:cxn ang="0">
                  <a:pos x="29" y="10"/>
                </a:cxn>
                <a:cxn ang="0">
                  <a:pos x="27" y="16"/>
                </a:cxn>
                <a:cxn ang="0">
                  <a:pos x="27" y="144"/>
                </a:cxn>
                <a:cxn ang="0">
                  <a:pos x="13" y="144"/>
                </a:cxn>
                <a:cxn ang="0">
                  <a:pos x="13" y="144"/>
                </a:cxn>
                <a:cxn ang="0">
                  <a:pos x="5" y="146"/>
                </a:cxn>
                <a:cxn ang="0">
                  <a:pos x="2" y="147"/>
                </a:cxn>
                <a:cxn ang="0">
                  <a:pos x="0" y="149"/>
                </a:cxn>
                <a:cxn ang="0">
                  <a:pos x="0" y="152"/>
                </a:cxn>
                <a:cxn ang="0">
                  <a:pos x="2" y="155"/>
                </a:cxn>
                <a:cxn ang="0">
                  <a:pos x="5" y="162"/>
                </a:cxn>
                <a:cxn ang="0">
                  <a:pos x="71" y="226"/>
                </a:cxn>
                <a:cxn ang="0">
                  <a:pos x="71" y="226"/>
                </a:cxn>
                <a:cxn ang="0">
                  <a:pos x="74" y="229"/>
                </a:cxn>
                <a:cxn ang="0">
                  <a:pos x="77" y="230"/>
                </a:cxn>
                <a:cxn ang="0">
                  <a:pos x="87" y="232"/>
                </a:cxn>
                <a:cxn ang="0">
                  <a:pos x="96" y="230"/>
                </a:cxn>
                <a:cxn ang="0">
                  <a:pos x="99" y="229"/>
                </a:cxn>
                <a:cxn ang="0">
                  <a:pos x="102" y="226"/>
                </a:cxn>
                <a:cxn ang="0">
                  <a:pos x="166" y="162"/>
                </a:cxn>
                <a:cxn ang="0">
                  <a:pos x="166" y="162"/>
                </a:cxn>
                <a:cxn ang="0">
                  <a:pos x="171" y="155"/>
                </a:cxn>
                <a:cxn ang="0">
                  <a:pos x="173" y="152"/>
                </a:cxn>
                <a:cxn ang="0">
                  <a:pos x="171" y="149"/>
                </a:cxn>
                <a:cxn ang="0">
                  <a:pos x="171" y="147"/>
                </a:cxn>
                <a:cxn ang="0">
                  <a:pos x="168" y="146"/>
                </a:cxn>
                <a:cxn ang="0">
                  <a:pos x="160" y="144"/>
                </a:cxn>
                <a:cxn ang="0">
                  <a:pos x="160" y="144"/>
                </a:cxn>
              </a:cxnLst>
              <a:rect l="0" t="0" r="r" b="b"/>
              <a:pathLst>
                <a:path w="173" h="232">
                  <a:moveTo>
                    <a:pt x="160" y="144"/>
                  </a:moveTo>
                  <a:lnTo>
                    <a:pt x="146" y="144"/>
                  </a:lnTo>
                  <a:lnTo>
                    <a:pt x="146" y="16"/>
                  </a:lnTo>
                  <a:lnTo>
                    <a:pt x="146" y="16"/>
                  </a:lnTo>
                  <a:lnTo>
                    <a:pt x="144" y="10"/>
                  </a:lnTo>
                  <a:lnTo>
                    <a:pt x="141" y="5"/>
                  </a:lnTo>
                  <a:lnTo>
                    <a:pt x="136" y="2"/>
                  </a:lnTo>
                  <a:lnTo>
                    <a:pt x="13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32" y="5"/>
                  </a:lnTo>
                  <a:lnTo>
                    <a:pt x="29" y="10"/>
                  </a:lnTo>
                  <a:lnTo>
                    <a:pt x="27" y="16"/>
                  </a:lnTo>
                  <a:lnTo>
                    <a:pt x="27" y="144"/>
                  </a:lnTo>
                  <a:lnTo>
                    <a:pt x="13" y="144"/>
                  </a:lnTo>
                  <a:lnTo>
                    <a:pt x="13" y="144"/>
                  </a:lnTo>
                  <a:lnTo>
                    <a:pt x="5" y="146"/>
                  </a:lnTo>
                  <a:lnTo>
                    <a:pt x="2" y="147"/>
                  </a:lnTo>
                  <a:lnTo>
                    <a:pt x="0" y="149"/>
                  </a:lnTo>
                  <a:lnTo>
                    <a:pt x="0" y="152"/>
                  </a:lnTo>
                  <a:lnTo>
                    <a:pt x="2" y="155"/>
                  </a:lnTo>
                  <a:lnTo>
                    <a:pt x="5" y="162"/>
                  </a:lnTo>
                  <a:lnTo>
                    <a:pt x="71" y="226"/>
                  </a:lnTo>
                  <a:lnTo>
                    <a:pt x="71" y="226"/>
                  </a:lnTo>
                  <a:lnTo>
                    <a:pt x="74" y="229"/>
                  </a:lnTo>
                  <a:lnTo>
                    <a:pt x="77" y="230"/>
                  </a:lnTo>
                  <a:lnTo>
                    <a:pt x="87" y="232"/>
                  </a:lnTo>
                  <a:lnTo>
                    <a:pt x="96" y="230"/>
                  </a:lnTo>
                  <a:lnTo>
                    <a:pt x="99" y="229"/>
                  </a:lnTo>
                  <a:lnTo>
                    <a:pt x="102" y="226"/>
                  </a:lnTo>
                  <a:lnTo>
                    <a:pt x="166" y="162"/>
                  </a:lnTo>
                  <a:lnTo>
                    <a:pt x="166" y="162"/>
                  </a:lnTo>
                  <a:lnTo>
                    <a:pt x="171" y="155"/>
                  </a:lnTo>
                  <a:lnTo>
                    <a:pt x="173" y="152"/>
                  </a:lnTo>
                  <a:lnTo>
                    <a:pt x="171" y="149"/>
                  </a:lnTo>
                  <a:lnTo>
                    <a:pt x="171" y="147"/>
                  </a:lnTo>
                  <a:lnTo>
                    <a:pt x="168" y="146"/>
                  </a:lnTo>
                  <a:lnTo>
                    <a:pt x="160" y="144"/>
                  </a:lnTo>
                  <a:lnTo>
                    <a:pt x="160" y="144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</p:grpSp>
      <p:grpSp>
        <p:nvGrpSpPr>
          <p:cNvPr id="114" name="Group 81"/>
          <p:cNvGrpSpPr/>
          <p:nvPr/>
        </p:nvGrpSpPr>
        <p:grpSpPr>
          <a:xfrm>
            <a:off x="10382947" y="4730465"/>
            <a:ext cx="482540" cy="475496"/>
            <a:chOff x="2376488" y="1706563"/>
            <a:chExt cx="652462" cy="642938"/>
          </a:xfrm>
          <a:solidFill>
            <a:schemeClr val="bg1"/>
          </a:solidFill>
        </p:grpSpPr>
        <p:sp>
          <p:nvSpPr>
            <p:cNvPr id="115" name="Freeform 9"/>
            <p:cNvSpPr>
              <a:spLocks/>
            </p:cNvSpPr>
            <p:nvPr/>
          </p:nvSpPr>
          <p:spPr bwMode="auto">
            <a:xfrm>
              <a:off x="2514600" y="1706563"/>
              <a:ext cx="514350" cy="642938"/>
            </a:xfrm>
            <a:custGeom>
              <a:avLst/>
              <a:gdLst/>
              <a:ahLst/>
              <a:cxnLst>
                <a:cxn ang="0">
                  <a:pos x="212" y="83"/>
                </a:cxn>
                <a:cxn ang="0">
                  <a:pos x="212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9" y="1"/>
                </a:cxn>
                <a:cxn ang="0">
                  <a:pos x="4" y="4"/>
                </a:cxn>
                <a:cxn ang="0">
                  <a:pos x="1" y="9"/>
                </a:cxn>
                <a:cxn ang="0">
                  <a:pos x="0" y="14"/>
                </a:cxn>
                <a:cxn ang="0">
                  <a:pos x="0" y="159"/>
                </a:cxn>
                <a:cxn ang="0">
                  <a:pos x="43" y="159"/>
                </a:cxn>
                <a:cxn ang="0">
                  <a:pos x="43" y="159"/>
                </a:cxn>
                <a:cxn ang="0">
                  <a:pos x="49" y="161"/>
                </a:cxn>
                <a:cxn ang="0">
                  <a:pos x="55" y="162"/>
                </a:cxn>
                <a:cxn ang="0">
                  <a:pos x="60" y="164"/>
                </a:cxn>
                <a:cxn ang="0">
                  <a:pos x="65" y="169"/>
                </a:cxn>
                <a:cxn ang="0">
                  <a:pos x="68" y="173"/>
                </a:cxn>
                <a:cxn ang="0">
                  <a:pos x="71" y="178"/>
                </a:cxn>
                <a:cxn ang="0">
                  <a:pos x="73" y="183"/>
                </a:cxn>
                <a:cxn ang="0">
                  <a:pos x="73" y="189"/>
                </a:cxn>
                <a:cxn ang="0">
                  <a:pos x="73" y="303"/>
                </a:cxn>
                <a:cxn ang="0">
                  <a:pos x="73" y="303"/>
                </a:cxn>
                <a:cxn ang="0">
                  <a:pos x="84" y="304"/>
                </a:cxn>
                <a:cxn ang="0">
                  <a:pos x="92" y="308"/>
                </a:cxn>
                <a:cxn ang="0">
                  <a:pos x="97" y="312"/>
                </a:cxn>
                <a:cxn ang="0">
                  <a:pos x="98" y="317"/>
                </a:cxn>
                <a:cxn ang="0">
                  <a:pos x="98" y="317"/>
                </a:cxn>
                <a:cxn ang="0">
                  <a:pos x="100" y="320"/>
                </a:cxn>
                <a:cxn ang="0">
                  <a:pos x="100" y="327"/>
                </a:cxn>
                <a:cxn ang="0">
                  <a:pos x="97" y="335"/>
                </a:cxn>
                <a:cxn ang="0">
                  <a:pos x="91" y="344"/>
                </a:cxn>
                <a:cxn ang="0">
                  <a:pos x="30" y="405"/>
                </a:cxn>
                <a:cxn ang="0">
                  <a:pos x="309" y="405"/>
                </a:cxn>
                <a:cxn ang="0">
                  <a:pos x="309" y="405"/>
                </a:cxn>
                <a:cxn ang="0">
                  <a:pos x="314" y="403"/>
                </a:cxn>
                <a:cxn ang="0">
                  <a:pos x="319" y="400"/>
                </a:cxn>
                <a:cxn ang="0">
                  <a:pos x="322" y="395"/>
                </a:cxn>
                <a:cxn ang="0">
                  <a:pos x="324" y="391"/>
                </a:cxn>
                <a:cxn ang="0">
                  <a:pos x="324" y="111"/>
                </a:cxn>
                <a:cxn ang="0">
                  <a:pos x="241" y="111"/>
                </a:cxn>
                <a:cxn ang="0">
                  <a:pos x="241" y="111"/>
                </a:cxn>
                <a:cxn ang="0">
                  <a:pos x="236" y="111"/>
                </a:cxn>
                <a:cxn ang="0">
                  <a:pos x="229" y="110"/>
                </a:cxn>
                <a:cxn ang="0">
                  <a:pos x="225" y="106"/>
                </a:cxn>
                <a:cxn ang="0">
                  <a:pos x="220" y="103"/>
                </a:cxn>
                <a:cxn ang="0">
                  <a:pos x="217" y="98"/>
                </a:cxn>
                <a:cxn ang="0">
                  <a:pos x="215" y="94"/>
                </a:cxn>
                <a:cxn ang="0">
                  <a:pos x="213" y="87"/>
                </a:cxn>
                <a:cxn ang="0">
                  <a:pos x="212" y="83"/>
                </a:cxn>
                <a:cxn ang="0">
                  <a:pos x="212" y="83"/>
                </a:cxn>
              </a:cxnLst>
              <a:rect l="0" t="0" r="r" b="b"/>
              <a:pathLst>
                <a:path w="324" h="405">
                  <a:moveTo>
                    <a:pt x="212" y="83"/>
                  </a:moveTo>
                  <a:lnTo>
                    <a:pt x="212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9" y="1"/>
                  </a:lnTo>
                  <a:lnTo>
                    <a:pt x="4" y="4"/>
                  </a:lnTo>
                  <a:lnTo>
                    <a:pt x="1" y="9"/>
                  </a:lnTo>
                  <a:lnTo>
                    <a:pt x="0" y="14"/>
                  </a:lnTo>
                  <a:lnTo>
                    <a:pt x="0" y="159"/>
                  </a:lnTo>
                  <a:lnTo>
                    <a:pt x="43" y="159"/>
                  </a:lnTo>
                  <a:lnTo>
                    <a:pt x="43" y="159"/>
                  </a:lnTo>
                  <a:lnTo>
                    <a:pt x="49" y="161"/>
                  </a:lnTo>
                  <a:lnTo>
                    <a:pt x="55" y="162"/>
                  </a:lnTo>
                  <a:lnTo>
                    <a:pt x="60" y="164"/>
                  </a:lnTo>
                  <a:lnTo>
                    <a:pt x="65" y="169"/>
                  </a:lnTo>
                  <a:lnTo>
                    <a:pt x="68" y="173"/>
                  </a:lnTo>
                  <a:lnTo>
                    <a:pt x="71" y="178"/>
                  </a:lnTo>
                  <a:lnTo>
                    <a:pt x="73" y="183"/>
                  </a:lnTo>
                  <a:lnTo>
                    <a:pt x="73" y="189"/>
                  </a:lnTo>
                  <a:lnTo>
                    <a:pt x="73" y="303"/>
                  </a:lnTo>
                  <a:lnTo>
                    <a:pt x="73" y="303"/>
                  </a:lnTo>
                  <a:lnTo>
                    <a:pt x="84" y="304"/>
                  </a:lnTo>
                  <a:lnTo>
                    <a:pt x="92" y="308"/>
                  </a:lnTo>
                  <a:lnTo>
                    <a:pt x="97" y="312"/>
                  </a:lnTo>
                  <a:lnTo>
                    <a:pt x="98" y="317"/>
                  </a:lnTo>
                  <a:lnTo>
                    <a:pt x="98" y="317"/>
                  </a:lnTo>
                  <a:lnTo>
                    <a:pt x="100" y="320"/>
                  </a:lnTo>
                  <a:lnTo>
                    <a:pt x="100" y="327"/>
                  </a:lnTo>
                  <a:lnTo>
                    <a:pt x="97" y="335"/>
                  </a:lnTo>
                  <a:lnTo>
                    <a:pt x="91" y="344"/>
                  </a:lnTo>
                  <a:lnTo>
                    <a:pt x="30" y="405"/>
                  </a:lnTo>
                  <a:lnTo>
                    <a:pt x="309" y="405"/>
                  </a:lnTo>
                  <a:lnTo>
                    <a:pt x="309" y="405"/>
                  </a:lnTo>
                  <a:lnTo>
                    <a:pt x="314" y="403"/>
                  </a:lnTo>
                  <a:lnTo>
                    <a:pt x="319" y="400"/>
                  </a:lnTo>
                  <a:lnTo>
                    <a:pt x="322" y="395"/>
                  </a:lnTo>
                  <a:lnTo>
                    <a:pt x="324" y="391"/>
                  </a:lnTo>
                  <a:lnTo>
                    <a:pt x="324" y="111"/>
                  </a:lnTo>
                  <a:lnTo>
                    <a:pt x="241" y="111"/>
                  </a:lnTo>
                  <a:lnTo>
                    <a:pt x="241" y="111"/>
                  </a:lnTo>
                  <a:lnTo>
                    <a:pt x="236" y="111"/>
                  </a:lnTo>
                  <a:lnTo>
                    <a:pt x="229" y="110"/>
                  </a:lnTo>
                  <a:lnTo>
                    <a:pt x="225" y="106"/>
                  </a:lnTo>
                  <a:lnTo>
                    <a:pt x="220" y="103"/>
                  </a:lnTo>
                  <a:lnTo>
                    <a:pt x="217" y="98"/>
                  </a:lnTo>
                  <a:lnTo>
                    <a:pt x="215" y="94"/>
                  </a:lnTo>
                  <a:lnTo>
                    <a:pt x="213" y="87"/>
                  </a:lnTo>
                  <a:lnTo>
                    <a:pt x="212" y="83"/>
                  </a:lnTo>
                  <a:lnTo>
                    <a:pt x="212" y="83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  <p:sp>
          <p:nvSpPr>
            <p:cNvPr id="116" name="Freeform 10"/>
            <p:cNvSpPr>
              <a:spLocks/>
            </p:cNvSpPr>
            <p:nvPr/>
          </p:nvSpPr>
          <p:spPr bwMode="auto">
            <a:xfrm>
              <a:off x="2873375" y="1706563"/>
              <a:ext cx="155575" cy="153988"/>
            </a:xfrm>
            <a:custGeom>
              <a:avLst/>
              <a:gdLst/>
              <a:ahLst/>
              <a:cxnLst>
                <a:cxn ang="0">
                  <a:pos x="15" y="97"/>
                </a:cxn>
                <a:cxn ang="0">
                  <a:pos x="98" y="97"/>
                </a:cxn>
                <a:cxn ang="0">
                  <a:pos x="0" y="0"/>
                </a:cxn>
                <a:cxn ang="0">
                  <a:pos x="0" y="83"/>
                </a:cxn>
                <a:cxn ang="0">
                  <a:pos x="0" y="83"/>
                </a:cxn>
                <a:cxn ang="0">
                  <a:pos x="2" y="87"/>
                </a:cxn>
                <a:cxn ang="0">
                  <a:pos x="5" y="92"/>
                </a:cxn>
                <a:cxn ang="0">
                  <a:pos x="10" y="95"/>
                </a:cxn>
                <a:cxn ang="0">
                  <a:pos x="15" y="97"/>
                </a:cxn>
                <a:cxn ang="0">
                  <a:pos x="15" y="97"/>
                </a:cxn>
              </a:cxnLst>
              <a:rect l="0" t="0" r="r" b="b"/>
              <a:pathLst>
                <a:path w="98" h="97">
                  <a:moveTo>
                    <a:pt x="15" y="97"/>
                  </a:moveTo>
                  <a:lnTo>
                    <a:pt x="98" y="97"/>
                  </a:lnTo>
                  <a:lnTo>
                    <a:pt x="0" y="0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2" y="87"/>
                  </a:lnTo>
                  <a:lnTo>
                    <a:pt x="5" y="92"/>
                  </a:lnTo>
                  <a:lnTo>
                    <a:pt x="10" y="95"/>
                  </a:lnTo>
                  <a:lnTo>
                    <a:pt x="15" y="97"/>
                  </a:lnTo>
                  <a:lnTo>
                    <a:pt x="15" y="97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  <p:sp>
          <p:nvSpPr>
            <p:cNvPr id="117" name="Freeform 11"/>
            <p:cNvSpPr>
              <a:spLocks/>
            </p:cNvSpPr>
            <p:nvPr/>
          </p:nvSpPr>
          <p:spPr bwMode="auto">
            <a:xfrm>
              <a:off x="2376488" y="1981200"/>
              <a:ext cx="274638" cy="368300"/>
            </a:xfrm>
            <a:custGeom>
              <a:avLst/>
              <a:gdLst/>
              <a:ahLst/>
              <a:cxnLst>
                <a:cxn ang="0">
                  <a:pos x="160" y="144"/>
                </a:cxn>
                <a:cxn ang="0">
                  <a:pos x="146" y="144"/>
                </a:cxn>
                <a:cxn ang="0">
                  <a:pos x="146" y="16"/>
                </a:cxn>
                <a:cxn ang="0">
                  <a:pos x="146" y="16"/>
                </a:cxn>
                <a:cxn ang="0">
                  <a:pos x="144" y="10"/>
                </a:cxn>
                <a:cxn ang="0">
                  <a:pos x="141" y="5"/>
                </a:cxn>
                <a:cxn ang="0">
                  <a:pos x="136" y="2"/>
                </a:cxn>
                <a:cxn ang="0">
                  <a:pos x="130" y="0"/>
                </a:cxn>
                <a:cxn ang="0">
                  <a:pos x="43" y="0"/>
                </a:cxn>
                <a:cxn ang="0">
                  <a:pos x="43" y="0"/>
                </a:cxn>
                <a:cxn ang="0">
                  <a:pos x="37" y="2"/>
                </a:cxn>
                <a:cxn ang="0">
                  <a:pos x="32" y="5"/>
                </a:cxn>
                <a:cxn ang="0">
                  <a:pos x="29" y="10"/>
                </a:cxn>
                <a:cxn ang="0">
                  <a:pos x="27" y="16"/>
                </a:cxn>
                <a:cxn ang="0">
                  <a:pos x="27" y="144"/>
                </a:cxn>
                <a:cxn ang="0">
                  <a:pos x="13" y="144"/>
                </a:cxn>
                <a:cxn ang="0">
                  <a:pos x="13" y="144"/>
                </a:cxn>
                <a:cxn ang="0">
                  <a:pos x="5" y="146"/>
                </a:cxn>
                <a:cxn ang="0">
                  <a:pos x="2" y="147"/>
                </a:cxn>
                <a:cxn ang="0">
                  <a:pos x="0" y="149"/>
                </a:cxn>
                <a:cxn ang="0">
                  <a:pos x="0" y="152"/>
                </a:cxn>
                <a:cxn ang="0">
                  <a:pos x="2" y="155"/>
                </a:cxn>
                <a:cxn ang="0">
                  <a:pos x="5" y="162"/>
                </a:cxn>
                <a:cxn ang="0">
                  <a:pos x="71" y="226"/>
                </a:cxn>
                <a:cxn ang="0">
                  <a:pos x="71" y="226"/>
                </a:cxn>
                <a:cxn ang="0">
                  <a:pos x="74" y="229"/>
                </a:cxn>
                <a:cxn ang="0">
                  <a:pos x="77" y="230"/>
                </a:cxn>
                <a:cxn ang="0">
                  <a:pos x="87" y="232"/>
                </a:cxn>
                <a:cxn ang="0">
                  <a:pos x="96" y="230"/>
                </a:cxn>
                <a:cxn ang="0">
                  <a:pos x="99" y="229"/>
                </a:cxn>
                <a:cxn ang="0">
                  <a:pos x="102" y="226"/>
                </a:cxn>
                <a:cxn ang="0">
                  <a:pos x="166" y="162"/>
                </a:cxn>
                <a:cxn ang="0">
                  <a:pos x="166" y="162"/>
                </a:cxn>
                <a:cxn ang="0">
                  <a:pos x="171" y="155"/>
                </a:cxn>
                <a:cxn ang="0">
                  <a:pos x="173" y="152"/>
                </a:cxn>
                <a:cxn ang="0">
                  <a:pos x="171" y="149"/>
                </a:cxn>
                <a:cxn ang="0">
                  <a:pos x="171" y="147"/>
                </a:cxn>
                <a:cxn ang="0">
                  <a:pos x="168" y="146"/>
                </a:cxn>
                <a:cxn ang="0">
                  <a:pos x="160" y="144"/>
                </a:cxn>
                <a:cxn ang="0">
                  <a:pos x="160" y="144"/>
                </a:cxn>
              </a:cxnLst>
              <a:rect l="0" t="0" r="r" b="b"/>
              <a:pathLst>
                <a:path w="173" h="232">
                  <a:moveTo>
                    <a:pt x="160" y="144"/>
                  </a:moveTo>
                  <a:lnTo>
                    <a:pt x="146" y="144"/>
                  </a:lnTo>
                  <a:lnTo>
                    <a:pt x="146" y="16"/>
                  </a:lnTo>
                  <a:lnTo>
                    <a:pt x="146" y="16"/>
                  </a:lnTo>
                  <a:lnTo>
                    <a:pt x="144" y="10"/>
                  </a:lnTo>
                  <a:lnTo>
                    <a:pt x="141" y="5"/>
                  </a:lnTo>
                  <a:lnTo>
                    <a:pt x="136" y="2"/>
                  </a:lnTo>
                  <a:lnTo>
                    <a:pt x="13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32" y="5"/>
                  </a:lnTo>
                  <a:lnTo>
                    <a:pt x="29" y="10"/>
                  </a:lnTo>
                  <a:lnTo>
                    <a:pt x="27" y="16"/>
                  </a:lnTo>
                  <a:lnTo>
                    <a:pt x="27" y="144"/>
                  </a:lnTo>
                  <a:lnTo>
                    <a:pt x="13" y="144"/>
                  </a:lnTo>
                  <a:lnTo>
                    <a:pt x="13" y="144"/>
                  </a:lnTo>
                  <a:lnTo>
                    <a:pt x="5" y="146"/>
                  </a:lnTo>
                  <a:lnTo>
                    <a:pt x="2" y="147"/>
                  </a:lnTo>
                  <a:lnTo>
                    <a:pt x="0" y="149"/>
                  </a:lnTo>
                  <a:lnTo>
                    <a:pt x="0" y="152"/>
                  </a:lnTo>
                  <a:lnTo>
                    <a:pt x="2" y="155"/>
                  </a:lnTo>
                  <a:lnTo>
                    <a:pt x="5" y="162"/>
                  </a:lnTo>
                  <a:lnTo>
                    <a:pt x="71" y="226"/>
                  </a:lnTo>
                  <a:lnTo>
                    <a:pt x="71" y="226"/>
                  </a:lnTo>
                  <a:lnTo>
                    <a:pt x="74" y="229"/>
                  </a:lnTo>
                  <a:lnTo>
                    <a:pt x="77" y="230"/>
                  </a:lnTo>
                  <a:lnTo>
                    <a:pt x="87" y="232"/>
                  </a:lnTo>
                  <a:lnTo>
                    <a:pt x="96" y="230"/>
                  </a:lnTo>
                  <a:lnTo>
                    <a:pt x="99" y="229"/>
                  </a:lnTo>
                  <a:lnTo>
                    <a:pt x="102" y="226"/>
                  </a:lnTo>
                  <a:lnTo>
                    <a:pt x="166" y="162"/>
                  </a:lnTo>
                  <a:lnTo>
                    <a:pt x="166" y="162"/>
                  </a:lnTo>
                  <a:lnTo>
                    <a:pt x="171" y="155"/>
                  </a:lnTo>
                  <a:lnTo>
                    <a:pt x="173" y="152"/>
                  </a:lnTo>
                  <a:lnTo>
                    <a:pt x="171" y="149"/>
                  </a:lnTo>
                  <a:lnTo>
                    <a:pt x="171" y="147"/>
                  </a:lnTo>
                  <a:lnTo>
                    <a:pt x="168" y="146"/>
                  </a:lnTo>
                  <a:lnTo>
                    <a:pt x="160" y="144"/>
                  </a:lnTo>
                  <a:lnTo>
                    <a:pt x="160" y="144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</p:grpSp>
      <p:grpSp>
        <p:nvGrpSpPr>
          <p:cNvPr id="118" name="Группа 117"/>
          <p:cNvGrpSpPr/>
          <p:nvPr/>
        </p:nvGrpSpPr>
        <p:grpSpPr>
          <a:xfrm>
            <a:off x="4151763" y="2717216"/>
            <a:ext cx="720000" cy="900000"/>
            <a:chOff x="2781580" y="3812558"/>
            <a:chExt cx="560349" cy="720000"/>
          </a:xfrm>
        </p:grpSpPr>
        <p:sp>
          <p:nvSpPr>
            <p:cNvPr id="119" name="Прямоугольник 118">
              <a:extLst>
                <a:ext uri="{FF2B5EF4-FFF2-40B4-BE49-F238E27FC236}">
                  <a16:creationId xmlns="" xmlns:a16="http://schemas.microsoft.com/office/drawing/2014/main" id="{1C2692E9-7A2A-1A4A-B160-D4BD9DCB2E72}"/>
                </a:ext>
              </a:extLst>
            </p:cNvPr>
            <p:cNvSpPr/>
            <p:nvPr/>
          </p:nvSpPr>
          <p:spPr>
            <a:xfrm>
              <a:off x="2781580" y="3812558"/>
              <a:ext cx="560349" cy="720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0" name="Picture 19" descr="C:\Users\zgonnik.m\Desktop\RU_katalog_2.png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924032" y="3940182"/>
              <a:ext cx="292679" cy="292679"/>
            </a:xfrm>
            <a:prstGeom prst="rect">
              <a:avLst/>
            </a:prstGeom>
            <a:noFill/>
          </p:spPr>
        </p:pic>
      </p:grpSp>
      <p:grpSp>
        <p:nvGrpSpPr>
          <p:cNvPr id="121" name="Группа 120"/>
          <p:cNvGrpSpPr/>
          <p:nvPr/>
        </p:nvGrpSpPr>
        <p:grpSpPr>
          <a:xfrm>
            <a:off x="5250449" y="2717216"/>
            <a:ext cx="720000" cy="900000"/>
            <a:chOff x="2781580" y="3812558"/>
            <a:chExt cx="560349" cy="720000"/>
          </a:xfrm>
        </p:grpSpPr>
        <p:sp>
          <p:nvSpPr>
            <p:cNvPr id="122" name="Прямоугольник 121">
              <a:extLst>
                <a:ext uri="{FF2B5EF4-FFF2-40B4-BE49-F238E27FC236}">
                  <a16:creationId xmlns="" xmlns:a16="http://schemas.microsoft.com/office/drawing/2014/main" id="{1C2692E9-7A2A-1A4A-B160-D4BD9DCB2E72}"/>
                </a:ext>
              </a:extLst>
            </p:cNvPr>
            <p:cNvSpPr/>
            <p:nvPr/>
          </p:nvSpPr>
          <p:spPr>
            <a:xfrm>
              <a:off x="2781580" y="3812558"/>
              <a:ext cx="560349" cy="720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3" name="Picture 19" descr="C:\Users\zgonnik.m\Desktop\RU_katalog_2.png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924032" y="3940182"/>
              <a:ext cx="292679" cy="292679"/>
            </a:xfrm>
            <a:prstGeom prst="rect">
              <a:avLst/>
            </a:prstGeom>
            <a:noFill/>
          </p:spPr>
        </p:pic>
      </p:grpSp>
      <p:grpSp>
        <p:nvGrpSpPr>
          <p:cNvPr id="124" name="Группа 123"/>
          <p:cNvGrpSpPr/>
          <p:nvPr/>
        </p:nvGrpSpPr>
        <p:grpSpPr>
          <a:xfrm>
            <a:off x="8535923" y="2717216"/>
            <a:ext cx="720000" cy="900000"/>
            <a:chOff x="2781580" y="3812558"/>
            <a:chExt cx="560349" cy="720000"/>
          </a:xfrm>
        </p:grpSpPr>
        <p:sp>
          <p:nvSpPr>
            <p:cNvPr id="125" name="Прямоугольник 124">
              <a:extLst>
                <a:ext uri="{FF2B5EF4-FFF2-40B4-BE49-F238E27FC236}">
                  <a16:creationId xmlns="" xmlns:a16="http://schemas.microsoft.com/office/drawing/2014/main" id="{1C2692E9-7A2A-1A4A-B160-D4BD9DCB2E72}"/>
                </a:ext>
              </a:extLst>
            </p:cNvPr>
            <p:cNvSpPr/>
            <p:nvPr/>
          </p:nvSpPr>
          <p:spPr>
            <a:xfrm>
              <a:off x="2781580" y="3812558"/>
              <a:ext cx="560349" cy="720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6" name="Picture 19" descr="C:\Users\zgonnik.m\Desktop\RU_katalog_2.png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924032" y="3940182"/>
              <a:ext cx="292679" cy="292679"/>
            </a:xfrm>
            <a:prstGeom prst="rect">
              <a:avLst/>
            </a:prstGeom>
            <a:noFill/>
          </p:spPr>
        </p:pic>
      </p:grpSp>
      <p:grpSp>
        <p:nvGrpSpPr>
          <p:cNvPr id="127" name="Группа 126"/>
          <p:cNvGrpSpPr/>
          <p:nvPr/>
        </p:nvGrpSpPr>
        <p:grpSpPr>
          <a:xfrm>
            <a:off x="9811799" y="2717216"/>
            <a:ext cx="720000" cy="900000"/>
            <a:chOff x="2781580" y="3812558"/>
            <a:chExt cx="560349" cy="720000"/>
          </a:xfrm>
        </p:grpSpPr>
        <p:sp>
          <p:nvSpPr>
            <p:cNvPr id="128" name="Прямоугольник 127">
              <a:extLst>
                <a:ext uri="{FF2B5EF4-FFF2-40B4-BE49-F238E27FC236}">
                  <a16:creationId xmlns="" xmlns:a16="http://schemas.microsoft.com/office/drawing/2014/main" id="{1C2692E9-7A2A-1A4A-B160-D4BD9DCB2E72}"/>
                </a:ext>
              </a:extLst>
            </p:cNvPr>
            <p:cNvSpPr/>
            <p:nvPr/>
          </p:nvSpPr>
          <p:spPr>
            <a:xfrm>
              <a:off x="2781580" y="3812558"/>
              <a:ext cx="560349" cy="720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0" name="Picture 19" descr="C:\Users\zgonnik.m\Desktop\RU_katalog_2.png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924032" y="3940182"/>
              <a:ext cx="292679" cy="292679"/>
            </a:xfrm>
            <a:prstGeom prst="rect">
              <a:avLst/>
            </a:prstGeom>
            <a:noFill/>
          </p:spPr>
        </p:pic>
      </p:grpSp>
      <p:grpSp>
        <p:nvGrpSpPr>
          <p:cNvPr id="131" name="Группа 130"/>
          <p:cNvGrpSpPr/>
          <p:nvPr/>
        </p:nvGrpSpPr>
        <p:grpSpPr>
          <a:xfrm>
            <a:off x="10846617" y="2717216"/>
            <a:ext cx="720000" cy="900000"/>
            <a:chOff x="2781580" y="3812558"/>
            <a:chExt cx="560349" cy="720000"/>
          </a:xfrm>
        </p:grpSpPr>
        <p:sp>
          <p:nvSpPr>
            <p:cNvPr id="132" name="Прямоугольник 131">
              <a:extLst>
                <a:ext uri="{FF2B5EF4-FFF2-40B4-BE49-F238E27FC236}">
                  <a16:creationId xmlns="" xmlns:a16="http://schemas.microsoft.com/office/drawing/2014/main" id="{1C2692E9-7A2A-1A4A-B160-D4BD9DCB2E72}"/>
                </a:ext>
              </a:extLst>
            </p:cNvPr>
            <p:cNvSpPr/>
            <p:nvPr/>
          </p:nvSpPr>
          <p:spPr>
            <a:xfrm>
              <a:off x="2781580" y="3812558"/>
              <a:ext cx="560349" cy="720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3" name="Picture 19" descr="C:\Users\zgonnik.m\Desktop\RU_katalog_2.png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924032" y="3940182"/>
              <a:ext cx="292679" cy="292679"/>
            </a:xfrm>
            <a:prstGeom prst="rect">
              <a:avLst/>
            </a:prstGeom>
            <a:noFill/>
          </p:spPr>
        </p:pic>
      </p:grpSp>
      <p:grpSp>
        <p:nvGrpSpPr>
          <p:cNvPr id="134" name="Группа 133"/>
          <p:cNvGrpSpPr/>
          <p:nvPr/>
        </p:nvGrpSpPr>
        <p:grpSpPr>
          <a:xfrm>
            <a:off x="1988783" y="3772535"/>
            <a:ext cx="720000" cy="900000"/>
            <a:chOff x="2781580" y="3812558"/>
            <a:chExt cx="560349" cy="720000"/>
          </a:xfrm>
        </p:grpSpPr>
        <p:sp>
          <p:nvSpPr>
            <p:cNvPr id="135" name="Прямоугольник 134">
              <a:extLst>
                <a:ext uri="{FF2B5EF4-FFF2-40B4-BE49-F238E27FC236}">
                  <a16:creationId xmlns="" xmlns:a16="http://schemas.microsoft.com/office/drawing/2014/main" id="{1C2692E9-7A2A-1A4A-B160-D4BD9DCB2E72}"/>
                </a:ext>
              </a:extLst>
            </p:cNvPr>
            <p:cNvSpPr/>
            <p:nvPr/>
          </p:nvSpPr>
          <p:spPr>
            <a:xfrm>
              <a:off x="2781580" y="3812558"/>
              <a:ext cx="560349" cy="720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6" name="Picture 19" descr="C:\Users\zgonnik.m\Desktop\RU_katalog_2.png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924032" y="3940182"/>
              <a:ext cx="292679" cy="292679"/>
            </a:xfrm>
            <a:prstGeom prst="rect">
              <a:avLst/>
            </a:prstGeom>
            <a:noFill/>
          </p:spPr>
        </p:pic>
      </p:grpSp>
      <p:grpSp>
        <p:nvGrpSpPr>
          <p:cNvPr id="137" name="Группа 136"/>
          <p:cNvGrpSpPr/>
          <p:nvPr/>
        </p:nvGrpSpPr>
        <p:grpSpPr>
          <a:xfrm>
            <a:off x="5250449" y="3776401"/>
            <a:ext cx="720000" cy="900000"/>
            <a:chOff x="2781580" y="3812558"/>
            <a:chExt cx="560349" cy="720000"/>
          </a:xfrm>
        </p:grpSpPr>
        <p:sp>
          <p:nvSpPr>
            <p:cNvPr id="138" name="Прямоугольник 137">
              <a:extLst>
                <a:ext uri="{FF2B5EF4-FFF2-40B4-BE49-F238E27FC236}">
                  <a16:creationId xmlns="" xmlns:a16="http://schemas.microsoft.com/office/drawing/2014/main" id="{1C2692E9-7A2A-1A4A-B160-D4BD9DCB2E72}"/>
                </a:ext>
              </a:extLst>
            </p:cNvPr>
            <p:cNvSpPr/>
            <p:nvPr/>
          </p:nvSpPr>
          <p:spPr>
            <a:xfrm>
              <a:off x="2781580" y="3812558"/>
              <a:ext cx="560349" cy="720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9" name="Picture 19" descr="C:\Users\zgonnik.m\Desktop\RU_katalog_2.png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924032" y="3940182"/>
              <a:ext cx="292679" cy="292679"/>
            </a:xfrm>
            <a:prstGeom prst="rect">
              <a:avLst/>
            </a:prstGeom>
            <a:noFill/>
          </p:spPr>
        </p:pic>
      </p:grpSp>
      <p:grpSp>
        <p:nvGrpSpPr>
          <p:cNvPr id="140" name="Группа 139"/>
          <p:cNvGrpSpPr/>
          <p:nvPr/>
        </p:nvGrpSpPr>
        <p:grpSpPr>
          <a:xfrm>
            <a:off x="3321949" y="5375068"/>
            <a:ext cx="720000" cy="900000"/>
            <a:chOff x="2781580" y="3812558"/>
            <a:chExt cx="560349" cy="720000"/>
          </a:xfrm>
        </p:grpSpPr>
        <p:sp>
          <p:nvSpPr>
            <p:cNvPr id="141" name="Прямоугольник 140">
              <a:extLst>
                <a:ext uri="{FF2B5EF4-FFF2-40B4-BE49-F238E27FC236}">
                  <a16:creationId xmlns="" xmlns:a16="http://schemas.microsoft.com/office/drawing/2014/main" id="{1C2692E9-7A2A-1A4A-B160-D4BD9DCB2E72}"/>
                </a:ext>
              </a:extLst>
            </p:cNvPr>
            <p:cNvSpPr/>
            <p:nvPr/>
          </p:nvSpPr>
          <p:spPr>
            <a:xfrm>
              <a:off x="2781580" y="3812558"/>
              <a:ext cx="560349" cy="720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2" name="Picture 19" descr="C:\Users\zgonnik.m\Desktop\RU_katalog_2.png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924032" y="3940182"/>
              <a:ext cx="292679" cy="292679"/>
            </a:xfrm>
            <a:prstGeom prst="rect">
              <a:avLst/>
            </a:prstGeom>
            <a:noFill/>
          </p:spPr>
        </p:pic>
      </p:grpSp>
      <p:grpSp>
        <p:nvGrpSpPr>
          <p:cNvPr id="143" name="Группа 142"/>
          <p:cNvGrpSpPr/>
          <p:nvPr/>
        </p:nvGrpSpPr>
        <p:grpSpPr>
          <a:xfrm>
            <a:off x="8766467" y="5265465"/>
            <a:ext cx="720000" cy="900000"/>
            <a:chOff x="2781580" y="3812558"/>
            <a:chExt cx="560349" cy="720000"/>
          </a:xfrm>
        </p:grpSpPr>
        <p:sp>
          <p:nvSpPr>
            <p:cNvPr id="144" name="Прямоугольник 143">
              <a:extLst>
                <a:ext uri="{FF2B5EF4-FFF2-40B4-BE49-F238E27FC236}">
                  <a16:creationId xmlns="" xmlns:a16="http://schemas.microsoft.com/office/drawing/2014/main" id="{1C2692E9-7A2A-1A4A-B160-D4BD9DCB2E72}"/>
                </a:ext>
              </a:extLst>
            </p:cNvPr>
            <p:cNvSpPr/>
            <p:nvPr/>
          </p:nvSpPr>
          <p:spPr>
            <a:xfrm>
              <a:off x="2781580" y="3812558"/>
              <a:ext cx="560349" cy="720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5" name="Picture 19" descr="C:\Users\zgonnik.m\Desktop\RU_katalog_2.png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924032" y="3940182"/>
              <a:ext cx="292679" cy="292679"/>
            </a:xfrm>
            <a:prstGeom prst="rect">
              <a:avLst/>
            </a:prstGeom>
            <a:noFill/>
          </p:spPr>
        </p:pic>
      </p:grpSp>
      <p:grpSp>
        <p:nvGrpSpPr>
          <p:cNvPr id="146" name="Группа 145"/>
          <p:cNvGrpSpPr/>
          <p:nvPr/>
        </p:nvGrpSpPr>
        <p:grpSpPr>
          <a:xfrm>
            <a:off x="9670815" y="5265466"/>
            <a:ext cx="720000" cy="900000"/>
            <a:chOff x="2781580" y="3812558"/>
            <a:chExt cx="560349" cy="720000"/>
          </a:xfrm>
        </p:grpSpPr>
        <p:sp>
          <p:nvSpPr>
            <p:cNvPr id="147" name="Прямоугольник 146">
              <a:extLst>
                <a:ext uri="{FF2B5EF4-FFF2-40B4-BE49-F238E27FC236}">
                  <a16:creationId xmlns="" xmlns:a16="http://schemas.microsoft.com/office/drawing/2014/main" id="{1C2692E9-7A2A-1A4A-B160-D4BD9DCB2E72}"/>
                </a:ext>
              </a:extLst>
            </p:cNvPr>
            <p:cNvSpPr/>
            <p:nvPr/>
          </p:nvSpPr>
          <p:spPr>
            <a:xfrm>
              <a:off x="2781580" y="3812558"/>
              <a:ext cx="560349" cy="720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8" name="Picture 19" descr="C:\Users\zgonnik.m\Desktop\RU_katalog_2.png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924032" y="3940182"/>
              <a:ext cx="292679" cy="292679"/>
            </a:xfrm>
            <a:prstGeom prst="rect">
              <a:avLst/>
            </a:prstGeom>
            <a:noFill/>
          </p:spPr>
        </p:pic>
      </p:grpSp>
      <p:pic>
        <p:nvPicPr>
          <p:cNvPr id="149" name="Picture 5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7476500" y="1541581"/>
            <a:ext cx="719671" cy="9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" name="Picture 5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8535991" y="1541581"/>
            <a:ext cx="719671" cy="9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" name="Линия"/>
          <p:cNvSpPr>
            <a:spLocks/>
          </p:cNvSpPr>
          <p:nvPr/>
        </p:nvSpPr>
        <p:spPr>
          <a:xfrm flipH="1" flipV="1">
            <a:off x="7367304" y="1168977"/>
            <a:ext cx="3069" cy="5005416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152" name="Линия"/>
          <p:cNvSpPr>
            <a:spLocks/>
          </p:cNvSpPr>
          <p:nvPr/>
        </p:nvSpPr>
        <p:spPr>
          <a:xfrm flipH="1" flipV="1">
            <a:off x="4046936" y="1108287"/>
            <a:ext cx="16375" cy="4245855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153" name="Линия"/>
          <p:cNvSpPr>
            <a:spLocks/>
          </p:cNvSpPr>
          <p:nvPr/>
        </p:nvSpPr>
        <p:spPr>
          <a:xfrm flipH="1" flipV="1">
            <a:off x="5130165" y="1132841"/>
            <a:ext cx="16355" cy="4198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154" name="Линия"/>
          <p:cNvSpPr>
            <a:spLocks/>
          </p:cNvSpPr>
          <p:nvPr/>
        </p:nvSpPr>
        <p:spPr>
          <a:xfrm flipV="1">
            <a:off x="6202405" y="1153902"/>
            <a:ext cx="3411" cy="4200241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277575" y="140942"/>
            <a:ext cx="701952" cy="701952"/>
          </a:xfrm>
          <a:prstGeom prst="ellipse">
            <a:avLst/>
          </a:prstGeom>
          <a:noFill/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pic>
        <p:nvPicPr>
          <p:cNvPr id="129" name="Picture 4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718056" y="3298073"/>
            <a:ext cx="688247" cy="232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5" name="Picture 4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721233" y="5984604"/>
            <a:ext cx="688247" cy="232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1073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704" r="13578" b="9899"/>
          <a:stretch/>
        </p:blipFill>
        <p:spPr>
          <a:xfrm>
            <a:off x="6770291" y="0"/>
            <a:ext cx="5421745" cy="6858000"/>
          </a:xfrm>
          <a:prstGeom prst="rect">
            <a:avLst/>
          </a:prstGeom>
        </p:spPr>
      </p:pic>
      <p:graphicFrame>
        <p:nvGraphicFramePr>
          <p:cNvPr id="4" name="Объект 3" hidden="1"/>
          <p:cNvGraphicFramePr>
            <a:graphicFrameLocks noChangeAspect="1"/>
          </p:cNvGraphicFramePr>
          <p:nvPr>
            <p:extLst/>
          </p:nvPr>
        </p:nvGraphicFramePr>
        <p:xfrm>
          <a:off x="1525593" y="2118"/>
          <a:ext cx="1587" cy="2116"/>
        </p:xfrm>
        <a:graphic>
          <a:graphicData uri="http://schemas.openxmlformats.org/presentationml/2006/ole">
            <p:oleObj spid="_x0000_s328854" name="think-cell Slide" r:id="rId5" imgW="360" imgH="360" progId="">
              <p:embed/>
            </p:oleObj>
          </a:graphicData>
        </a:graphic>
      </p:graphicFrame>
      <p:sp>
        <p:nvSpPr>
          <p:cNvPr id="126" name="ЧТО ОКРУЖАЕТ УЧИТЕЛЯ СЕГОДНЯ?"/>
          <p:cNvSpPr txBox="1"/>
          <p:nvPr/>
        </p:nvSpPr>
        <p:spPr>
          <a:xfrm>
            <a:off x="1199833" y="2125194"/>
            <a:ext cx="5225899" cy="26076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6000" tIns="72000" rIns="72000" bIns="72000" anchor="ctr">
            <a:spAutoFit/>
          </a:bodyPr>
          <a:lstStyle/>
          <a:p>
            <a:pPr algn="l">
              <a:defRPr sz="20000" b="0">
                <a:solidFill>
                  <a:srgbClr val="009044"/>
                </a:solidFill>
                <a:latin typeface="HeliosCompressed"/>
                <a:ea typeface="HeliosCompressed"/>
                <a:cs typeface="HeliosCompressed"/>
                <a:sym typeface="HeliosCompressed"/>
              </a:defRPr>
            </a:pPr>
            <a:r>
              <a:rPr lang="ru-RU" sz="4000" b="1" dirty="0">
                <a:solidFill>
                  <a:srgbClr val="2D3494"/>
                </a:solidFill>
                <a:latin typeface="+mj-lt"/>
                <a:ea typeface="Helvetica Neue Condensed" panose="02000503000000020004" pitchFamily="2" charset="0"/>
                <a:cs typeface="Calibri" panose="020F0502020204030204" pitchFamily="34" charset="0"/>
                <a:sym typeface="HeliosCompressed"/>
              </a:rPr>
              <a:t>С КАКИМИ </a:t>
            </a:r>
            <a:r>
              <a:rPr lang="ru-RU" sz="4000" b="1" dirty="0">
                <a:solidFill>
                  <a:srgbClr val="FC0652"/>
                </a:solidFill>
                <a:latin typeface="+mj-lt"/>
                <a:ea typeface="Helvetica Neue Condensed" panose="02000503000000020004" pitchFamily="2" charset="0"/>
                <a:cs typeface="Calibri" panose="020F0502020204030204" pitchFamily="34" charset="0"/>
                <a:sym typeface="HeliosCompressed"/>
              </a:rPr>
              <a:t>ВОПРОСАМИ</a:t>
            </a:r>
            <a:r>
              <a:rPr lang="ru-RU" sz="4000" b="1" dirty="0">
                <a:solidFill>
                  <a:srgbClr val="2D3494"/>
                </a:solidFill>
                <a:latin typeface="+mj-lt"/>
                <a:ea typeface="Helvetica Neue Condensed" panose="02000503000000020004" pitchFamily="2" charset="0"/>
                <a:cs typeface="Calibri" panose="020F0502020204030204" pitchFamily="34" charset="0"/>
                <a:sym typeface="HeliosCompressed"/>
              </a:rPr>
              <a:t> СЕГОДНЯ СТАЛКИВАЕТСЯ </a:t>
            </a:r>
            <a:r>
              <a:rPr lang="ru-RU" sz="4000" b="1" dirty="0" smtClean="0">
                <a:solidFill>
                  <a:srgbClr val="2D3494"/>
                </a:solidFill>
                <a:latin typeface="+mj-lt"/>
                <a:ea typeface="Helvetica Neue Condensed" panose="02000503000000020004" pitchFamily="2" charset="0"/>
                <a:cs typeface="Calibri" panose="020F0502020204030204" pitchFamily="34" charset="0"/>
                <a:sym typeface="HeliosCompressed"/>
              </a:rPr>
              <a:t>УЧИТЕЛЬ БИОЛОГИИ?</a:t>
            </a:r>
            <a:endParaRPr sz="4000" b="1" dirty="0">
              <a:solidFill>
                <a:srgbClr val="2D3494"/>
              </a:solidFill>
              <a:latin typeface="+mj-lt"/>
              <a:ea typeface="Helvetica Neue Condensed" panose="02000503000000020004" pitchFamily="2" charset="0"/>
              <a:cs typeface="Calibri" panose="020F0502020204030204" pitchFamily="34" charset="0"/>
              <a:sym typeface="HeliosCompressed"/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>
            <a:off x="6081204" y="0"/>
            <a:ext cx="2205981" cy="6858000"/>
          </a:xfrm>
          <a:prstGeom prst="triangle">
            <a:avLst>
              <a:gd name="adj" fmla="val 313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363570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219742616"/>
              </p:ext>
            </p:ext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252215" name="think-cell Slide" r:id="rId5" imgW="360" imgH="360" progId="">
              <p:embed/>
            </p:oleObj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endParaRPr lang="ru-RU" sz="2000" b="1" dirty="0" err="1" smtClean="0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0" y="2032987"/>
            <a:ext cx="12192000" cy="2376492"/>
          </a:xfrm>
          <a:prstGeom prst="rect">
            <a:avLst/>
          </a:prstGeom>
          <a:solidFill>
            <a:srgbClr val="D1E7F6"/>
          </a:solidFill>
          <a:ln w="9525">
            <a:solidFill>
              <a:srgbClr val="D1E7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18" name="Подзаголовок 3"/>
          <p:cNvSpPr txBox="1">
            <a:spLocks/>
          </p:cNvSpPr>
          <p:nvPr/>
        </p:nvSpPr>
        <p:spPr>
          <a:xfrm>
            <a:off x="4678008" y="2032987"/>
            <a:ext cx="7058871" cy="2376491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Преимущества:</a:t>
            </a:r>
          </a:p>
          <a:p>
            <a:pPr lvl="1">
              <a:buFont typeface="Arial" pitchFamily="34" charset="0"/>
              <a:buChar char="•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формированию у учащихся целостного представления о мире с точки зрения современной науки</a:t>
            </a:r>
          </a:p>
          <a:p>
            <a:pPr lvl="1">
              <a:buFont typeface="Arial" pitchFamily="34" charset="0"/>
              <a:buChar char="•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реализовать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развивающего обучения 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создает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творческой свободы учителя и самореализации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ученика 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творческие задачи, выявляющие индивидуальные способности и возможности учащегося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Подробные иллюстрации учебников способствуют легкой визуализации изучаемого материала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965252" y="160495"/>
            <a:ext cx="10601087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2400" dirty="0" smtClean="0">
                <a:latin typeface="+mn-lt"/>
              </a:rPr>
              <a:t>ЛИНИЯ УМК </a:t>
            </a:r>
            <a:r>
              <a:rPr lang="ru-RU" sz="2400" dirty="0">
                <a:solidFill>
                  <a:srgbClr val="EB2049"/>
                </a:solidFill>
              </a:rPr>
              <a:t>СОНИНА Н.И И </a:t>
            </a:r>
            <a:r>
              <a:rPr lang="ru-RU" sz="2400" dirty="0" smtClean="0">
                <a:solidFill>
                  <a:srgbClr val="EB2049"/>
                </a:solidFill>
              </a:rPr>
              <a:t>ДР. </a:t>
            </a:r>
            <a:r>
              <a:rPr lang="ru-RU" sz="2400" dirty="0" smtClean="0">
                <a:latin typeface="+mn-lt"/>
              </a:rPr>
              <a:t>(10-11 КЛАССЫ)</a:t>
            </a:r>
            <a:br>
              <a:rPr lang="ru-RU" sz="2400" dirty="0" smtClean="0">
                <a:latin typeface="+mn-lt"/>
              </a:rPr>
            </a:br>
            <a:r>
              <a:rPr lang="ru-RU" sz="2400" dirty="0" smtClean="0">
                <a:latin typeface="+mn-lt"/>
              </a:rPr>
              <a:t> </a:t>
            </a:r>
            <a:endParaRPr lang="ru-RU" altLang="ru-RU" sz="2400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1" name="Букварь">
            <a:extLst>
              <a:ext uri="{FF2B5EF4-FFF2-40B4-BE49-F238E27FC236}">
                <a16:creationId xmlns="" xmlns:a16="http://schemas.microsoft.com/office/drawing/2014/main" id="{A65BE5AB-DB58-D74E-9720-24CEA346CFC1}"/>
              </a:ext>
            </a:extLst>
          </p:cNvPr>
          <p:cNvSpPr txBox="1"/>
          <p:nvPr/>
        </p:nvSpPr>
        <p:spPr>
          <a:xfrm>
            <a:off x="317592" y="5425018"/>
            <a:ext cx="1295311" cy="322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lnSpc>
                <a:spcPct val="80000"/>
              </a:lnSpc>
              <a:defRPr sz="4400" b="0">
                <a:solidFill>
                  <a:srgbClr val="009044"/>
                </a:solidFill>
                <a:latin typeface="HeliosExtraCompressed"/>
                <a:ea typeface="HeliosExtraCompressed"/>
                <a:cs typeface="HeliosExtraCompressed"/>
              </a:defRPr>
            </a:lvl1pPr>
          </a:lstStyle>
          <a:p>
            <a:r>
              <a:rPr lang="ru-RU" sz="1100" dirty="0" smtClean="0">
                <a:solidFill>
                  <a:srgbClr val="2D3494"/>
                </a:solidFill>
                <a:latin typeface="+mn-lt"/>
                <a:cs typeface="Calibri" panose="020F0502020204030204" pitchFamily="34" charset="0"/>
              </a:rPr>
              <a:t>Учебное пособие.</a:t>
            </a:r>
          </a:p>
          <a:p>
            <a:r>
              <a:rPr lang="ru-RU" sz="1100" dirty="0" smtClean="0">
                <a:solidFill>
                  <a:srgbClr val="2D3494"/>
                </a:solidFill>
                <a:latin typeface="+mn-lt"/>
                <a:cs typeface="Calibri" panose="020F0502020204030204" pitchFamily="34" charset="0"/>
              </a:rPr>
              <a:t>Линейный курс (5-9)</a:t>
            </a:r>
            <a:endParaRPr lang="ru-RU" sz="1100" dirty="0">
              <a:solidFill>
                <a:srgbClr val="2D3494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2" name="Букварь">
            <a:extLst>
              <a:ext uri="{FF2B5EF4-FFF2-40B4-BE49-F238E27FC236}">
                <a16:creationId xmlns="" xmlns:a16="http://schemas.microsoft.com/office/drawing/2014/main" id="{5046EC9A-EBBE-7B40-849E-165CF1830F1D}"/>
              </a:ext>
            </a:extLst>
          </p:cNvPr>
          <p:cNvSpPr txBox="1"/>
          <p:nvPr/>
        </p:nvSpPr>
        <p:spPr>
          <a:xfrm>
            <a:off x="3347619" y="5317007"/>
            <a:ext cx="1195628" cy="457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lnSpc>
                <a:spcPct val="80000"/>
              </a:lnSpc>
              <a:defRPr sz="4400" b="0">
                <a:solidFill>
                  <a:srgbClr val="009044"/>
                </a:solidFill>
                <a:latin typeface="HeliosExtraCompressed"/>
                <a:ea typeface="HeliosExtraCompressed"/>
                <a:cs typeface="HeliosExtraCompressed"/>
              </a:defRPr>
            </a:lvl1pPr>
          </a:lstStyle>
          <a:p>
            <a:r>
              <a:rPr lang="ru-RU" sz="1100" dirty="0" smtClean="0">
                <a:solidFill>
                  <a:srgbClr val="2D3494"/>
                </a:solidFill>
                <a:latin typeface="+mn-lt"/>
                <a:cs typeface="Calibri" panose="020F0502020204030204" pitchFamily="34" charset="0"/>
              </a:rPr>
              <a:t>Учебное пособие.</a:t>
            </a:r>
          </a:p>
          <a:p>
            <a:r>
              <a:rPr lang="ru-RU" sz="1100" dirty="0" smtClean="0">
                <a:solidFill>
                  <a:srgbClr val="2D3494"/>
                </a:solidFill>
                <a:latin typeface="+mn-lt"/>
                <a:cs typeface="Calibri" panose="020F0502020204030204" pitchFamily="34" charset="0"/>
              </a:rPr>
              <a:t>Концентрический курс (5-9)</a:t>
            </a:r>
            <a:endParaRPr lang="ru-RU" sz="1100" dirty="0">
              <a:solidFill>
                <a:srgbClr val="2D3494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3" name="Подзаголовок 3"/>
          <p:cNvSpPr txBox="1">
            <a:spLocks/>
          </p:cNvSpPr>
          <p:nvPr/>
        </p:nvSpPr>
        <p:spPr>
          <a:xfrm>
            <a:off x="4776281" y="4741268"/>
            <a:ext cx="2504067" cy="1813722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solidFill>
                  <a:srgbClr val="2D34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УМК: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2D34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тетради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2D34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лабораторные работы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2D34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альбомы проектов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2D34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тесты</a:t>
            </a:r>
          </a:p>
        </p:txBody>
      </p:sp>
      <p:sp>
        <p:nvSpPr>
          <p:cNvPr id="28" name="Подзаголовок 3"/>
          <p:cNvSpPr txBox="1">
            <a:spLocks/>
          </p:cNvSpPr>
          <p:nvPr/>
        </p:nvSpPr>
        <p:spPr>
          <a:xfrm>
            <a:off x="7280349" y="4890544"/>
            <a:ext cx="2715779" cy="1496434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2D3494"/>
                </a:solidFill>
                <a:cs typeface="Calibri" panose="020F0502020204030204" pitchFamily="34" charset="0"/>
              </a:rPr>
              <a:t>тетради для оценки качества знаний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2D3494"/>
                </a:solidFill>
                <a:cs typeface="Calibri" panose="020F0502020204030204" pitchFamily="34" charset="0"/>
              </a:rPr>
              <a:t>рабочая программа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2D3494"/>
                </a:solidFill>
                <a:cs typeface="Calibri" panose="020F0502020204030204" pitchFamily="34" charset="0"/>
              </a:rPr>
              <a:t>ЭФУ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400" dirty="0" smtClean="0"/>
          </a:p>
          <a:p>
            <a:endParaRPr lang="ru-RU" sz="1400" b="1" dirty="0"/>
          </a:p>
        </p:txBody>
      </p:sp>
      <p:sp>
        <p:nvSpPr>
          <p:cNvPr id="24" name="Подзаголовок 3"/>
          <p:cNvSpPr txBox="1">
            <a:spLocks/>
          </p:cNvSpPr>
          <p:nvPr/>
        </p:nvSpPr>
        <p:spPr>
          <a:xfrm>
            <a:off x="4580792" y="1162570"/>
            <a:ext cx="7156095" cy="71218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rgbClr val="2D34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Прочные знания биологии с учетом возможностей и способностей каждого ученика</a:t>
            </a:r>
            <a:endParaRPr lang="ru-RU" sz="2000" b="1" dirty="0">
              <a:solidFill>
                <a:srgbClr val="2D349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" name="Группа 39"/>
          <p:cNvGrpSpPr/>
          <p:nvPr/>
        </p:nvGrpSpPr>
        <p:grpSpPr>
          <a:xfrm>
            <a:off x="316172" y="5957650"/>
            <a:ext cx="580477" cy="597340"/>
            <a:chOff x="832043" y="1264362"/>
            <a:chExt cx="1022682" cy="1022682"/>
          </a:xfrm>
        </p:grpSpPr>
        <p:sp>
          <p:nvSpPr>
            <p:cNvPr id="41" name="Овал 40"/>
            <p:cNvSpPr/>
            <p:nvPr/>
          </p:nvSpPr>
          <p:spPr>
            <a:xfrm>
              <a:off x="832043" y="1264362"/>
              <a:ext cx="1022682" cy="1022682"/>
            </a:xfrm>
            <a:prstGeom prst="ellipse">
              <a:avLst/>
            </a:prstGeom>
            <a:noFill/>
            <a:ln w="28575">
              <a:solidFill>
                <a:srgbClr val="2D34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2800" dirty="0" err="1">
                <a:solidFill>
                  <a:schemeClr val="bg1"/>
                </a:solidFill>
              </a:endParaRPr>
            </a:p>
          </p:txBody>
        </p:sp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2038" y="1449256"/>
              <a:ext cx="689502" cy="685493"/>
            </a:xfrm>
            <a:prstGeom prst="rect">
              <a:avLst/>
            </a:prstGeom>
          </p:spPr>
        </p:pic>
      </p:grpSp>
      <p:sp>
        <p:nvSpPr>
          <p:cNvPr id="43" name="Подзаголовок 3"/>
          <p:cNvSpPr txBox="1">
            <a:spLocks/>
          </p:cNvSpPr>
          <p:nvPr/>
        </p:nvSpPr>
        <p:spPr>
          <a:xfrm>
            <a:off x="1034560" y="5901417"/>
            <a:ext cx="3336663" cy="710011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79388" algn="l" rtl="0" fontAlgn="base">
              <a:spcBef>
                <a:spcPts val="300"/>
              </a:spcBef>
              <a:spcAft>
                <a:spcPct val="0"/>
              </a:spcAft>
              <a:buClr>
                <a:srgbClr val="005CA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2D3494"/>
              </a:buClr>
            </a:pPr>
            <a:r>
              <a:rPr lang="ru-RU" dirty="0" smtClean="0">
                <a:cs typeface="Calibri" panose="020F0502020204030204" pitchFamily="34" charset="0"/>
              </a:rPr>
              <a:t>Поможем оформить закупку учебников и учебных пособий для вашей школы. </a:t>
            </a:r>
          </a:p>
          <a:p>
            <a:pPr>
              <a:buClr>
                <a:srgbClr val="2D3494"/>
              </a:buClr>
            </a:pPr>
            <a:r>
              <a:rPr lang="ru-RU" dirty="0">
                <a:cs typeface="Calibri" panose="020F0502020204030204" pitchFamily="34" charset="0"/>
              </a:rPr>
              <a:t>По всем вопросам пишите на почту </a:t>
            </a:r>
            <a:r>
              <a:rPr lang="en-US" b="1" dirty="0">
                <a:solidFill>
                  <a:srgbClr val="EB2049"/>
                </a:solidFill>
              </a:rPr>
              <a:t>sales@rosuchebnik.ru </a:t>
            </a:r>
            <a:endParaRPr lang="ru-RU" b="1" dirty="0">
              <a:solidFill>
                <a:srgbClr val="EB2049"/>
              </a:solidFill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7" cstate="print"/>
          <a:srcRect l="2357" t="718"/>
          <a:stretch/>
        </p:blipFill>
        <p:spPr>
          <a:xfrm>
            <a:off x="2459441" y="1544187"/>
            <a:ext cx="1275875" cy="1746437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Букварь">
            <a:extLst>
              <a:ext uri="{FF2B5EF4-FFF2-40B4-BE49-F238E27FC236}">
                <a16:creationId xmlns="" xmlns:a16="http://schemas.microsoft.com/office/drawing/2014/main" id="{5046EC9A-EBBE-7B40-849E-165CF1830F1D}"/>
              </a:ext>
            </a:extLst>
          </p:cNvPr>
          <p:cNvSpPr txBox="1"/>
          <p:nvPr/>
        </p:nvSpPr>
        <p:spPr>
          <a:xfrm>
            <a:off x="2967696" y="3317833"/>
            <a:ext cx="1342957" cy="457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lnSpc>
                <a:spcPct val="80000"/>
              </a:lnSpc>
              <a:defRPr sz="4400" b="0">
                <a:solidFill>
                  <a:srgbClr val="009044"/>
                </a:solidFill>
                <a:latin typeface="HeliosExtraCompressed"/>
                <a:ea typeface="HeliosExtraCompressed"/>
                <a:cs typeface="HeliosExtraCompressed"/>
              </a:defRPr>
            </a:lvl1pPr>
          </a:lstStyle>
          <a:p>
            <a:r>
              <a:rPr lang="ru-RU" sz="1100" dirty="0" smtClean="0">
                <a:solidFill>
                  <a:srgbClr val="2D3494"/>
                </a:solidFill>
                <a:latin typeface="+mn-lt"/>
                <a:cs typeface="Calibri" panose="020F0502020204030204" pitchFamily="34" charset="0"/>
              </a:rPr>
              <a:t>Учебное пособие.</a:t>
            </a:r>
          </a:p>
          <a:p>
            <a:r>
              <a:rPr lang="ru-RU" sz="1100" dirty="0" smtClean="0">
                <a:solidFill>
                  <a:srgbClr val="2D3494"/>
                </a:solidFill>
                <a:latin typeface="+mn-lt"/>
                <a:cs typeface="Calibri" panose="020F0502020204030204" pitchFamily="34" charset="0"/>
              </a:rPr>
              <a:t>Углубленный курс (10-11)</a:t>
            </a:r>
            <a:endParaRPr lang="ru-RU" sz="1100" dirty="0">
              <a:solidFill>
                <a:srgbClr val="2D3494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4" name="Букварь">
            <a:extLst>
              <a:ext uri="{FF2B5EF4-FFF2-40B4-BE49-F238E27FC236}">
                <a16:creationId xmlns="" xmlns:a16="http://schemas.microsoft.com/office/drawing/2014/main" id="{5046EC9A-EBBE-7B40-849E-165CF1830F1D}"/>
              </a:ext>
            </a:extLst>
          </p:cNvPr>
          <p:cNvSpPr txBox="1"/>
          <p:nvPr/>
        </p:nvSpPr>
        <p:spPr>
          <a:xfrm>
            <a:off x="1637440" y="3700215"/>
            <a:ext cx="1342957" cy="498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lnSpc>
                <a:spcPct val="80000"/>
              </a:lnSpc>
              <a:defRPr sz="4400" b="0">
                <a:solidFill>
                  <a:srgbClr val="009044"/>
                </a:solidFill>
                <a:latin typeface="HeliosExtraCompressed"/>
                <a:ea typeface="HeliosExtraCompressed"/>
                <a:cs typeface="HeliosExtraCompressed"/>
              </a:defRPr>
            </a:lvl1pPr>
          </a:lstStyle>
          <a:p>
            <a:r>
              <a:rPr lang="ru-RU" sz="1200" b="1" dirty="0" smtClean="0">
                <a:solidFill>
                  <a:srgbClr val="2D3494"/>
                </a:solidFill>
                <a:latin typeface="+mn-lt"/>
                <a:cs typeface="Calibri" panose="020F0502020204030204" pitchFamily="34" charset="0"/>
              </a:rPr>
              <a:t>Учебник.</a:t>
            </a:r>
          </a:p>
          <a:p>
            <a:r>
              <a:rPr lang="ru-RU" sz="1200" b="1" dirty="0" smtClean="0">
                <a:solidFill>
                  <a:srgbClr val="2D3494"/>
                </a:solidFill>
                <a:latin typeface="+mn-lt"/>
                <a:cs typeface="Calibri" panose="020F0502020204030204" pitchFamily="34" charset="0"/>
              </a:rPr>
              <a:t>Базовый курс </a:t>
            </a:r>
          </a:p>
          <a:p>
            <a:r>
              <a:rPr lang="ru-RU" sz="1200" b="1" dirty="0" smtClean="0">
                <a:solidFill>
                  <a:srgbClr val="2D3494"/>
                </a:solidFill>
                <a:latin typeface="+mn-lt"/>
                <a:cs typeface="Calibri" panose="020F0502020204030204" pitchFamily="34" charset="0"/>
              </a:rPr>
              <a:t>(10-11)</a:t>
            </a:r>
            <a:endParaRPr lang="ru-RU" sz="1200" b="1" dirty="0">
              <a:solidFill>
                <a:srgbClr val="2D3494"/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58420" y="1874756"/>
            <a:ext cx="1252959" cy="1760894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00016" y="3804855"/>
            <a:ext cx="821109" cy="1085691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17472" y="3656759"/>
            <a:ext cx="860536" cy="1101991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 descr="ÐÐ¸Ð¾Ð»Ð¾Ð³Ð¸Ñ. ÐÐ²ÐµÐ´ÐµÐ½Ð¸Ðµ Ð² Ð±Ð¸Ð¾Ð»Ð¾Ð³Ð¸Ñ. 5 ÐºÐ»Ð°ÑÑ. Ð£ÑÐµÐ±Ð½Ð¸Ðº. (ÐÑÐ°ÑÐ½ÑÐ¹). ÐÐÐ Ð¢ÐÐÐÐÐ¬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13" y="4137935"/>
            <a:ext cx="831248" cy="1170673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6" descr="ÐÐ¸Ð¾Ð»Ð¾Ð³Ð¸Ñ. ÐÐ²ÐµÐ´ÐµÐ½Ð¸Ðµ Ð² Ð±Ð¸Ð¾Ð»Ð¾Ð³Ð¸Ñ. 5 ÐºÐ»Ð°ÑÑ. (Ð¡Ð¸Ð½Ð¸Ð¹). ÐÐÐ Ð¢ÐÐÐÐÐ¬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687" y="4084037"/>
            <a:ext cx="824425" cy="1161065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Овал 24"/>
          <p:cNvSpPr/>
          <p:nvPr/>
        </p:nvSpPr>
        <p:spPr>
          <a:xfrm>
            <a:off x="214177" y="122703"/>
            <a:ext cx="608139" cy="608139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63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extLst/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331927" name="think-cell Slide" r:id="rId5" imgW="360" imgH="360" progId="">
              <p:embed/>
            </p:oleObj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2200" b="1" dirty="0" err="1" smtClean="0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89384" y="113515"/>
            <a:ext cx="9002149" cy="405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2400" b="1" dirty="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КОМПОНЕНТЫ </a:t>
            </a:r>
            <a:r>
              <a:rPr lang="ru-RU" sz="2400" b="1" dirty="0" smtClean="0">
                <a:solidFill>
                  <a:srgbClr val="2D34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ЛИНИИ УМК </a:t>
            </a:r>
            <a:r>
              <a:rPr lang="ru-RU" sz="2400" b="1" dirty="0" smtClean="0">
                <a:solidFill>
                  <a:srgbClr val="EB20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СОНИНА Н.И.</a:t>
            </a:r>
          </a:p>
          <a:p>
            <a:r>
              <a:rPr lang="ru-RU" sz="2400" b="1" dirty="0" smtClean="0">
                <a:solidFill>
                  <a:srgbClr val="EB2049"/>
                </a:solidFill>
                <a:cs typeface="Calibri" panose="020F0502020204030204" pitchFamily="34" charset="0"/>
              </a:rPr>
              <a:t>(концентрический курс)</a:t>
            </a:r>
            <a:r>
              <a:rPr lang="ru-RU" sz="2400" b="1" dirty="0" smtClean="0">
                <a:solidFill>
                  <a:srgbClr val="EB20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ru-RU" sz="2400" b="1" dirty="0">
              <a:solidFill>
                <a:srgbClr val="EB2049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6" name="Линия"/>
          <p:cNvSpPr>
            <a:spLocks/>
          </p:cNvSpPr>
          <p:nvPr/>
        </p:nvSpPr>
        <p:spPr>
          <a:xfrm flipV="1">
            <a:off x="4276349" y="1075484"/>
            <a:ext cx="1667" cy="5031677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111" name="Текст 27"/>
          <p:cNvSpPr txBox="1">
            <a:spLocks/>
          </p:cNvSpPr>
          <p:nvPr/>
        </p:nvSpPr>
        <p:spPr>
          <a:xfrm>
            <a:off x="334433" y="6337300"/>
            <a:ext cx="11520000" cy="288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chemeClr val="bg2"/>
              </a:buClr>
              <a:buFont typeface="Arial" pitchFamily="34" charset="0"/>
              <a:buNone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300"/>
              </a:spcBef>
              <a:buClr>
                <a:srgbClr val="005CAB"/>
              </a:buClr>
              <a:buFont typeface="Wingdings" pitchFamily="2" charset="2"/>
              <a:buChar char="§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rgbClr val="005CAB"/>
              </a:buClr>
              <a:buFont typeface="Arial" pitchFamily="34" charset="0"/>
              <a:buChar char="–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rgbClr val="005CAB"/>
              </a:buClr>
              <a:buFont typeface="Arial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spcBef>
                <a:spcPts val="300"/>
              </a:spcBef>
              <a:buClr>
                <a:srgbClr val="005CAB"/>
              </a:buClr>
              <a:buFont typeface="Arial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mtClean="0"/>
              <a:t> </a:t>
            </a:r>
            <a:endParaRPr lang="ru-RU" dirty="0"/>
          </a:p>
        </p:txBody>
      </p:sp>
      <p:sp>
        <p:nvSpPr>
          <p:cNvPr id="37" name="Линия"/>
          <p:cNvSpPr/>
          <p:nvPr/>
        </p:nvSpPr>
        <p:spPr>
          <a:xfrm flipV="1">
            <a:off x="722979" y="1466195"/>
            <a:ext cx="11208612" cy="38322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40" name="Рабочая тетрадь"/>
          <p:cNvSpPr txBox="1"/>
          <p:nvPr/>
        </p:nvSpPr>
        <p:spPr>
          <a:xfrm>
            <a:off x="1960477" y="1124301"/>
            <a:ext cx="773327" cy="1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pPr algn="ctr"/>
            <a:r>
              <a:rPr lang="ru-RU" sz="1200" dirty="0">
                <a:solidFill>
                  <a:srgbClr val="2D3494"/>
                </a:solidFill>
                <a:latin typeface="+mn-lt"/>
              </a:rPr>
              <a:t>5</a:t>
            </a:r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 </a:t>
            </a:r>
            <a:r>
              <a:rPr lang="ru-RU" sz="1200" dirty="0">
                <a:solidFill>
                  <a:srgbClr val="2D3494"/>
                </a:solidFill>
                <a:latin typeface="+mn-lt"/>
              </a:rPr>
              <a:t>класс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42" name="Рабочая тетрадь"/>
          <p:cNvSpPr txBox="1"/>
          <p:nvPr/>
        </p:nvSpPr>
        <p:spPr>
          <a:xfrm>
            <a:off x="3191952" y="1124301"/>
            <a:ext cx="773327" cy="1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pPr algn="ctr"/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6 </a:t>
            </a:r>
            <a:r>
              <a:rPr lang="ru-RU" sz="1200" dirty="0">
                <a:solidFill>
                  <a:srgbClr val="2D3494"/>
                </a:solidFill>
                <a:latin typeface="+mn-lt"/>
              </a:rPr>
              <a:t>класс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43" name="Рабочая тетрадь"/>
          <p:cNvSpPr txBox="1"/>
          <p:nvPr/>
        </p:nvSpPr>
        <p:spPr>
          <a:xfrm>
            <a:off x="4434279" y="1124301"/>
            <a:ext cx="773327" cy="1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pPr algn="ctr"/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7 </a:t>
            </a:r>
            <a:r>
              <a:rPr lang="ru-RU" sz="1200" dirty="0">
                <a:solidFill>
                  <a:srgbClr val="2D3494"/>
                </a:solidFill>
                <a:latin typeface="+mn-lt"/>
              </a:rPr>
              <a:t>класс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44" name="Рабочая тетрадь"/>
          <p:cNvSpPr txBox="1"/>
          <p:nvPr/>
        </p:nvSpPr>
        <p:spPr>
          <a:xfrm>
            <a:off x="5590527" y="1124301"/>
            <a:ext cx="773327" cy="1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pPr algn="ctr"/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8 </a:t>
            </a:r>
            <a:r>
              <a:rPr lang="ru-RU" sz="1200" dirty="0">
                <a:solidFill>
                  <a:srgbClr val="2D3494"/>
                </a:solidFill>
                <a:latin typeface="+mn-lt"/>
              </a:rPr>
              <a:t>класс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46" name="Рабочая тетрадь"/>
          <p:cNvSpPr txBox="1"/>
          <p:nvPr/>
        </p:nvSpPr>
        <p:spPr>
          <a:xfrm>
            <a:off x="6881032" y="1124301"/>
            <a:ext cx="773327" cy="1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pPr algn="ctr"/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9 </a:t>
            </a:r>
            <a:r>
              <a:rPr lang="ru-RU" sz="1200" dirty="0">
                <a:solidFill>
                  <a:srgbClr val="2D3494"/>
                </a:solidFill>
                <a:latin typeface="+mn-lt"/>
              </a:rPr>
              <a:t>класс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48" name="Рабочая тетрадь"/>
          <p:cNvSpPr txBox="1"/>
          <p:nvPr/>
        </p:nvSpPr>
        <p:spPr>
          <a:xfrm>
            <a:off x="8631286" y="1124250"/>
            <a:ext cx="773327" cy="1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pPr algn="ctr"/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10 </a:t>
            </a:r>
            <a:r>
              <a:rPr lang="ru-RU" sz="1200" dirty="0">
                <a:solidFill>
                  <a:srgbClr val="2D3494"/>
                </a:solidFill>
                <a:latin typeface="+mn-lt"/>
              </a:rPr>
              <a:t>класс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50" name="Рабочая тетрадь"/>
          <p:cNvSpPr txBox="1"/>
          <p:nvPr/>
        </p:nvSpPr>
        <p:spPr>
          <a:xfrm>
            <a:off x="10465305" y="1124250"/>
            <a:ext cx="773327" cy="1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pPr algn="ctr"/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11 </a:t>
            </a:r>
            <a:r>
              <a:rPr lang="ru-RU" sz="1200" dirty="0">
                <a:solidFill>
                  <a:srgbClr val="2D3494"/>
                </a:solidFill>
                <a:latin typeface="+mn-lt"/>
              </a:rPr>
              <a:t>класс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51" name="Рабочая тетрадь"/>
          <p:cNvSpPr txBox="1"/>
          <p:nvPr/>
        </p:nvSpPr>
        <p:spPr>
          <a:xfrm>
            <a:off x="699257" y="1933130"/>
            <a:ext cx="1109479" cy="346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Рабочие тетради 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53" name="Линия"/>
          <p:cNvSpPr>
            <a:spLocks/>
          </p:cNvSpPr>
          <p:nvPr/>
        </p:nvSpPr>
        <p:spPr>
          <a:xfrm flipH="1" flipV="1">
            <a:off x="1729017" y="1061640"/>
            <a:ext cx="747" cy="503167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59" name="Линия"/>
          <p:cNvSpPr>
            <a:spLocks/>
          </p:cNvSpPr>
          <p:nvPr/>
        </p:nvSpPr>
        <p:spPr>
          <a:xfrm flipH="1" flipV="1">
            <a:off x="11617800" y="1087901"/>
            <a:ext cx="3069" cy="5005416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77" name="Рабочая тетрадь"/>
          <p:cNvSpPr txBox="1"/>
          <p:nvPr/>
        </p:nvSpPr>
        <p:spPr>
          <a:xfrm>
            <a:off x="699257" y="4239243"/>
            <a:ext cx="1109479" cy="346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Тестовые задания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pic>
        <p:nvPicPr>
          <p:cNvPr id="229456" name="Picture 80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358888" y="1540384"/>
            <a:ext cx="777600" cy="1065600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9457" name="Picture 81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581035" y="1571245"/>
            <a:ext cx="777600" cy="1065600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9458" name="Picture 82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36745" y="1540384"/>
            <a:ext cx="777600" cy="1065600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9461" name="Picture 85"/>
          <p:cNvPicPr>
            <a:picLocks noChangeArrowheads="1"/>
          </p:cNvPicPr>
          <p:nvPr/>
        </p:nvPicPr>
        <p:blipFill rotWithShape="1">
          <a:blip r:embed="rId9" cstate="print"/>
          <a:srcRect b="3277"/>
          <a:stretch/>
        </p:blipFill>
        <p:spPr bwMode="auto">
          <a:xfrm>
            <a:off x="1954969" y="1540384"/>
            <a:ext cx="777600" cy="1065600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9" name="Рабочая тетрадь"/>
          <p:cNvSpPr txBox="1"/>
          <p:nvPr/>
        </p:nvSpPr>
        <p:spPr>
          <a:xfrm>
            <a:off x="699257" y="5183480"/>
            <a:ext cx="1109479" cy="346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Альбомы проектов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pic>
        <p:nvPicPr>
          <p:cNvPr id="229462" name="Picture 86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24405" y="1540384"/>
            <a:ext cx="777600" cy="1065600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9463" name="Picture 87"/>
          <p:cNvPicPr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86891" y="1540384"/>
            <a:ext cx="777600" cy="1065600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9464" name="Picture 88"/>
          <p:cNvPicPr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174079" y="5111668"/>
            <a:ext cx="777600" cy="1065600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9465" name="Picture 89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954969" y="5111668"/>
            <a:ext cx="777600" cy="1065600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9466" name="Picture 90"/>
          <p:cNvPicPr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954969" y="3928940"/>
            <a:ext cx="777600" cy="1065600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9467" name="Picture 91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649752" y="1540384"/>
            <a:ext cx="777600" cy="1065600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9468" name="Picture 92"/>
          <p:cNvPicPr>
            <a:picLocks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174079" y="3928940"/>
            <a:ext cx="777600" cy="1065600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6" name="Линия"/>
          <p:cNvSpPr>
            <a:spLocks/>
          </p:cNvSpPr>
          <p:nvPr/>
        </p:nvSpPr>
        <p:spPr>
          <a:xfrm flipH="1" flipV="1">
            <a:off x="10381412" y="1139954"/>
            <a:ext cx="3069" cy="5005416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66" name="Линия"/>
          <p:cNvSpPr>
            <a:spLocks/>
          </p:cNvSpPr>
          <p:nvPr/>
        </p:nvSpPr>
        <p:spPr>
          <a:xfrm flipH="1" flipV="1">
            <a:off x="7908636" y="1209893"/>
            <a:ext cx="3069" cy="5005416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68" name="Линия"/>
          <p:cNvSpPr>
            <a:spLocks/>
          </p:cNvSpPr>
          <p:nvPr/>
        </p:nvSpPr>
        <p:spPr>
          <a:xfrm flipH="1" flipV="1">
            <a:off x="6672248" y="1159851"/>
            <a:ext cx="3069" cy="5005416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69" name="Линия"/>
          <p:cNvSpPr>
            <a:spLocks/>
          </p:cNvSpPr>
          <p:nvPr/>
        </p:nvSpPr>
        <p:spPr>
          <a:xfrm flipH="1" flipV="1">
            <a:off x="5435860" y="1159851"/>
            <a:ext cx="3069" cy="5005416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70" name="Линия"/>
          <p:cNvSpPr>
            <a:spLocks/>
          </p:cNvSpPr>
          <p:nvPr/>
        </p:nvSpPr>
        <p:spPr>
          <a:xfrm flipH="1" flipV="1">
            <a:off x="4199472" y="1159851"/>
            <a:ext cx="3069" cy="5005416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73" name="Линия"/>
          <p:cNvSpPr>
            <a:spLocks/>
          </p:cNvSpPr>
          <p:nvPr/>
        </p:nvSpPr>
        <p:spPr>
          <a:xfrm flipH="1" flipV="1">
            <a:off x="2963084" y="1124199"/>
            <a:ext cx="3069" cy="5005416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79" name="Рабочая тетрадь"/>
          <p:cNvSpPr txBox="1"/>
          <p:nvPr/>
        </p:nvSpPr>
        <p:spPr>
          <a:xfrm>
            <a:off x="699257" y="2931734"/>
            <a:ext cx="1109479" cy="494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Тетради для лабораторных работ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pic>
        <p:nvPicPr>
          <p:cNvPr id="80" name="Picture 3"/>
          <p:cNvPicPr>
            <a:picLocks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174079" y="2786894"/>
            <a:ext cx="777600" cy="1065600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" name="Picture 4"/>
          <p:cNvPicPr>
            <a:picLocks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649752" y="2786894"/>
            <a:ext cx="777600" cy="1065600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2" name="Picture 5"/>
          <p:cNvPicPr>
            <a:picLocks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954969" y="2786894"/>
            <a:ext cx="777600" cy="1065600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3" name="Picture 6"/>
          <p:cNvPicPr>
            <a:picLocks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424405" y="2786894"/>
            <a:ext cx="777600" cy="1065600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5" name="Freeform 159"/>
          <p:cNvSpPr>
            <a:spLocks noEditPoints="1"/>
          </p:cNvSpPr>
          <p:nvPr/>
        </p:nvSpPr>
        <p:spPr bwMode="auto">
          <a:xfrm>
            <a:off x="384889" y="280929"/>
            <a:ext cx="504751" cy="432618"/>
          </a:xfrm>
          <a:custGeom>
            <a:avLst/>
            <a:gdLst/>
            <a:ahLst/>
            <a:cxnLst>
              <a:cxn ang="0">
                <a:pos x="178" y="307"/>
              </a:cxn>
              <a:cxn ang="0">
                <a:pos x="179" y="333"/>
              </a:cxn>
              <a:cxn ang="0">
                <a:pos x="183" y="352"/>
              </a:cxn>
              <a:cxn ang="0">
                <a:pos x="174" y="357"/>
              </a:cxn>
              <a:cxn ang="0">
                <a:pos x="7" y="241"/>
              </a:cxn>
              <a:cxn ang="0">
                <a:pos x="0" y="211"/>
              </a:cxn>
              <a:cxn ang="0">
                <a:pos x="4" y="188"/>
              </a:cxn>
              <a:cxn ang="0">
                <a:pos x="11" y="175"/>
              </a:cxn>
              <a:cxn ang="0">
                <a:pos x="19" y="177"/>
              </a:cxn>
              <a:cxn ang="0">
                <a:pos x="183" y="288"/>
              </a:cxn>
              <a:cxn ang="0">
                <a:pos x="183" y="294"/>
              </a:cxn>
              <a:cxn ang="0">
                <a:pos x="205" y="262"/>
              </a:cxn>
              <a:cxn ang="0">
                <a:pos x="198" y="254"/>
              </a:cxn>
              <a:cxn ang="0">
                <a:pos x="347" y="173"/>
              </a:cxn>
              <a:cxn ang="0">
                <a:pos x="356" y="174"/>
              </a:cxn>
              <a:cxn ang="0">
                <a:pos x="358" y="183"/>
              </a:cxn>
              <a:cxn ang="0">
                <a:pos x="211" y="260"/>
              </a:cxn>
              <a:cxn ang="0">
                <a:pos x="348" y="148"/>
              </a:cxn>
              <a:cxn ang="0">
                <a:pos x="344" y="144"/>
              </a:cxn>
              <a:cxn ang="0">
                <a:pos x="200" y="220"/>
              </a:cxn>
              <a:cxn ang="0">
                <a:pos x="204" y="222"/>
              </a:cxn>
              <a:cxn ang="0">
                <a:pos x="206" y="188"/>
              </a:cxn>
              <a:cxn ang="0">
                <a:pos x="348" y="117"/>
              </a:cxn>
              <a:cxn ang="0">
                <a:pos x="349" y="108"/>
              </a:cxn>
              <a:cxn ang="0">
                <a:pos x="38" y="66"/>
              </a:cxn>
              <a:cxn ang="0">
                <a:pos x="33" y="75"/>
              </a:cxn>
              <a:cxn ang="0">
                <a:pos x="37" y="81"/>
              </a:cxn>
              <a:cxn ang="0">
                <a:pos x="196" y="205"/>
              </a:cxn>
              <a:cxn ang="0">
                <a:pos x="195" y="197"/>
              </a:cxn>
              <a:cxn ang="0">
                <a:pos x="31" y="86"/>
              </a:cxn>
              <a:cxn ang="0">
                <a:pos x="22" y="88"/>
              </a:cxn>
              <a:cxn ang="0">
                <a:pos x="14" y="107"/>
              </a:cxn>
              <a:cxn ang="0">
                <a:pos x="13" y="131"/>
              </a:cxn>
              <a:cxn ang="0">
                <a:pos x="23" y="156"/>
              </a:cxn>
              <a:cxn ang="0">
                <a:pos x="191" y="268"/>
              </a:cxn>
              <a:cxn ang="0">
                <a:pos x="196" y="260"/>
              </a:cxn>
              <a:cxn ang="0">
                <a:pos x="189" y="231"/>
              </a:cxn>
              <a:cxn ang="0">
                <a:pos x="192" y="211"/>
              </a:cxn>
              <a:cxn ang="0">
                <a:pos x="342" y="277"/>
              </a:cxn>
              <a:cxn ang="0">
                <a:pos x="345" y="270"/>
              </a:cxn>
              <a:cxn ang="0">
                <a:pos x="340" y="262"/>
              </a:cxn>
              <a:cxn ang="0">
                <a:pos x="191" y="334"/>
              </a:cxn>
              <a:cxn ang="0">
                <a:pos x="187" y="346"/>
              </a:cxn>
              <a:cxn ang="0">
                <a:pos x="195" y="351"/>
              </a:cxn>
              <a:cxn ang="0">
                <a:pos x="334" y="239"/>
              </a:cxn>
              <a:cxn ang="0">
                <a:pos x="335" y="235"/>
              </a:cxn>
              <a:cxn ang="0">
                <a:pos x="188" y="306"/>
              </a:cxn>
              <a:cxn ang="0">
                <a:pos x="189" y="311"/>
              </a:cxn>
            </a:cxnLst>
            <a:rect l="0" t="0" r="r" b="b"/>
            <a:pathLst>
              <a:path w="358" h="357">
                <a:moveTo>
                  <a:pt x="183" y="294"/>
                </a:moveTo>
                <a:lnTo>
                  <a:pt x="183" y="294"/>
                </a:lnTo>
                <a:lnTo>
                  <a:pt x="180" y="301"/>
                </a:lnTo>
                <a:lnTo>
                  <a:pt x="178" y="307"/>
                </a:lnTo>
                <a:lnTo>
                  <a:pt x="176" y="313"/>
                </a:lnTo>
                <a:lnTo>
                  <a:pt x="176" y="320"/>
                </a:lnTo>
                <a:lnTo>
                  <a:pt x="176" y="320"/>
                </a:lnTo>
                <a:lnTo>
                  <a:pt x="179" y="333"/>
                </a:lnTo>
                <a:lnTo>
                  <a:pt x="183" y="346"/>
                </a:lnTo>
                <a:lnTo>
                  <a:pt x="183" y="346"/>
                </a:lnTo>
                <a:lnTo>
                  <a:pt x="183" y="348"/>
                </a:lnTo>
                <a:lnTo>
                  <a:pt x="183" y="352"/>
                </a:lnTo>
                <a:lnTo>
                  <a:pt x="180" y="355"/>
                </a:lnTo>
                <a:lnTo>
                  <a:pt x="178" y="356"/>
                </a:lnTo>
                <a:lnTo>
                  <a:pt x="178" y="356"/>
                </a:lnTo>
                <a:lnTo>
                  <a:pt x="174" y="357"/>
                </a:lnTo>
                <a:lnTo>
                  <a:pt x="170" y="355"/>
                </a:lnTo>
                <a:lnTo>
                  <a:pt x="10" y="245"/>
                </a:lnTo>
                <a:lnTo>
                  <a:pt x="10" y="245"/>
                </a:lnTo>
                <a:lnTo>
                  <a:pt x="7" y="241"/>
                </a:lnTo>
                <a:lnTo>
                  <a:pt x="7" y="241"/>
                </a:lnTo>
                <a:lnTo>
                  <a:pt x="2" y="227"/>
                </a:lnTo>
                <a:lnTo>
                  <a:pt x="1" y="219"/>
                </a:lnTo>
                <a:lnTo>
                  <a:pt x="0" y="211"/>
                </a:lnTo>
                <a:lnTo>
                  <a:pt x="0" y="211"/>
                </a:lnTo>
                <a:lnTo>
                  <a:pt x="0" y="204"/>
                </a:lnTo>
                <a:lnTo>
                  <a:pt x="1" y="196"/>
                </a:lnTo>
                <a:lnTo>
                  <a:pt x="4" y="188"/>
                </a:lnTo>
                <a:lnTo>
                  <a:pt x="6" y="179"/>
                </a:lnTo>
                <a:lnTo>
                  <a:pt x="6" y="179"/>
                </a:lnTo>
                <a:lnTo>
                  <a:pt x="9" y="177"/>
                </a:lnTo>
                <a:lnTo>
                  <a:pt x="11" y="175"/>
                </a:lnTo>
                <a:lnTo>
                  <a:pt x="15" y="174"/>
                </a:lnTo>
                <a:lnTo>
                  <a:pt x="18" y="175"/>
                </a:lnTo>
                <a:lnTo>
                  <a:pt x="18" y="175"/>
                </a:lnTo>
                <a:lnTo>
                  <a:pt x="19" y="177"/>
                </a:lnTo>
                <a:lnTo>
                  <a:pt x="180" y="284"/>
                </a:lnTo>
                <a:lnTo>
                  <a:pt x="180" y="284"/>
                </a:lnTo>
                <a:lnTo>
                  <a:pt x="182" y="285"/>
                </a:lnTo>
                <a:lnTo>
                  <a:pt x="183" y="288"/>
                </a:lnTo>
                <a:lnTo>
                  <a:pt x="183" y="291"/>
                </a:lnTo>
                <a:lnTo>
                  <a:pt x="183" y="294"/>
                </a:lnTo>
                <a:lnTo>
                  <a:pt x="183" y="294"/>
                </a:lnTo>
                <a:lnTo>
                  <a:pt x="183" y="294"/>
                </a:lnTo>
                <a:close/>
                <a:moveTo>
                  <a:pt x="211" y="260"/>
                </a:moveTo>
                <a:lnTo>
                  <a:pt x="211" y="260"/>
                </a:lnTo>
                <a:lnTo>
                  <a:pt x="207" y="262"/>
                </a:lnTo>
                <a:lnTo>
                  <a:pt x="205" y="262"/>
                </a:lnTo>
                <a:lnTo>
                  <a:pt x="201" y="259"/>
                </a:lnTo>
                <a:lnTo>
                  <a:pt x="200" y="257"/>
                </a:lnTo>
                <a:lnTo>
                  <a:pt x="200" y="257"/>
                </a:lnTo>
                <a:lnTo>
                  <a:pt x="198" y="254"/>
                </a:lnTo>
                <a:lnTo>
                  <a:pt x="198" y="250"/>
                </a:lnTo>
                <a:lnTo>
                  <a:pt x="201" y="248"/>
                </a:lnTo>
                <a:lnTo>
                  <a:pt x="204" y="245"/>
                </a:lnTo>
                <a:lnTo>
                  <a:pt x="347" y="173"/>
                </a:lnTo>
                <a:lnTo>
                  <a:pt x="347" y="173"/>
                </a:lnTo>
                <a:lnTo>
                  <a:pt x="349" y="173"/>
                </a:lnTo>
                <a:lnTo>
                  <a:pt x="353" y="173"/>
                </a:lnTo>
                <a:lnTo>
                  <a:pt x="356" y="174"/>
                </a:lnTo>
                <a:lnTo>
                  <a:pt x="358" y="177"/>
                </a:lnTo>
                <a:lnTo>
                  <a:pt x="358" y="177"/>
                </a:lnTo>
                <a:lnTo>
                  <a:pt x="358" y="180"/>
                </a:lnTo>
                <a:lnTo>
                  <a:pt x="358" y="183"/>
                </a:lnTo>
                <a:lnTo>
                  <a:pt x="357" y="187"/>
                </a:lnTo>
                <a:lnTo>
                  <a:pt x="355" y="188"/>
                </a:lnTo>
                <a:lnTo>
                  <a:pt x="211" y="260"/>
                </a:lnTo>
                <a:lnTo>
                  <a:pt x="211" y="260"/>
                </a:lnTo>
                <a:close/>
                <a:moveTo>
                  <a:pt x="204" y="222"/>
                </a:moveTo>
                <a:lnTo>
                  <a:pt x="347" y="149"/>
                </a:lnTo>
                <a:lnTo>
                  <a:pt x="347" y="149"/>
                </a:lnTo>
                <a:lnTo>
                  <a:pt x="348" y="148"/>
                </a:lnTo>
                <a:lnTo>
                  <a:pt x="348" y="146"/>
                </a:lnTo>
                <a:lnTo>
                  <a:pt x="348" y="146"/>
                </a:lnTo>
                <a:lnTo>
                  <a:pt x="347" y="144"/>
                </a:lnTo>
                <a:lnTo>
                  <a:pt x="344" y="144"/>
                </a:lnTo>
                <a:lnTo>
                  <a:pt x="201" y="217"/>
                </a:lnTo>
                <a:lnTo>
                  <a:pt x="201" y="217"/>
                </a:lnTo>
                <a:lnTo>
                  <a:pt x="200" y="219"/>
                </a:lnTo>
                <a:lnTo>
                  <a:pt x="200" y="220"/>
                </a:lnTo>
                <a:lnTo>
                  <a:pt x="200" y="220"/>
                </a:lnTo>
                <a:lnTo>
                  <a:pt x="201" y="222"/>
                </a:lnTo>
                <a:lnTo>
                  <a:pt x="204" y="222"/>
                </a:lnTo>
                <a:lnTo>
                  <a:pt x="204" y="222"/>
                </a:lnTo>
                <a:close/>
                <a:moveTo>
                  <a:pt x="197" y="188"/>
                </a:moveTo>
                <a:lnTo>
                  <a:pt x="197" y="188"/>
                </a:lnTo>
                <a:lnTo>
                  <a:pt x="202" y="190"/>
                </a:lnTo>
                <a:lnTo>
                  <a:pt x="206" y="188"/>
                </a:lnTo>
                <a:lnTo>
                  <a:pt x="206" y="188"/>
                </a:lnTo>
                <a:lnTo>
                  <a:pt x="345" y="120"/>
                </a:lnTo>
                <a:lnTo>
                  <a:pt x="345" y="120"/>
                </a:lnTo>
                <a:lnTo>
                  <a:pt x="348" y="117"/>
                </a:lnTo>
                <a:lnTo>
                  <a:pt x="351" y="115"/>
                </a:lnTo>
                <a:lnTo>
                  <a:pt x="351" y="111"/>
                </a:lnTo>
                <a:lnTo>
                  <a:pt x="349" y="108"/>
                </a:lnTo>
                <a:lnTo>
                  <a:pt x="349" y="108"/>
                </a:lnTo>
                <a:lnTo>
                  <a:pt x="348" y="106"/>
                </a:lnTo>
                <a:lnTo>
                  <a:pt x="347" y="104"/>
                </a:lnTo>
                <a:lnTo>
                  <a:pt x="185" y="0"/>
                </a:lnTo>
                <a:lnTo>
                  <a:pt x="38" y="66"/>
                </a:lnTo>
                <a:lnTo>
                  <a:pt x="38" y="66"/>
                </a:lnTo>
                <a:lnTo>
                  <a:pt x="36" y="68"/>
                </a:lnTo>
                <a:lnTo>
                  <a:pt x="35" y="71"/>
                </a:lnTo>
                <a:lnTo>
                  <a:pt x="33" y="75"/>
                </a:lnTo>
                <a:lnTo>
                  <a:pt x="35" y="77"/>
                </a:lnTo>
                <a:lnTo>
                  <a:pt x="35" y="77"/>
                </a:lnTo>
                <a:lnTo>
                  <a:pt x="37" y="81"/>
                </a:lnTo>
                <a:lnTo>
                  <a:pt x="37" y="81"/>
                </a:lnTo>
                <a:lnTo>
                  <a:pt x="197" y="188"/>
                </a:lnTo>
                <a:lnTo>
                  <a:pt x="197" y="188"/>
                </a:lnTo>
                <a:close/>
                <a:moveTo>
                  <a:pt x="196" y="205"/>
                </a:moveTo>
                <a:lnTo>
                  <a:pt x="196" y="205"/>
                </a:lnTo>
                <a:lnTo>
                  <a:pt x="196" y="205"/>
                </a:lnTo>
                <a:lnTo>
                  <a:pt x="196" y="202"/>
                </a:lnTo>
                <a:lnTo>
                  <a:pt x="196" y="200"/>
                </a:lnTo>
                <a:lnTo>
                  <a:pt x="195" y="197"/>
                </a:lnTo>
                <a:lnTo>
                  <a:pt x="192" y="195"/>
                </a:lnTo>
                <a:lnTo>
                  <a:pt x="32" y="88"/>
                </a:lnTo>
                <a:lnTo>
                  <a:pt x="32" y="88"/>
                </a:lnTo>
                <a:lnTo>
                  <a:pt x="31" y="86"/>
                </a:lnTo>
                <a:lnTo>
                  <a:pt x="31" y="86"/>
                </a:lnTo>
                <a:lnTo>
                  <a:pt x="28" y="86"/>
                </a:lnTo>
                <a:lnTo>
                  <a:pt x="24" y="86"/>
                </a:lnTo>
                <a:lnTo>
                  <a:pt x="22" y="88"/>
                </a:lnTo>
                <a:lnTo>
                  <a:pt x="19" y="90"/>
                </a:lnTo>
                <a:lnTo>
                  <a:pt x="19" y="90"/>
                </a:lnTo>
                <a:lnTo>
                  <a:pt x="16" y="99"/>
                </a:lnTo>
                <a:lnTo>
                  <a:pt x="14" y="107"/>
                </a:lnTo>
                <a:lnTo>
                  <a:pt x="13" y="116"/>
                </a:lnTo>
                <a:lnTo>
                  <a:pt x="13" y="124"/>
                </a:lnTo>
                <a:lnTo>
                  <a:pt x="13" y="124"/>
                </a:lnTo>
                <a:lnTo>
                  <a:pt x="13" y="131"/>
                </a:lnTo>
                <a:lnTo>
                  <a:pt x="15" y="138"/>
                </a:lnTo>
                <a:lnTo>
                  <a:pt x="20" y="152"/>
                </a:lnTo>
                <a:lnTo>
                  <a:pt x="20" y="152"/>
                </a:lnTo>
                <a:lnTo>
                  <a:pt x="23" y="156"/>
                </a:lnTo>
                <a:lnTo>
                  <a:pt x="183" y="266"/>
                </a:lnTo>
                <a:lnTo>
                  <a:pt x="183" y="266"/>
                </a:lnTo>
                <a:lnTo>
                  <a:pt x="187" y="268"/>
                </a:lnTo>
                <a:lnTo>
                  <a:pt x="191" y="268"/>
                </a:lnTo>
                <a:lnTo>
                  <a:pt x="191" y="268"/>
                </a:lnTo>
                <a:lnTo>
                  <a:pt x="193" y="266"/>
                </a:lnTo>
                <a:lnTo>
                  <a:pt x="196" y="263"/>
                </a:lnTo>
                <a:lnTo>
                  <a:pt x="196" y="260"/>
                </a:lnTo>
                <a:lnTo>
                  <a:pt x="196" y="257"/>
                </a:lnTo>
                <a:lnTo>
                  <a:pt x="196" y="257"/>
                </a:lnTo>
                <a:lnTo>
                  <a:pt x="192" y="244"/>
                </a:lnTo>
                <a:lnTo>
                  <a:pt x="189" y="231"/>
                </a:lnTo>
                <a:lnTo>
                  <a:pt x="189" y="231"/>
                </a:lnTo>
                <a:lnTo>
                  <a:pt x="189" y="224"/>
                </a:lnTo>
                <a:lnTo>
                  <a:pt x="191" y="218"/>
                </a:lnTo>
                <a:lnTo>
                  <a:pt x="192" y="211"/>
                </a:lnTo>
                <a:lnTo>
                  <a:pt x="196" y="205"/>
                </a:lnTo>
                <a:lnTo>
                  <a:pt x="196" y="205"/>
                </a:lnTo>
                <a:close/>
                <a:moveTo>
                  <a:pt x="198" y="350"/>
                </a:moveTo>
                <a:lnTo>
                  <a:pt x="342" y="277"/>
                </a:lnTo>
                <a:lnTo>
                  <a:pt x="342" y="277"/>
                </a:lnTo>
                <a:lnTo>
                  <a:pt x="344" y="275"/>
                </a:lnTo>
                <a:lnTo>
                  <a:pt x="345" y="272"/>
                </a:lnTo>
                <a:lnTo>
                  <a:pt x="345" y="270"/>
                </a:lnTo>
                <a:lnTo>
                  <a:pt x="345" y="266"/>
                </a:lnTo>
                <a:lnTo>
                  <a:pt x="345" y="266"/>
                </a:lnTo>
                <a:lnTo>
                  <a:pt x="343" y="263"/>
                </a:lnTo>
                <a:lnTo>
                  <a:pt x="340" y="262"/>
                </a:lnTo>
                <a:lnTo>
                  <a:pt x="336" y="260"/>
                </a:lnTo>
                <a:lnTo>
                  <a:pt x="334" y="262"/>
                </a:lnTo>
                <a:lnTo>
                  <a:pt x="191" y="334"/>
                </a:lnTo>
                <a:lnTo>
                  <a:pt x="191" y="334"/>
                </a:lnTo>
                <a:lnTo>
                  <a:pt x="188" y="337"/>
                </a:lnTo>
                <a:lnTo>
                  <a:pt x="187" y="339"/>
                </a:lnTo>
                <a:lnTo>
                  <a:pt x="185" y="342"/>
                </a:lnTo>
                <a:lnTo>
                  <a:pt x="187" y="346"/>
                </a:lnTo>
                <a:lnTo>
                  <a:pt x="187" y="346"/>
                </a:lnTo>
                <a:lnTo>
                  <a:pt x="189" y="348"/>
                </a:lnTo>
                <a:lnTo>
                  <a:pt x="192" y="350"/>
                </a:lnTo>
                <a:lnTo>
                  <a:pt x="195" y="351"/>
                </a:lnTo>
                <a:lnTo>
                  <a:pt x="198" y="350"/>
                </a:lnTo>
                <a:lnTo>
                  <a:pt x="198" y="350"/>
                </a:lnTo>
                <a:close/>
                <a:moveTo>
                  <a:pt x="191" y="311"/>
                </a:moveTo>
                <a:lnTo>
                  <a:pt x="334" y="239"/>
                </a:lnTo>
                <a:lnTo>
                  <a:pt x="334" y="239"/>
                </a:lnTo>
                <a:lnTo>
                  <a:pt x="335" y="237"/>
                </a:lnTo>
                <a:lnTo>
                  <a:pt x="335" y="235"/>
                </a:lnTo>
                <a:lnTo>
                  <a:pt x="335" y="235"/>
                </a:lnTo>
                <a:lnTo>
                  <a:pt x="334" y="233"/>
                </a:lnTo>
                <a:lnTo>
                  <a:pt x="331" y="233"/>
                </a:lnTo>
                <a:lnTo>
                  <a:pt x="188" y="306"/>
                </a:lnTo>
                <a:lnTo>
                  <a:pt x="188" y="306"/>
                </a:lnTo>
                <a:lnTo>
                  <a:pt x="187" y="307"/>
                </a:lnTo>
                <a:lnTo>
                  <a:pt x="187" y="310"/>
                </a:lnTo>
                <a:lnTo>
                  <a:pt x="187" y="310"/>
                </a:lnTo>
                <a:lnTo>
                  <a:pt x="189" y="311"/>
                </a:lnTo>
                <a:lnTo>
                  <a:pt x="191" y="311"/>
                </a:lnTo>
                <a:lnTo>
                  <a:pt x="191" y="311"/>
                </a:lnTo>
                <a:close/>
              </a:path>
            </a:pathLst>
          </a:custGeom>
          <a:solidFill>
            <a:srgbClr val="2D3494"/>
          </a:solidFill>
          <a:ln w="9525">
            <a:noFill/>
            <a:round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en-US" sz="1662">
              <a:solidFill>
                <a:schemeClr val="accent3"/>
              </a:solidFill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277575" y="140942"/>
            <a:ext cx="701952" cy="701952"/>
          </a:xfrm>
          <a:prstGeom prst="ellipse">
            <a:avLst/>
          </a:prstGeom>
          <a:noFill/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grpSp>
        <p:nvGrpSpPr>
          <p:cNvPr id="49" name="Группа 48"/>
          <p:cNvGrpSpPr/>
          <p:nvPr/>
        </p:nvGrpSpPr>
        <p:grpSpPr>
          <a:xfrm>
            <a:off x="3102917" y="1538713"/>
            <a:ext cx="900000" cy="1080000"/>
            <a:chOff x="2781580" y="3812558"/>
            <a:chExt cx="560349" cy="720000"/>
          </a:xfrm>
        </p:grpSpPr>
        <p:sp>
          <p:nvSpPr>
            <p:cNvPr id="52" name="Прямоугольник 51">
              <a:extLst>
                <a:ext uri="{FF2B5EF4-FFF2-40B4-BE49-F238E27FC236}">
                  <a16:creationId xmlns="" xmlns:a16="http://schemas.microsoft.com/office/drawing/2014/main" id="{1C2692E9-7A2A-1A4A-B160-D4BD9DCB2E72}"/>
                </a:ext>
              </a:extLst>
            </p:cNvPr>
            <p:cNvSpPr/>
            <p:nvPr/>
          </p:nvSpPr>
          <p:spPr>
            <a:xfrm>
              <a:off x="2781580" y="3812558"/>
              <a:ext cx="560349" cy="720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4" name="Picture 19" descr="C:\Users\zgonnik.m\Desktop\RU_katalog_2.png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2924032" y="3940182"/>
              <a:ext cx="292679" cy="292679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="" xmlns:p14="http://schemas.microsoft.com/office/powerpoint/2010/main" val="420936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extLst/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332950" name="think-cell Slide" r:id="rId5" imgW="360" imgH="360" progId="">
              <p:embed/>
            </p:oleObj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2200" b="1" dirty="0" err="1" smtClean="0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54436" y="117943"/>
            <a:ext cx="9002149" cy="405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2400" b="1" dirty="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КОМПОНЕНТЫ </a:t>
            </a:r>
            <a:r>
              <a:rPr lang="ru-RU" sz="2400" b="1" dirty="0" smtClean="0">
                <a:solidFill>
                  <a:srgbClr val="2D34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ЛИНИИ УМК </a:t>
            </a:r>
            <a:r>
              <a:rPr lang="ru-RU" sz="2400" b="1" dirty="0" smtClean="0">
                <a:solidFill>
                  <a:srgbClr val="EB20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СОНИНА Н.И.</a:t>
            </a:r>
          </a:p>
          <a:p>
            <a:r>
              <a:rPr lang="ru-RU" sz="2400" b="1" dirty="0" smtClean="0">
                <a:solidFill>
                  <a:srgbClr val="EB2049"/>
                </a:solidFill>
                <a:cs typeface="Calibri" panose="020F0502020204030204" pitchFamily="34" charset="0"/>
              </a:rPr>
              <a:t>(концентрический курс)</a:t>
            </a:r>
            <a:r>
              <a:rPr lang="ru-RU" sz="2400" b="1" dirty="0" smtClean="0">
                <a:solidFill>
                  <a:srgbClr val="EB20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ru-RU" sz="2400" b="1" dirty="0">
              <a:solidFill>
                <a:srgbClr val="EB2049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6" name="Линия"/>
          <p:cNvSpPr>
            <a:spLocks/>
          </p:cNvSpPr>
          <p:nvPr/>
        </p:nvSpPr>
        <p:spPr>
          <a:xfrm flipV="1">
            <a:off x="4276349" y="1075484"/>
            <a:ext cx="1667" cy="5031677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111" name="Текст 27"/>
          <p:cNvSpPr txBox="1">
            <a:spLocks/>
          </p:cNvSpPr>
          <p:nvPr/>
        </p:nvSpPr>
        <p:spPr>
          <a:xfrm>
            <a:off x="334433" y="6337300"/>
            <a:ext cx="11520000" cy="288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chemeClr val="bg2"/>
              </a:buClr>
              <a:buFont typeface="Arial" pitchFamily="34" charset="0"/>
              <a:buNone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300"/>
              </a:spcBef>
              <a:buClr>
                <a:srgbClr val="005CAB"/>
              </a:buClr>
              <a:buFont typeface="Wingdings" pitchFamily="2" charset="2"/>
              <a:buChar char="§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rgbClr val="005CAB"/>
              </a:buClr>
              <a:buFont typeface="Arial" pitchFamily="34" charset="0"/>
              <a:buChar char="–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rgbClr val="005CAB"/>
              </a:buClr>
              <a:buFont typeface="Arial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spcBef>
                <a:spcPts val="300"/>
              </a:spcBef>
              <a:buClr>
                <a:srgbClr val="005CAB"/>
              </a:buClr>
              <a:buFont typeface="Arial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mtClean="0"/>
              <a:t> </a:t>
            </a:r>
            <a:endParaRPr lang="ru-RU" dirty="0"/>
          </a:p>
        </p:txBody>
      </p:sp>
      <p:sp>
        <p:nvSpPr>
          <p:cNvPr id="37" name="Линия"/>
          <p:cNvSpPr/>
          <p:nvPr/>
        </p:nvSpPr>
        <p:spPr>
          <a:xfrm flipV="1">
            <a:off x="699192" y="1466296"/>
            <a:ext cx="11232399" cy="27693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40" name="Рабочая тетрадь"/>
          <p:cNvSpPr txBox="1"/>
          <p:nvPr/>
        </p:nvSpPr>
        <p:spPr>
          <a:xfrm>
            <a:off x="2044708" y="1124301"/>
            <a:ext cx="773327" cy="1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pPr algn="ctr"/>
            <a:r>
              <a:rPr lang="ru-RU" sz="1200" dirty="0">
                <a:solidFill>
                  <a:srgbClr val="2D3494"/>
                </a:solidFill>
                <a:latin typeface="+mn-lt"/>
              </a:rPr>
              <a:t>5</a:t>
            </a:r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 </a:t>
            </a:r>
            <a:r>
              <a:rPr lang="ru-RU" sz="1200" dirty="0">
                <a:solidFill>
                  <a:srgbClr val="2D3494"/>
                </a:solidFill>
                <a:latin typeface="+mn-lt"/>
              </a:rPr>
              <a:t>класс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42" name="Рабочая тетрадь"/>
          <p:cNvSpPr txBox="1"/>
          <p:nvPr/>
        </p:nvSpPr>
        <p:spPr>
          <a:xfrm>
            <a:off x="3191952" y="1124301"/>
            <a:ext cx="773327" cy="1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pPr algn="ctr"/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6 </a:t>
            </a:r>
            <a:r>
              <a:rPr lang="ru-RU" sz="1200" dirty="0">
                <a:solidFill>
                  <a:srgbClr val="2D3494"/>
                </a:solidFill>
                <a:latin typeface="+mn-lt"/>
              </a:rPr>
              <a:t>класс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43" name="Рабочая тетрадь"/>
          <p:cNvSpPr txBox="1"/>
          <p:nvPr/>
        </p:nvSpPr>
        <p:spPr>
          <a:xfrm>
            <a:off x="4434279" y="1124301"/>
            <a:ext cx="773327" cy="1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pPr algn="ctr"/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7 </a:t>
            </a:r>
            <a:r>
              <a:rPr lang="ru-RU" sz="1200" dirty="0">
                <a:solidFill>
                  <a:srgbClr val="2D3494"/>
                </a:solidFill>
                <a:latin typeface="+mn-lt"/>
              </a:rPr>
              <a:t>класс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44" name="Рабочая тетрадь"/>
          <p:cNvSpPr txBox="1"/>
          <p:nvPr/>
        </p:nvSpPr>
        <p:spPr>
          <a:xfrm>
            <a:off x="5590527" y="1124301"/>
            <a:ext cx="773327" cy="1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pPr algn="ctr"/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8 </a:t>
            </a:r>
            <a:r>
              <a:rPr lang="ru-RU" sz="1200" dirty="0">
                <a:solidFill>
                  <a:srgbClr val="2D3494"/>
                </a:solidFill>
                <a:latin typeface="+mn-lt"/>
              </a:rPr>
              <a:t>класс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46" name="Рабочая тетрадь"/>
          <p:cNvSpPr txBox="1"/>
          <p:nvPr/>
        </p:nvSpPr>
        <p:spPr>
          <a:xfrm>
            <a:off x="6881032" y="1124301"/>
            <a:ext cx="773327" cy="1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pPr algn="ctr"/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9 </a:t>
            </a:r>
            <a:r>
              <a:rPr lang="ru-RU" sz="1200" dirty="0">
                <a:solidFill>
                  <a:srgbClr val="2D3494"/>
                </a:solidFill>
                <a:latin typeface="+mn-lt"/>
              </a:rPr>
              <a:t>класс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48" name="Рабочая тетрадь"/>
          <p:cNvSpPr txBox="1"/>
          <p:nvPr/>
        </p:nvSpPr>
        <p:spPr>
          <a:xfrm>
            <a:off x="8631286" y="1124250"/>
            <a:ext cx="773327" cy="1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pPr algn="ctr"/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10 </a:t>
            </a:r>
            <a:r>
              <a:rPr lang="ru-RU" sz="1200" dirty="0">
                <a:solidFill>
                  <a:srgbClr val="2D3494"/>
                </a:solidFill>
                <a:latin typeface="+mn-lt"/>
              </a:rPr>
              <a:t>класс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50" name="Рабочая тетрадь"/>
          <p:cNvSpPr txBox="1"/>
          <p:nvPr/>
        </p:nvSpPr>
        <p:spPr>
          <a:xfrm>
            <a:off x="10465305" y="1124250"/>
            <a:ext cx="773327" cy="1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pPr algn="ctr"/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11 </a:t>
            </a:r>
            <a:r>
              <a:rPr lang="ru-RU" sz="1200" dirty="0">
                <a:solidFill>
                  <a:srgbClr val="2D3494"/>
                </a:solidFill>
                <a:latin typeface="+mn-lt"/>
              </a:rPr>
              <a:t>класс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53" name="Линия"/>
          <p:cNvSpPr>
            <a:spLocks/>
          </p:cNvSpPr>
          <p:nvPr/>
        </p:nvSpPr>
        <p:spPr>
          <a:xfrm flipH="1" flipV="1">
            <a:off x="1729017" y="1061640"/>
            <a:ext cx="747" cy="503167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59" name="Линия"/>
          <p:cNvSpPr>
            <a:spLocks/>
          </p:cNvSpPr>
          <p:nvPr/>
        </p:nvSpPr>
        <p:spPr>
          <a:xfrm flipH="1" flipV="1">
            <a:off x="11617800" y="1087901"/>
            <a:ext cx="3069" cy="5005416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56" name="Линия"/>
          <p:cNvSpPr>
            <a:spLocks/>
          </p:cNvSpPr>
          <p:nvPr/>
        </p:nvSpPr>
        <p:spPr>
          <a:xfrm flipV="1">
            <a:off x="10375559" y="1139955"/>
            <a:ext cx="5919" cy="3609599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66" name="Линия"/>
          <p:cNvSpPr>
            <a:spLocks/>
          </p:cNvSpPr>
          <p:nvPr/>
        </p:nvSpPr>
        <p:spPr>
          <a:xfrm flipH="1" flipV="1">
            <a:off x="7908636" y="1209893"/>
            <a:ext cx="3069" cy="5005416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68" name="Линия"/>
          <p:cNvSpPr>
            <a:spLocks/>
          </p:cNvSpPr>
          <p:nvPr/>
        </p:nvSpPr>
        <p:spPr>
          <a:xfrm flipH="1" flipV="1">
            <a:off x="6672313" y="1159851"/>
            <a:ext cx="23519" cy="3521924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69" name="Линия"/>
          <p:cNvSpPr>
            <a:spLocks/>
          </p:cNvSpPr>
          <p:nvPr/>
        </p:nvSpPr>
        <p:spPr>
          <a:xfrm flipV="1">
            <a:off x="5418681" y="1159851"/>
            <a:ext cx="17179" cy="3521924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70" name="Линия"/>
          <p:cNvSpPr>
            <a:spLocks/>
          </p:cNvSpPr>
          <p:nvPr/>
        </p:nvSpPr>
        <p:spPr>
          <a:xfrm flipH="1" flipV="1">
            <a:off x="4199473" y="1159851"/>
            <a:ext cx="7867" cy="3521924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73" name="Линия"/>
          <p:cNvSpPr>
            <a:spLocks/>
          </p:cNvSpPr>
          <p:nvPr/>
        </p:nvSpPr>
        <p:spPr>
          <a:xfrm flipH="1" flipV="1">
            <a:off x="2963083" y="1124199"/>
            <a:ext cx="3068" cy="3535322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49" name="Рабочая тетрадь"/>
          <p:cNvSpPr txBox="1"/>
          <p:nvPr/>
        </p:nvSpPr>
        <p:spPr>
          <a:xfrm>
            <a:off x="687484" y="3061866"/>
            <a:ext cx="1109479" cy="6422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Тетрадь для оценки качества знаний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57" name="Рабочая тетрадь"/>
          <p:cNvSpPr txBox="1"/>
          <p:nvPr/>
        </p:nvSpPr>
        <p:spPr>
          <a:xfrm>
            <a:off x="619548" y="5479490"/>
            <a:ext cx="1109479" cy="1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Программы</a:t>
            </a:r>
          </a:p>
        </p:txBody>
      </p:sp>
      <p:pic>
        <p:nvPicPr>
          <p:cNvPr id="5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9688" y="4673044"/>
            <a:ext cx="688247" cy="232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" name="Рабочая тетрадь"/>
          <p:cNvSpPr txBox="1"/>
          <p:nvPr/>
        </p:nvSpPr>
        <p:spPr>
          <a:xfrm>
            <a:off x="660808" y="4488898"/>
            <a:ext cx="1109479" cy="1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ЭФУ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grpSp>
        <p:nvGrpSpPr>
          <p:cNvPr id="62" name="Group 81"/>
          <p:cNvGrpSpPr/>
          <p:nvPr/>
        </p:nvGrpSpPr>
        <p:grpSpPr>
          <a:xfrm>
            <a:off x="2181915" y="4377504"/>
            <a:ext cx="482540" cy="475496"/>
            <a:chOff x="2376488" y="1706563"/>
            <a:chExt cx="652462" cy="642938"/>
          </a:xfrm>
          <a:solidFill>
            <a:schemeClr val="bg1"/>
          </a:solidFill>
        </p:grpSpPr>
        <p:sp>
          <p:nvSpPr>
            <p:cNvPr id="63" name="Freeform 9"/>
            <p:cNvSpPr>
              <a:spLocks/>
            </p:cNvSpPr>
            <p:nvPr/>
          </p:nvSpPr>
          <p:spPr bwMode="auto">
            <a:xfrm>
              <a:off x="2514600" y="1706563"/>
              <a:ext cx="514350" cy="642938"/>
            </a:xfrm>
            <a:custGeom>
              <a:avLst/>
              <a:gdLst/>
              <a:ahLst/>
              <a:cxnLst>
                <a:cxn ang="0">
                  <a:pos x="212" y="83"/>
                </a:cxn>
                <a:cxn ang="0">
                  <a:pos x="212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9" y="1"/>
                </a:cxn>
                <a:cxn ang="0">
                  <a:pos x="4" y="4"/>
                </a:cxn>
                <a:cxn ang="0">
                  <a:pos x="1" y="9"/>
                </a:cxn>
                <a:cxn ang="0">
                  <a:pos x="0" y="14"/>
                </a:cxn>
                <a:cxn ang="0">
                  <a:pos x="0" y="159"/>
                </a:cxn>
                <a:cxn ang="0">
                  <a:pos x="43" y="159"/>
                </a:cxn>
                <a:cxn ang="0">
                  <a:pos x="43" y="159"/>
                </a:cxn>
                <a:cxn ang="0">
                  <a:pos x="49" y="161"/>
                </a:cxn>
                <a:cxn ang="0">
                  <a:pos x="55" y="162"/>
                </a:cxn>
                <a:cxn ang="0">
                  <a:pos x="60" y="164"/>
                </a:cxn>
                <a:cxn ang="0">
                  <a:pos x="65" y="169"/>
                </a:cxn>
                <a:cxn ang="0">
                  <a:pos x="68" y="173"/>
                </a:cxn>
                <a:cxn ang="0">
                  <a:pos x="71" y="178"/>
                </a:cxn>
                <a:cxn ang="0">
                  <a:pos x="73" y="183"/>
                </a:cxn>
                <a:cxn ang="0">
                  <a:pos x="73" y="189"/>
                </a:cxn>
                <a:cxn ang="0">
                  <a:pos x="73" y="303"/>
                </a:cxn>
                <a:cxn ang="0">
                  <a:pos x="73" y="303"/>
                </a:cxn>
                <a:cxn ang="0">
                  <a:pos x="84" y="304"/>
                </a:cxn>
                <a:cxn ang="0">
                  <a:pos x="92" y="308"/>
                </a:cxn>
                <a:cxn ang="0">
                  <a:pos x="97" y="312"/>
                </a:cxn>
                <a:cxn ang="0">
                  <a:pos x="98" y="317"/>
                </a:cxn>
                <a:cxn ang="0">
                  <a:pos x="98" y="317"/>
                </a:cxn>
                <a:cxn ang="0">
                  <a:pos x="100" y="320"/>
                </a:cxn>
                <a:cxn ang="0">
                  <a:pos x="100" y="327"/>
                </a:cxn>
                <a:cxn ang="0">
                  <a:pos x="97" y="335"/>
                </a:cxn>
                <a:cxn ang="0">
                  <a:pos x="91" y="344"/>
                </a:cxn>
                <a:cxn ang="0">
                  <a:pos x="30" y="405"/>
                </a:cxn>
                <a:cxn ang="0">
                  <a:pos x="309" y="405"/>
                </a:cxn>
                <a:cxn ang="0">
                  <a:pos x="309" y="405"/>
                </a:cxn>
                <a:cxn ang="0">
                  <a:pos x="314" y="403"/>
                </a:cxn>
                <a:cxn ang="0">
                  <a:pos x="319" y="400"/>
                </a:cxn>
                <a:cxn ang="0">
                  <a:pos x="322" y="395"/>
                </a:cxn>
                <a:cxn ang="0">
                  <a:pos x="324" y="391"/>
                </a:cxn>
                <a:cxn ang="0">
                  <a:pos x="324" y="111"/>
                </a:cxn>
                <a:cxn ang="0">
                  <a:pos x="241" y="111"/>
                </a:cxn>
                <a:cxn ang="0">
                  <a:pos x="241" y="111"/>
                </a:cxn>
                <a:cxn ang="0">
                  <a:pos x="236" y="111"/>
                </a:cxn>
                <a:cxn ang="0">
                  <a:pos x="229" y="110"/>
                </a:cxn>
                <a:cxn ang="0">
                  <a:pos x="225" y="106"/>
                </a:cxn>
                <a:cxn ang="0">
                  <a:pos x="220" y="103"/>
                </a:cxn>
                <a:cxn ang="0">
                  <a:pos x="217" y="98"/>
                </a:cxn>
                <a:cxn ang="0">
                  <a:pos x="215" y="94"/>
                </a:cxn>
                <a:cxn ang="0">
                  <a:pos x="213" y="87"/>
                </a:cxn>
                <a:cxn ang="0">
                  <a:pos x="212" y="83"/>
                </a:cxn>
                <a:cxn ang="0">
                  <a:pos x="212" y="83"/>
                </a:cxn>
              </a:cxnLst>
              <a:rect l="0" t="0" r="r" b="b"/>
              <a:pathLst>
                <a:path w="324" h="405">
                  <a:moveTo>
                    <a:pt x="212" y="83"/>
                  </a:moveTo>
                  <a:lnTo>
                    <a:pt x="212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9" y="1"/>
                  </a:lnTo>
                  <a:lnTo>
                    <a:pt x="4" y="4"/>
                  </a:lnTo>
                  <a:lnTo>
                    <a:pt x="1" y="9"/>
                  </a:lnTo>
                  <a:lnTo>
                    <a:pt x="0" y="14"/>
                  </a:lnTo>
                  <a:lnTo>
                    <a:pt x="0" y="159"/>
                  </a:lnTo>
                  <a:lnTo>
                    <a:pt x="43" y="159"/>
                  </a:lnTo>
                  <a:lnTo>
                    <a:pt x="43" y="159"/>
                  </a:lnTo>
                  <a:lnTo>
                    <a:pt x="49" y="161"/>
                  </a:lnTo>
                  <a:lnTo>
                    <a:pt x="55" y="162"/>
                  </a:lnTo>
                  <a:lnTo>
                    <a:pt x="60" y="164"/>
                  </a:lnTo>
                  <a:lnTo>
                    <a:pt x="65" y="169"/>
                  </a:lnTo>
                  <a:lnTo>
                    <a:pt x="68" y="173"/>
                  </a:lnTo>
                  <a:lnTo>
                    <a:pt x="71" y="178"/>
                  </a:lnTo>
                  <a:lnTo>
                    <a:pt x="73" y="183"/>
                  </a:lnTo>
                  <a:lnTo>
                    <a:pt x="73" y="189"/>
                  </a:lnTo>
                  <a:lnTo>
                    <a:pt x="73" y="303"/>
                  </a:lnTo>
                  <a:lnTo>
                    <a:pt x="73" y="303"/>
                  </a:lnTo>
                  <a:lnTo>
                    <a:pt x="84" y="304"/>
                  </a:lnTo>
                  <a:lnTo>
                    <a:pt x="92" y="308"/>
                  </a:lnTo>
                  <a:lnTo>
                    <a:pt x="97" y="312"/>
                  </a:lnTo>
                  <a:lnTo>
                    <a:pt x="98" y="317"/>
                  </a:lnTo>
                  <a:lnTo>
                    <a:pt x="98" y="317"/>
                  </a:lnTo>
                  <a:lnTo>
                    <a:pt x="100" y="320"/>
                  </a:lnTo>
                  <a:lnTo>
                    <a:pt x="100" y="327"/>
                  </a:lnTo>
                  <a:lnTo>
                    <a:pt x="97" y="335"/>
                  </a:lnTo>
                  <a:lnTo>
                    <a:pt x="91" y="344"/>
                  </a:lnTo>
                  <a:lnTo>
                    <a:pt x="30" y="405"/>
                  </a:lnTo>
                  <a:lnTo>
                    <a:pt x="309" y="405"/>
                  </a:lnTo>
                  <a:lnTo>
                    <a:pt x="309" y="405"/>
                  </a:lnTo>
                  <a:lnTo>
                    <a:pt x="314" y="403"/>
                  </a:lnTo>
                  <a:lnTo>
                    <a:pt x="319" y="400"/>
                  </a:lnTo>
                  <a:lnTo>
                    <a:pt x="322" y="395"/>
                  </a:lnTo>
                  <a:lnTo>
                    <a:pt x="324" y="391"/>
                  </a:lnTo>
                  <a:lnTo>
                    <a:pt x="324" y="111"/>
                  </a:lnTo>
                  <a:lnTo>
                    <a:pt x="241" y="111"/>
                  </a:lnTo>
                  <a:lnTo>
                    <a:pt x="241" y="111"/>
                  </a:lnTo>
                  <a:lnTo>
                    <a:pt x="236" y="111"/>
                  </a:lnTo>
                  <a:lnTo>
                    <a:pt x="229" y="110"/>
                  </a:lnTo>
                  <a:lnTo>
                    <a:pt x="225" y="106"/>
                  </a:lnTo>
                  <a:lnTo>
                    <a:pt x="220" y="103"/>
                  </a:lnTo>
                  <a:lnTo>
                    <a:pt x="217" y="98"/>
                  </a:lnTo>
                  <a:lnTo>
                    <a:pt x="215" y="94"/>
                  </a:lnTo>
                  <a:lnTo>
                    <a:pt x="213" y="87"/>
                  </a:lnTo>
                  <a:lnTo>
                    <a:pt x="212" y="83"/>
                  </a:lnTo>
                  <a:lnTo>
                    <a:pt x="212" y="83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  <p:sp>
          <p:nvSpPr>
            <p:cNvPr id="64" name="Freeform 10"/>
            <p:cNvSpPr>
              <a:spLocks/>
            </p:cNvSpPr>
            <p:nvPr/>
          </p:nvSpPr>
          <p:spPr bwMode="auto">
            <a:xfrm>
              <a:off x="2873375" y="1706563"/>
              <a:ext cx="155575" cy="153988"/>
            </a:xfrm>
            <a:custGeom>
              <a:avLst/>
              <a:gdLst/>
              <a:ahLst/>
              <a:cxnLst>
                <a:cxn ang="0">
                  <a:pos x="15" y="97"/>
                </a:cxn>
                <a:cxn ang="0">
                  <a:pos x="98" y="97"/>
                </a:cxn>
                <a:cxn ang="0">
                  <a:pos x="0" y="0"/>
                </a:cxn>
                <a:cxn ang="0">
                  <a:pos x="0" y="83"/>
                </a:cxn>
                <a:cxn ang="0">
                  <a:pos x="0" y="83"/>
                </a:cxn>
                <a:cxn ang="0">
                  <a:pos x="2" y="87"/>
                </a:cxn>
                <a:cxn ang="0">
                  <a:pos x="5" y="92"/>
                </a:cxn>
                <a:cxn ang="0">
                  <a:pos x="10" y="95"/>
                </a:cxn>
                <a:cxn ang="0">
                  <a:pos x="15" y="97"/>
                </a:cxn>
                <a:cxn ang="0">
                  <a:pos x="15" y="97"/>
                </a:cxn>
              </a:cxnLst>
              <a:rect l="0" t="0" r="r" b="b"/>
              <a:pathLst>
                <a:path w="98" h="97">
                  <a:moveTo>
                    <a:pt x="15" y="97"/>
                  </a:moveTo>
                  <a:lnTo>
                    <a:pt x="98" y="97"/>
                  </a:lnTo>
                  <a:lnTo>
                    <a:pt x="0" y="0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2" y="87"/>
                  </a:lnTo>
                  <a:lnTo>
                    <a:pt x="5" y="92"/>
                  </a:lnTo>
                  <a:lnTo>
                    <a:pt x="10" y="95"/>
                  </a:lnTo>
                  <a:lnTo>
                    <a:pt x="15" y="97"/>
                  </a:lnTo>
                  <a:lnTo>
                    <a:pt x="15" y="97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  <p:sp>
          <p:nvSpPr>
            <p:cNvPr id="65" name="Freeform 11"/>
            <p:cNvSpPr>
              <a:spLocks/>
            </p:cNvSpPr>
            <p:nvPr/>
          </p:nvSpPr>
          <p:spPr bwMode="auto">
            <a:xfrm>
              <a:off x="2376488" y="1981200"/>
              <a:ext cx="274638" cy="368300"/>
            </a:xfrm>
            <a:custGeom>
              <a:avLst/>
              <a:gdLst/>
              <a:ahLst/>
              <a:cxnLst>
                <a:cxn ang="0">
                  <a:pos x="160" y="144"/>
                </a:cxn>
                <a:cxn ang="0">
                  <a:pos x="146" y="144"/>
                </a:cxn>
                <a:cxn ang="0">
                  <a:pos x="146" y="16"/>
                </a:cxn>
                <a:cxn ang="0">
                  <a:pos x="146" y="16"/>
                </a:cxn>
                <a:cxn ang="0">
                  <a:pos x="144" y="10"/>
                </a:cxn>
                <a:cxn ang="0">
                  <a:pos x="141" y="5"/>
                </a:cxn>
                <a:cxn ang="0">
                  <a:pos x="136" y="2"/>
                </a:cxn>
                <a:cxn ang="0">
                  <a:pos x="130" y="0"/>
                </a:cxn>
                <a:cxn ang="0">
                  <a:pos x="43" y="0"/>
                </a:cxn>
                <a:cxn ang="0">
                  <a:pos x="43" y="0"/>
                </a:cxn>
                <a:cxn ang="0">
                  <a:pos x="37" y="2"/>
                </a:cxn>
                <a:cxn ang="0">
                  <a:pos x="32" y="5"/>
                </a:cxn>
                <a:cxn ang="0">
                  <a:pos x="29" y="10"/>
                </a:cxn>
                <a:cxn ang="0">
                  <a:pos x="27" y="16"/>
                </a:cxn>
                <a:cxn ang="0">
                  <a:pos x="27" y="144"/>
                </a:cxn>
                <a:cxn ang="0">
                  <a:pos x="13" y="144"/>
                </a:cxn>
                <a:cxn ang="0">
                  <a:pos x="13" y="144"/>
                </a:cxn>
                <a:cxn ang="0">
                  <a:pos x="5" y="146"/>
                </a:cxn>
                <a:cxn ang="0">
                  <a:pos x="2" y="147"/>
                </a:cxn>
                <a:cxn ang="0">
                  <a:pos x="0" y="149"/>
                </a:cxn>
                <a:cxn ang="0">
                  <a:pos x="0" y="152"/>
                </a:cxn>
                <a:cxn ang="0">
                  <a:pos x="2" y="155"/>
                </a:cxn>
                <a:cxn ang="0">
                  <a:pos x="5" y="162"/>
                </a:cxn>
                <a:cxn ang="0">
                  <a:pos x="71" y="226"/>
                </a:cxn>
                <a:cxn ang="0">
                  <a:pos x="71" y="226"/>
                </a:cxn>
                <a:cxn ang="0">
                  <a:pos x="74" y="229"/>
                </a:cxn>
                <a:cxn ang="0">
                  <a:pos x="77" y="230"/>
                </a:cxn>
                <a:cxn ang="0">
                  <a:pos x="87" y="232"/>
                </a:cxn>
                <a:cxn ang="0">
                  <a:pos x="96" y="230"/>
                </a:cxn>
                <a:cxn ang="0">
                  <a:pos x="99" y="229"/>
                </a:cxn>
                <a:cxn ang="0">
                  <a:pos x="102" y="226"/>
                </a:cxn>
                <a:cxn ang="0">
                  <a:pos x="166" y="162"/>
                </a:cxn>
                <a:cxn ang="0">
                  <a:pos x="166" y="162"/>
                </a:cxn>
                <a:cxn ang="0">
                  <a:pos x="171" y="155"/>
                </a:cxn>
                <a:cxn ang="0">
                  <a:pos x="173" y="152"/>
                </a:cxn>
                <a:cxn ang="0">
                  <a:pos x="171" y="149"/>
                </a:cxn>
                <a:cxn ang="0">
                  <a:pos x="171" y="147"/>
                </a:cxn>
                <a:cxn ang="0">
                  <a:pos x="168" y="146"/>
                </a:cxn>
                <a:cxn ang="0">
                  <a:pos x="160" y="144"/>
                </a:cxn>
                <a:cxn ang="0">
                  <a:pos x="160" y="144"/>
                </a:cxn>
              </a:cxnLst>
              <a:rect l="0" t="0" r="r" b="b"/>
              <a:pathLst>
                <a:path w="173" h="232">
                  <a:moveTo>
                    <a:pt x="160" y="144"/>
                  </a:moveTo>
                  <a:lnTo>
                    <a:pt x="146" y="144"/>
                  </a:lnTo>
                  <a:lnTo>
                    <a:pt x="146" y="16"/>
                  </a:lnTo>
                  <a:lnTo>
                    <a:pt x="146" y="16"/>
                  </a:lnTo>
                  <a:lnTo>
                    <a:pt x="144" y="10"/>
                  </a:lnTo>
                  <a:lnTo>
                    <a:pt x="141" y="5"/>
                  </a:lnTo>
                  <a:lnTo>
                    <a:pt x="136" y="2"/>
                  </a:lnTo>
                  <a:lnTo>
                    <a:pt x="13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32" y="5"/>
                  </a:lnTo>
                  <a:lnTo>
                    <a:pt x="29" y="10"/>
                  </a:lnTo>
                  <a:lnTo>
                    <a:pt x="27" y="16"/>
                  </a:lnTo>
                  <a:lnTo>
                    <a:pt x="27" y="144"/>
                  </a:lnTo>
                  <a:lnTo>
                    <a:pt x="13" y="144"/>
                  </a:lnTo>
                  <a:lnTo>
                    <a:pt x="13" y="144"/>
                  </a:lnTo>
                  <a:lnTo>
                    <a:pt x="5" y="146"/>
                  </a:lnTo>
                  <a:lnTo>
                    <a:pt x="2" y="147"/>
                  </a:lnTo>
                  <a:lnTo>
                    <a:pt x="0" y="149"/>
                  </a:lnTo>
                  <a:lnTo>
                    <a:pt x="0" y="152"/>
                  </a:lnTo>
                  <a:lnTo>
                    <a:pt x="2" y="155"/>
                  </a:lnTo>
                  <a:lnTo>
                    <a:pt x="5" y="162"/>
                  </a:lnTo>
                  <a:lnTo>
                    <a:pt x="71" y="226"/>
                  </a:lnTo>
                  <a:lnTo>
                    <a:pt x="71" y="226"/>
                  </a:lnTo>
                  <a:lnTo>
                    <a:pt x="74" y="229"/>
                  </a:lnTo>
                  <a:lnTo>
                    <a:pt x="77" y="230"/>
                  </a:lnTo>
                  <a:lnTo>
                    <a:pt x="87" y="232"/>
                  </a:lnTo>
                  <a:lnTo>
                    <a:pt x="96" y="230"/>
                  </a:lnTo>
                  <a:lnTo>
                    <a:pt x="99" y="229"/>
                  </a:lnTo>
                  <a:lnTo>
                    <a:pt x="102" y="226"/>
                  </a:lnTo>
                  <a:lnTo>
                    <a:pt x="166" y="162"/>
                  </a:lnTo>
                  <a:lnTo>
                    <a:pt x="166" y="162"/>
                  </a:lnTo>
                  <a:lnTo>
                    <a:pt x="171" y="155"/>
                  </a:lnTo>
                  <a:lnTo>
                    <a:pt x="173" y="152"/>
                  </a:lnTo>
                  <a:lnTo>
                    <a:pt x="171" y="149"/>
                  </a:lnTo>
                  <a:lnTo>
                    <a:pt x="171" y="147"/>
                  </a:lnTo>
                  <a:lnTo>
                    <a:pt x="168" y="146"/>
                  </a:lnTo>
                  <a:lnTo>
                    <a:pt x="160" y="144"/>
                  </a:lnTo>
                  <a:lnTo>
                    <a:pt x="160" y="144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</p:grpSp>
      <p:grpSp>
        <p:nvGrpSpPr>
          <p:cNvPr id="67" name="Group 81"/>
          <p:cNvGrpSpPr/>
          <p:nvPr/>
        </p:nvGrpSpPr>
        <p:grpSpPr>
          <a:xfrm>
            <a:off x="3289435" y="4377504"/>
            <a:ext cx="482540" cy="475496"/>
            <a:chOff x="2376488" y="1706563"/>
            <a:chExt cx="652462" cy="642938"/>
          </a:xfrm>
          <a:solidFill>
            <a:schemeClr val="bg1"/>
          </a:solidFill>
        </p:grpSpPr>
        <p:sp>
          <p:nvSpPr>
            <p:cNvPr id="71" name="Freeform 9"/>
            <p:cNvSpPr>
              <a:spLocks/>
            </p:cNvSpPr>
            <p:nvPr/>
          </p:nvSpPr>
          <p:spPr bwMode="auto">
            <a:xfrm>
              <a:off x="2514600" y="1706563"/>
              <a:ext cx="514350" cy="642938"/>
            </a:xfrm>
            <a:custGeom>
              <a:avLst/>
              <a:gdLst/>
              <a:ahLst/>
              <a:cxnLst>
                <a:cxn ang="0">
                  <a:pos x="212" y="83"/>
                </a:cxn>
                <a:cxn ang="0">
                  <a:pos x="212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9" y="1"/>
                </a:cxn>
                <a:cxn ang="0">
                  <a:pos x="4" y="4"/>
                </a:cxn>
                <a:cxn ang="0">
                  <a:pos x="1" y="9"/>
                </a:cxn>
                <a:cxn ang="0">
                  <a:pos x="0" y="14"/>
                </a:cxn>
                <a:cxn ang="0">
                  <a:pos x="0" y="159"/>
                </a:cxn>
                <a:cxn ang="0">
                  <a:pos x="43" y="159"/>
                </a:cxn>
                <a:cxn ang="0">
                  <a:pos x="43" y="159"/>
                </a:cxn>
                <a:cxn ang="0">
                  <a:pos x="49" y="161"/>
                </a:cxn>
                <a:cxn ang="0">
                  <a:pos x="55" y="162"/>
                </a:cxn>
                <a:cxn ang="0">
                  <a:pos x="60" y="164"/>
                </a:cxn>
                <a:cxn ang="0">
                  <a:pos x="65" y="169"/>
                </a:cxn>
                <a:cxn ang="0">
                  <a:pos x="68" y="173"/>
                </a:cxn>
                <a:cxn ang="0">
                  <a:pos x="71" y="178"/>
                </a:cxn>
                <a:cxn ang="0">
                  <a:pos x="73" y="183"/>
                </a:cxn>
                <a:cxn ang="0">
                  <a:pos x="73" y="189"/>
                </a:cxn>
                <a:cxn ang="0">
                  <a:pos x="73" y="303"/>
                </a:cxn>
                <a:cxn ang="0">
                  <a:pos x="73" y="303"/>
                </a:cxn>
                <a:cxn ang="0">
                  <a:pos x="84" y="304"/>
                </a:cxn>
                <a:cxn ang="0">
                  <a:pos x="92" y="308"/>
                </a:cxn>
                <a:cxn ang="0">
                  <a:pos x="97" y="312"/>
                </a:cxn>
                <a:cxn ang="0">
                  <a:pos x="98" y="317"/>
                </a:cxn>
                <a:cxn ang="0">
                  <a:pos x="98" y="317"/>
                </a:cxn>
                <a:cxn ang="0">
                  <a:pos x="100" y="320"/>
                </a:cxn>
                <a:cxn ang="0">
                  <a:pos x="100" y="327"/>
                </a:cxn>
                <a:cxn ang="0">
                  <a:pos x="97" y="335"/>
                </a:cxn>
                <a:cxn ang="0">
                  <a:pos x="91" y="344"/>
                </a:cxn>
                <a:cxn ang="0">
                  <a:pos x="30" y="405"/>
                </a:cxn>
                <a:cxn ang="0">
                  <a:pos x="309" y="405"/>
                </a:cxn>
                <a:cxn ang="0">
                  <a:pos x="309" y="405"/>
                </a:cxn>
                <a:cxn ang="0">
                  <a:pos x="314" y="403"/>
                </a:cxn>
                <a:cxn ang="0">
                  <a:pos x="319" y="400"/>
                </a:cxn>
                <a:cxn ang="0">
                  <a:pos x="322" y="395"/>
                </a:cxn>
                <a:cxn ang="0">
                  <a:pos x="324" y="391"/>
                </a:cxn>
                <a:cxn ang="0">
                  <a:pos x="324" y="111"/>
                </a:cxn>
                <a:cxn ang="0">
                  <a:pos x="241" y="111"/>
                </a:cxn>
                <a:cxn ang="0">
                  <a:pos x="241" y="111"/>
                </a:cxn>
                <a:cxn ang="0">
                  <a:pos x="236" y="111"/>
                </a:cxn>
                <a:cxn ang="0">
                  <a:pos x="229" y="110"/>
                </a:cxn>
                <a:cxn ang="0">
                  <a:pos x="225" y="106"/>
                </a:cxn>
                <a:cxn ang="0">
                  <a:pos x="220" y="103"/>
                </a:cxn>
                <a:cxn ang="0">
                  <a:pos x="217" y="98"/>
                </a:cxn>
                <a:cxn ang="0">
                  <a:pos x="215" y="94"/>
                </a:cxn>
                <a:cxn ang="0">
                  <a:pos x="213" y="87"/>
                </a:cxn>
                <a:cxn ang="0">
                  <a:pos x="212" y="83"/>
                </a:cxn>
                <a:cxn ang="0">
                  <a:pos x="212" y="83"/>
                </a:cxn>
              </a:cxnLst>
              <a:rect l="0" t="0" r="r" b="b"/>
              <a:pathLst>
                <a:path w="324" h="405">
                  <a:moveTo>
                    <a:pt x="212" y="83"/>
                  </a:moveTo>
                  <a:lnTo>
                    <a:pt x="212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9" y="1"/>
                  </a:lnTo>
                  <a:lnTo>
                    <a:pt x="4" y="4"/>
                  </a:lnTo>
                  <a:lnTo>
                    <a:pt x="1" y="9"/>
                  </a:lnTo>
                  <a:lnTo>
                    <a:pt x="0" y="14"/>
                  </a:lnTo>
                  <a:lnTo>
                    <a:pt x="0" y="159"/>
                  </a:lnTo>
                  <a:lnTo>
                    <a:pt x="43" y="159"/>
                  </a:lnTo>
                  <a:lnTo>
                    <a:pt x="43" y="159"/>
                  </a:lnTo>
                  <a:lnTo>
                    <a:pt x="49" y="161"/>
                  </a:lnTo>
                  <a:lnTo>
                    <a:pt x="55" y="162"/>
                  </a:lnTo>
                  <a:lnTo>
                    <a:pt x="60" y="164"/>
                  </a:lnTo>
                  <a:lnTo>
                    <a:pt x="65" y="169"/>
                  </a:lnTo>
                  <a:lnTo>
                    <a:pt x="68" y="173"/>
                  </a:lnTo>
                  <a:lnTo>
                    <a:pt x="71" y="178"/>
                  </a:lnTo>
                  <a:lnTo>
                    <a:pt x="73" y="183"/>
                  </a:lnTo>
                  <a:lnTo>
                    <a:pt x="73" y="189"/>
                  </a:lnTo>
                  <a:lnTo>
                    <a:pt x="73" y="303"/>
                  </a:lnTo>
                  <a:lnTo>
                    <a:pt x="73" y="303"/>
                  </a:lnTo>
                  <a:lnTo>
                    <a:pt x="84" y="304"/>
                  </a:lnTo>
                  <a:lnTo>
                    <a:pt x="92" y="308"/>
                  </a:lnTo>
                  <a:lnTo>
                    <a:pt x="97" y="312"/>
                  </a:lnTo>
                  <a:lnTo>
                    <a:pt x="98" y="317"/>
                  </a:lnTo>
                  <a:lnTo>
                    <a:pt x="98" y="317"/>
                  </a:lnTo>
                  <a:lnTo>
                    <a:pt x="100" y="320"/>
                  </a:lnTo>
                  <a:lnTo>
                    <a:pt x="100" y="327"/>
                  </a:lnTo>
                  <a:lnTo>
                    <a:pt x="97" y="335"/>
                  </a:lnTo>
                  <a:lnTo>
                    <a:pt x="91" y="344"/>
                  </a:lnTo>
                  <a:lnTo>
                    <a:pt x="30" y="405"/>
                  </a:lnTo>
                  <a:lnTo>
                    <a:pt x="309" y="405"/>
                  </a:lnTo>
                  <a:lnTo>
                    <a:pt x="309" y="405"/>
                  </a:lnTo>
                  <a:lnTo>
                    <a:pt x="314" y="403"/>
                  </a:lnTo>
                  <a:lnTo>
                    <a:pt x="319" y="400"/>
                  </a:lnTo>
                  <a:lnTo>
                    <a:pt x="322" y="395"/>
                  </a:lnTo>
                  <a:lnTo>
                    <a:pt x="324" y="391"/>
                  </a:lnTo>
                  <a:lnTo>
                    <a:pt x="324" y="111"/>
                  </a:lnTo>
                  <a:lnTo>
                    <a:pt x="241" y="111"/>
                  </a:lnTo>
                  <a:lnTo>
                    <a:pt x="241" y="111"/>
                  </a:lnTo>
                  <a:lnTo>
                    <a:pt x="236" y="111"/>
                  </a:lnTo>
                  <a:lnTo>
                    <a:pt x="229" y="110"/>
                  </a:lnTo>
                  <a:lnTo>
                    <a:pt x="225" y="106"/>
                  </a:lnTo>
                  <a:lnTo>
                    <a:pt x="220" y="103"/>
                  </a:lnTo>
                  <a:lnTo>
                    <a:pt x="217" y="98"/>
                  </a:lnTo>
                  <a:lnTo>
                    <a:pt x="215" y="94"/>
                  </a:lnTo>
                  <a:lnTo>
                    <a:pt x="213" y="87"/>
                  </a:lnTo>
                  <a:lnTo>
                    <a:pt x="212" y="83"/>
                  </a:lnTo>
                  <a:lnTo>
                    <a:pt x="212" y="83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  <p:sp>
          <p:nvSpPr>
            <p:cNvPr id="72" name="Freeform 10"/>
            <p:cNvSpPr>
              <a:spLocks/>
            </p:cNvSpPr>
            <p:nvPr/>
          </p:nvSpPr>
          <p:spPr bwMode="auto">
            <a:xfrm>
              <a:off x="2873375" y="1706563"/>
              <a:ext cx="155575" cy="153988"/>
            </a:xfrm>
            <a:custGeom>
              <a:avLst/>
              <a:gdLst/>
              <a:ahLst/>
              <a:cxnLst>
                <a:cxn ang="0">
                  <a:pos x="15" y="97"/>
                </a:cxn>
                <a:cxn ang="0">
                  <a:pos x="98" y="97"/>
                </a:cxn>
                <a:cxn ang="0">
                  <a:pos x="0" y="0"/>
                </a:cxn>
                <a:cxn ang="0">
                  <a:pos x="0" y="83"/>
                </a:cxn>
                <a:cxn ang="0">
                  <a:pos x="0" y="83"/>
                </a:cxn>
                <a:cxn ang="0">
                  <a:pos x="2" y="87"/>
                </a:cxn>
                <a:cxn ang="0">
                  <a:pos x="5" y="92"/>
                </a:cxn>
                <a:cxn ang="0">
                  <a:pos x="10" y="95"/>
                </a:cxn>
                <a:cxn ang="0">
                  <a:pos x="15" y="97"/>
                </a:cxn>
                <a:cxn ang="0">
                  <a:pos x="15" y="97"/>
                </a:cxn>
              </a:cxnLst>
              <a:rect l="0" t="0" r="r" b="b"/>
              <a:pathLst>
                <a:path w="98" h="97">
                  <a:moveTo>
                    <a:pt x="15" y="97"/>
                  </a:moveTo>
                  <a:lnTo>
                    <a:pt x="98" y="97"/>
                  </a:lnTo>
                  <a:lnTo>
                    <a:pt x="0" y="0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2" y="87"/>
                  </a:lnTo>
                  <a:lnTo>
                    <a:pt x="5" y="92"/>
                  </a:lnTo>
                  <a:lnTo>
                    <a:pt x="10" y="95"/>
                  </a:lnTo>
                  <a:lnTo>
                    <a:pt x="15" y="97"/>
                  </a:lnTo>
                  <a:lnTo>
                    <a:pt x="15" y="97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  <p:sp>
          <p:nvSpPr>
            <p:cNvPr id="74" name="Freeform 11"/>
            <p:cNvSpPr>
              <a:spLocks/>
            </p:cNvSpPr>
            <p:nvPr/>
          </p:nvSpPr>
          <p:spPr bwMode="auto">
            <a:xfrm>
              <a:off x="2376488" y="1981200"/>
              <a:ext cx="274638" cy="368300"/>
            </a:xfrm>
            <a:custGeom>
              <a:avLst/>
              <a:gdLst/>
              <a:ahLst/>
              <a:cxnLst>
                <a:cxn ang="0">
                  <a:pos x="160" y="144"/>
                </a:cxn>
                <a:cxn ang="0">
                  <a:pos x="146" y="144"/>
                </a:cxn>
                <a:cxn ang="0">
                  <a:pos x="146" y="16"/>
                </a:cxn>
                <a:cxn ang="0">
                  <a:pos x="146" y="16"/>
                </a:cxn>
                <a:cxn ang="0">
                  <a:pos x="144" y="10"/>
                </a:cxn>
                <a:cxn ang="0">
                  <a:pos x="141" y="5"/>
                </a:cxn>
                <a:cxn ang="0">
                  <a:pos x="136" y="2"/>
                </a:cxn>
                <a:cxn ang="0">
                  <a:pos x="130" y="0"/>
                </a:cxn>
                <a:cxn ang="0">
                  <a:pos x="43" y="0"/>
                </a:cxn>
                <a:cxn ang="0">
                  <a:pos x="43" y="0"/>
                </a:cxn>
                <a:cxn ang="0">
                  <a:pos x="37" y="2"/>
                </a:cxn>
                <a:cxn ang="0">
                  <a:pos x="32" y="5"/>
                </a:cxn>
                <a:cxn ang="0">
                  <a:pos x="29" y="10"/>
                </a:cxn>
                <a:cxn ang="0">
                  <a:pos x="27" y="16"/>
                </a:cxn>
                <a:cxn ang="0">
                  <a:pos x="27" y="144"/>
                </a:cxn>
                <a:cxn ang="0">
                  <a:pos x="13" y="144"/>
                </a:cxn>
                <a:cxn ang="0">
                  <a:pos x="13" y="144"/>
                </a:cxn>
                <a:cxn ang="0">
                  <a:pos x="5" y="146"/>
                </a:cxn>
                <a:cxn ang="0">
                  <a:pos x="2" y="147"/>
                </a:cxn>
                <a:cxn ang="0">
                  <a:pos x="0" y="149"/>
                </a:cxn>
                <a:cxn ang="0">
                  <a:pos x="0" y="152"/>
                </a:cxn>
                <a:cxn ang="0">
                  <a:pos x="2" y="155"/>
                </a:cxn>
                <a:cxn ang="0">
                  <a:pos x="5" y="162"/>
                </a:cxn>
                <a:cxn ang="0">
                  <a:pos x="71" y="226"/>
                </a:cxn>
                <a:cxn ang="0">
                  <a:pos x="71" y="226"/>
                </a:cxn>
                <a:cxn ang="0">
                  <a:pos x="74" y="229"/>
                </a:cxn>
                <a:cxn ang="0">
                  <a:pos x="77" y="230"/>
                </a:cxn>
                <a:cxn ang="0">
                  <a:pos x="87" y="232"/>
                </a:cxn>
                <a:cxn ang="0">
                  <a:pos x="96" y="230"/>
                </a:cxn>
                <a:cxn ang="0">
                  <a:pos x="99" y="229"/>
                </a:cxn>
                <a:cxn ang="0">
                  <a:pos x="102" y="226"/>
                </a:cxn>
                <a:cxn ang="0">
                  <a:pos x="166" y="162"/>
                </a:cxn>
                <a:cxn ang="0">
                  <a:pos x="166" y="162"/>
                </a:cxn>
                <a:cxn ang="0">
                  <a:pos x="171" y="155"/>
                </a:cxn>
                <a:cxn ang="0">
                  <a:pos x="173" y="152"/>
                </a:cxn>
                <a:cxn ang="0">
                  <a:pos x="171" y="149"/>
                </a:cxn>
                <a:cxn ang="0">
                  <a:pos x="171" y="147"/>
                </a:cxn>
                <a:cxn ang="0">
                  <a:pos x="168" y="146"/>
                </a:cxn>
                <a:cxn ang="0">
                  <a:pos x="160" y="144"/>
                </a:cxn>
                <a:cxn ang="0">
                  <a:pos x="160" y="144"/>
                </a:cxn>
              </a:cxnLst>
              <a:rect l="0" t="0" r="r" b="b"/>
              <a:pathLst>
                <a:path w="173" h="232">
                  <a:moveTo>
                    <a:pt x="160" y="144"/>
                  </a:moveTo>
                  <a:lnTo>
                    <a:pt x="146" y="144"/>
                  </a:lnTo>
                  <a:lnTo>
                    <a:pt x="146" y="16"/>
                  </a:lnTo>
                  <a:lnTo>
                    <a:pt x="146" y="16"/>
                  </a:lnTo>
                  <a:lnTo>
                    <a:pt x="144" y="10"/>
                  </a:lnTo>
                  <a:lnTo>
                    <a:pt x="141" y="5"/>
                  </a:lnTo>
                  <a:lnTo>
                    <a:pt x="136" y="2"/>
                  </a:lnTo>
                  <a:lnTo>
                    <a:pt x="13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32" y="5"/>
                  </a:lnTo>
                  <a:lnTo>
                    <a:pt x="29" y="10"/>
                  </a:lnTo>
                  <a:lnTo>
                    <a:pt x="27" y="16"/>
                  </a:lnTo>
                  <a:lnTo>
                    <a:pt x="27" y="144"/>
                  </a:lnTo>
                  <a:lnTo>
                    <a:pt x="13" y="144"/>
                  </a:lnTo>
                  <a:lnTo>
                    <a:pt x="13" y="144"/>
                  </a:lnTo>
                  <a:lnTo>
                    <a:pt x="5" y="146"/>
                  </a:lnTo>
                  <a:lnTo>
                    <a:pt x="2" y="147"/>
                  </a:lnTo>
                  <a:lnTo>
                    <a:pt x="0" y="149"/>
                  </a:lnTo>
                  <a:lnTo>
                    <a:pt x="0" y="152"/>
                  </a:lnTo>
                  <a:lnTo>
                    <a:pt x="2" y="155"/>
                  </a:lnTo>
                  <a:lnTo>
                    <a:pt x="5" y="162"/>
                  </a:lnTo>
                  <a:lnTo>
                    <a:pt x="71" y="226"/>
                  </a:lnTo>
                  <a:lnTo>
                    <a:pt x="71" y="226"/>
                  </a:lnTo>
                  <a:lnTo>
                    <a:pt x="74" y="229"/>
                  </a:lnTo>
                  <a:lnTo>
                    <a:pt x="77" y="230"/>
                  </a:lnTo>
                  <a:lnTo>
                    <a:pt x="87" y="232"/>
                  </a:lnTo>
                  <a:lnTo>
                    <a:pt x="96" y="230"/>
                  </a:lnTo>
                  <a:lnTo>
                    <a:pt x="99" y="229"/>
                  </a:lnTo>
                  <a:lnTo>
                    <a:pt x="102" y="226"/>
                  </a:lnTo>
                  <a:lnTo>
                    <a:pt x="166" y="162"/>
                  </a:lnTo>
                  <a:lnTo>
                    <a:pt x="166" y="162"/>
                  </a:lnTo>
                  <a:lnTo>
                    <a:pt x="171" y="155"/>
                  </a:lnTo>
                  <a:lnTo>
                    <a:pt x="173" y="152"/>
                  </a:lnTo>
                  <a:lnTo>
                    <a:pt x="171" y="149"/>
                  </a:lnTo>
                  <a:lnTo>
                    <a:pt x="171" y="147"/>
                  </a:lnTo>
                  <a:lnTo>
                    <a:pt x="168" y="146"/>
                  </a:lnTo>
                  <a:lnTo>
                    <a:pt x="160" y="144"/>
                  </a:lnTo>
                  <a:lnTo>
                    <a:pt x="160" y="144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</p:grpSp>
      <p:grpSp>
        <p:nvGrpSpPr>
          <p:cNvPr id="75" name="Group 81"/>
          <p:cNvGrpSpPr/>
          <p:nvPr/>
        </p:nvGrpSpPr>
        <p:grpSpPr>
          <a:xfrm>
            <a:off x="4540599" y="4377504"/>
            <a:ext cx="482540" cy="475496"/>
            <a:chOff x="2376488" y="1706563"/>
            <a:chExt cx="652462" cy="642938"/>
          </a:xfrm>
          <a:solidFill>
            <a:schemeClr val="bg1"/>
          </a:solidFill>
        </p:grpSpPr>
        <p:sp>
          <p:nvSpPr>
            <p:cNvPr id="76" name="Freeform 9"/>
            <p:cNvSpPr>
              <a:spLocks/>
            </p:cNvSpPr>
            <p:nvPr/>
          </p:nvSpPr>
          <p:spPr bwMode="auto">
            <a:xfrm>
              <a:off x="2514600" y="1706563"/>
              <a:ext cx="514350" cy="642938"/>
            </a:xfrm>
            <a:custGeom>
              <a:avLst/>
              <a:gdLst/>
              <a:ahLst/>
              <a:cxnLst>
                <a:cxn ang="0">
                  <a:pos x="212" y="83"/>
                </a:cxn>
                <a:cxn ang="0">
                  <a:pos x="212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9" y="1"/>
                </a:cxn>
                <a:cxn ang="0">
                  <a:pos x="4" y="4"/>
                </a:cxn>
                <a:cxn ang="0">
                  <a:pos x="1" y="9"/>
                </a:cxn>
                <a:cxn ang="0">
                  <a:pos x="0" y="14"/>
                </a:cxn>
                <a:cxn ang="0">
                  <a:pos x="0" y="159"/>
                </a:cxn>
                <a:cxn ang="0">
                  <a:pos x="43" y="159"/>
                </a:cxn>
                <a:cxn ang="0">
                  <a:pos x="43" y="159"/>
                </a:cxn>
                <a:cxn ang="0">
                  <a:pos x="49" y="161"/>
                </a:cxn>
                <a:cxn ang="0">
                  <a:pos x="55" y="162"/>
                </a:cxn>
                <a:cxn ang="0">
                  <a:pos x="60" y="164"/>
                </a:cxn>
                <a:cxn ang="0">
                  <a:pos x="65" y="169"/>
                </a:cxn>
                <a:cxn ang="0">
                  <a:pos x="68" y="173"/>
                </a:cxn>
                <a:cxn ang="0">
                  <a:pos x="71" y="178"/>
                </a:cxn>
                <a:cxn ang="0">
                  <a:pos x="73" y="183"/>
                </a:cxn>
                <a:cxn ang="0">
                  <a:pos x="73" y="189"/>
                </a:cxn>
                <a:cxn ang="0">
                  <a:pos x="73" y="303"/>
                </a:cxn>
                <a:cxn ang="0">
                  <a:pos x="73" y="303"/>
                </a:cxn>
                <a:cxn ang="0">
                  <a:pos x="84" y="304"/>
                </a:cxn>
                <a:cxn ang="0">
                  <a:pos x="92" y="308"/>
                </a:cxn>
                <a:cxn ang="0">
                  <a:pos x="97" y="312"/>
                </a:cxn>
                <a:cxn ang="0">
                  <a:pos x="98" y="317"/>
                </a:cxn>
                <a:cxn ang="0">
                  <a:pos x="98" y="317"/>
                </a:cxn>
                <a:cxn ang="0">
                  <a:pos x="100" y="320"/>
                </a:cxn>
                <a:cxn ang="0">
                  <a:pos x="100" y="327"/>
                </a:cxn>
                <a:cxn ang="0">
                  <a:pos x="97" y="335"/>
                </a:cxn>
                <a:cxn ang="0">
                  <a:pos x="91" y="344"/>
                </a:cxn>
                <a:cxn ang="0">
                  <a:pos x="30" y="405"/>
                </a:cxn>
                <a:cxn ang="0">
                  <a:pos x="309" y="405"/>
                </a:cxn>
                <a:cxn ang="0">
                  <a:pos x="309" y="405"/>
                </a:cxn>
                <a:cxn ang="0">
                  <a:pos x="314" y="403"/>
                </a:cxn>
                <a:cxn ang="0">
                  <a:pos x="319" y="400"/>
                </a:cxn>
                <a:cxn ang="0">
                  <a:pos x="322" y="395"/>
                </a:cxn>
                <a:cxn ang="0">
                  <a:pos x="324" y="391"/>
                </a:cxn>
                <a:cxn ang="0">
                  <a:pos x="324" y="111"/>
                </a:cxn>
                <a:cxn ang="0">
                  <a:pos x="241" y="111"/>
                </a:cxn>
                <a:cxn ang="0">
                  <a:pos x="241" y="111"/>
                </a:cxn>
                <a:cxn ang="0">
                  <a:pos x="236" y="111"/>
                </a:cxn>
                <a:cxn ang="0">
                  <a:pos x="229" y="110"/>
                </a:cxn>
                <a:cxn ang="0">
                  <a:pos x="225" y="106"/>
                </a:cxn>
                <a:cxn ang="0">
                  <a:pos x="220" y="103"/>
                </a:cxn>
                <a:cxn ang="0">
                  <a:pos x="217" y="98"/>
                </a:cxn>
                <a:cxn ang="0">
                  <a:pos x="215" y="94"/>
                </a:cxn>
                <a:cxn ang="0">
                  <a:pos x="213" y="87"/>
                </a:cxn>
                <a:cxn ang="0">
                  <a:pos x="212" y="83"/>
                </a:cxn>
                <a:cxn ang="0">
                  <a:pos x="212" y="83"/>
                </a:cxn>
              </a:cxnLst>
              <a:rect l="0" t="0" r="r" b="b"/>
              <a:pathLst>
                <a:path w="324" h="405">
                  <a:moveTo>
                    <a:pt x="212" y="83"/>
                  </a:moveTo>
                  <a:lnTo>
                    <a:pt x="212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9" y="1"/>
                  </a:lnTo>
                  <a:lnTo>
                    <a:pt x="4" y="4"/>
                  </a:lnTo>
                  <a:lnTo>
                    <a:pt x="1" y="9"/>
                  </a:lnTo>
                  <a:lnTo>
                    <a:pt x="0" y="14"/>
                  </a:lnTo>
                  <a:lnTo>
                    <a:pt x="0" y="159"/>
                  </a:lnTo>
                  <a:lnTo>
                    <a:pt x="43" y="159"/>
                  </a:lnTo>
                  <a:lnTo>
                    <a:pt x="43" y="159"/>
                  </a:lnTo>
                  <a:lnTo>
                    <a:pt x="49" y="161"/>
                  </a:lnTo>
                  <a:lnTo>
                    <a:pt x="55" y="162"/>
                  </a:lnTo>
                  <a:lnTo>
                    <a:pt x="60" y="164"/>
                  </a:lnTo>
                  <a:lnTo>
                    <a:pt x="65" y="169"/>
                  </a:lnTo>
                  <a:lnTo>
                    <a:pt x="68" y="173"/>
                  </a:lnTo>
                  <a:lnTo>
                    <a:pt x="71" y="178"/>
                  </a:lnTo>
                  <a:lnTo>
                    <a:pt x="73" y="183"/>
                  </a:lnTo>
                  <a:lnTo>
                    <a:pt x="73" y="189"/>
                  </a:lnTo>
                  <a:lnTo>
                    <a:pt x="73" y="303"/>
                  </a:lnTo>
                  <a:lnTo>
                    <a:pt x="73" y="303"/>
                  </a:lnTo>
                  <a:lnTo>
                    <a:pt x="84" y="304"/>
                  </a:lnTo>
                  <a:lnTo>
                    <a:pt x="92" y="308"/>
                  </a:lnTo>
                  <a:lnTo>
                    <a:pt x="97" y="312"/>
                  </a:lnTo>
                  <a:lnTo>
                    <a:pt x="98" y="317"/>
                  </a:lnTo>
                  <a:lnTo>
                    <a:pt x="98" y="317"/>
                  </a:lnTo>
                  <a:lnTo>
                    <a:pt x="100" y="320"/>
                  </a:lnTo>
                  <a:lnTo>
                    <a:pt x="100" y="327"/>
                  </a:lnTo>
                  <a:lnTo>
                    <a:pt x="97" y="335"/>
                  </a:lnTo>
                  <a:lnTo>
                    <a:pt x="91" y="344"/>
                  </a:lnTo>
                  <a:lnTo>
                    <a:pt x="30" y="405"/>
                  </a:lnTo>
                  <a:lnTo>
                    <a:pt x="309" y="405"/>
                  </a:lnTo>
                  <a:lnTo>
                    <a:pt x="309" y="405"/>
                  </a:lnTo>
                  <a:lnTo>
                    <a:pt x="314" y="403"/>
                  </a:lnTo>
                  <a:lnTo>
                    <a:pt x="319" y="400"/>
                  </a:lnTo>
                  <a:lnTo>
                    <a:pt x="322" y="395"/>
                  </a:lnTo>
                  <a:lnTo>
                    <a:pt x="324" y="391"/>
                  </a:lnTo>
                  <a:lnTo>
                    <a:pt x="324" y="111"/>
                  </a:lnTo>
                  <a:lnTo>
                    <a:pt x="241" y="111"/>
                  </a:lnTo>
                  <a:lnTo>
                    <a:pt x="241" y="111"/>
                  </a:lnTo>
                  <a:lnTo>
                    <a:pt x="236" y="111"/>
                  </a:lnTo>
                  <a:lnTo>
                    <a:pt x="229" y="110"/>
                  </a:lnTo>
                  <a:lnTo>
                    <a:pt x="225" y="106"/>
                  </a:lnTo>
                  <a:lnTo>
                    <a:pt x="220" y="103"/>
                  </a:lnTo>
                  <a:lnTo>
                    <a:pt x="217" y="98"/>
                  </a:lnTo>
                  <a:lnTo>
                    <a:pt x="215" y="94"/>
                  </a:lnTo>
                  <a:lnTo>
                    <a:pt x="213" y="87"/>
                  </a:lnTo>
                  <a:lnTo>
                    <a:pt x="212" y="83"/>
                  </a:lnTo>
                  <a:lnTo>
                    <a:pt x="212" y="83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  <p:sp>
          <p:nvSpPr>
            <p:cNvPr id="78" name="Freeform 10"/>
            <p:cNvSpPr>
              <a:spLocks/>
            </p:cNvSpPr>
            <p:nvPr/>
          </p:nvSpPr>
          <p:spPr bwMode="auto">
            <a:xfrm>
              <a:off x="2873375" y="1706563"/>
              <a:ext cx="155575" cy="153988"/>
            </a:xfrm>
            <a:custGeom>
              <a:avLst/>
              <a:gdLst/>
              <a:ahLst/>
              <a:cxnLst>
                <a:cxn ang="0">
                  <a:pos x="15" y="97"/>
                </a:cxn>
                <a:cxn ang="0">
                  <a:pos x="98" y="97"/>
                </a:cxn>
                <a:cxn ang="0">
                  <a:pos x="0" y="0"/>
                </a:cxn>
                <a:cxn ang="0">
                  <a:pos x="0" y="83"/>
                </a:cxn>
                <a:cxn ang="0">
                  <a:pos x="0" y="83"/>
                </a:cxn>
                <a:cxn ang="0">
                  <a:pos x="2" y="87"/>
                </a:cxn>
                <a:cxn ang="0">
                  <a:pos x="5" y="92"/>
                </a:cxn>
                <a:cxn ang="0">
                  <a:pos x="10" y="95"/>
                </a:cxn>
                <a:cxn ang="0">
                  <a:pos x="15" y="97"/>
                </a:cxn>
                <a:cxn ang="0">
                  <a:pos x="15" y="97"/>
                </a:cxn>
              </a:cxnLst>
              <a:rect l="0" t="0" r="r" b="b"/>
              <a:pathLst>
                <a:path w="98" h="97">
                  <a:moveTo>
                    <a:pt x="15" y="97"/>
                  </a:moveTo>
                  <a:lnTo>
                    <a:pt x="98" y="97"/>
                  </a:lnTo>
                  <a:lnTo>
                    <a:pt x="0" y="0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2" y="87"/>
                  </a:lnTo>
                  <a:lnTo>
                    <a:pt x="5" y="92"/>
                  </a:lnTo>
                  <a:lnTo>
                    <a:pt x="10" y="95"/>
                  </a:lnTo>
                  <a:lnTo>
                    <a:pt x="15" y="97"/>
                  </a:lnTo>
                  <a:lnTo>
                    <a:pt x="15" y="97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  <p:sp>
          <p:nvSpPr>
            <p:cNvPr id="79" name="Freeform 11"/>
            <p:cNvSpPr>
              <a:spLocks/>
            </p:cNvSpPr>
            <p:nvPr/>
          </p:nvSpPr>
          <p:spPr bwMode="auto">
            <a:xfrm>
              <a:off x="2376488" y="1981200"/>
              <a:ext cx="274638" cy="368300"/>
            </a:xfrm>
            <a:custGeom>
              <a:avLst/>
              <a:gdLst/>
              <a:ahLst/>
              <a:cxnLst>
                <a:cxn ang="0">
                  <a:pos x="160" y="144"/>
                </a:cxn>
                <a:cxn ang="0">
                  <a:pos x="146" y="144"/>
                </a:cxn>
                <a:cxn ang="0">
                  <a:pos x="146" y="16"/>
                </a:cxn>
                <a:cxn ang="0">
                  <a:pos x="146" y="16"/>
                </a:cxn>
                <a:cxn ang="0">
                  <a:pos x="144" y="10"/>
                </a:cxn>
                <a:cxn ang="0">
                  <a:pos x="141" y="5"/>
                </a:cxn>
                <a:cxn ang="0">
                  <a:pos x="136" y="2"/>
                </a:cxn>
                <a:cxn ang="0">
                  <a:pos x="130" y="0"/>
                </a:cxn>
                <a:cxn ang="0">
                  <a:pos x="43" y="0"/>
                </a:cxn>
                <a:cxn ang="0">
                  <a:pos x="43" y="0"/>
                </a:cxn>
                <a:cxn ang="0">
                  <a:pos x="37" y="2"/>
                </a:cxn>
                <a:cxn ang="0">
                  <a:pos x="32" y="5"/>
                </a:cxn>
                <a:cxn ang="0">
                  <a:pos x="29" y="10"/>
                </a:cxn>
                <a:cxn ang="0">
                  <a:pos x="27" y="16"/>
                </a:cxn>
                <a:cxn ang="0">
                  <a:pos x="27" y="144"/>
                </a:cxn>
                <a:cxn ang="0">
                  <a:pos x="13" y="144"/>
                </a:cxn>
                <a:cxn ang="0">
                  <a:pos x="13" y="144"/>
                </a:cxn>
                <a:cxn ang="0">
                  <a:pos x="5" y="146"/>
                </a:cxn>
                <a:cxn ang="0">
                  <a:pos x="2" y="147"/>
                </a:cxn>
                <a:cxn ang="0">
                  <a:pos x="0" y="149"/>
                </a:cxn>
                <a:cxn ang="0">
                  <a:pos x="0" y="152"/>
                </a:cxn>
                <a:cxn ang="0">
                  <a:pos x="2" y="155"/>
                </a:cxn>
                <a:cxn ang="0">
                  <a:pos x="5" y="162"/>
                </a:cxn>
                <a:cxn ang="0">
                  <a:pos x="71" y="226"/>
                </a:cxn>
                <a:cxn ang="0">
                  <a:pos x="71" y="226"/>
                </a:cxn>
                <a:cxn ang="0">
                  <a:pos x="74" y="229"/>
                </a:cxn>
                <a:cxn ang="0">
                  <a:pos x="77" y="230"/>
                </a:cxn>
                <a:cxn ang="0">
                  <a:pos x="87" y="232"/>
                </a:cxn>
                <a:cxn ang="0">
                  <a:pos x="96" y="230"/>
                </a:cxn>
                <a:cxn ang="0">
                  <a:pos x="99" y="229"/>
                </a:cxn>
                <a:cxn ang="0">
                  <a:pos x="102" y="226"/>
                </a:cxn>
                <a:cxn ang="0">
                  <a:pos x="166" y="162"/>
                </a:cxn>
                <a:cxn ang="0">
                  <a:pos x="166" y="162"/>
                </a:cxn>
                <a:cxn ang="0">
                  <a:pos x="171" y="155"/>
                </a:cxn>
                <a:cxn ang="0">
                  <a:pos x="173" y="152"/>
                </a:cxn>
                <a:cxn ang="0">
                  <a:pos x="171" y="149"/>
                </a:cxn>
                <a:cxn ang="0">
                  <a:pos x="171" y="147"/>
                </a:cxn>
                <a:cxn ang="0">
                  <a:pos x="168" y="146"/>
                </a:cxn>
                <a:cxn ang="0">
                  <a:pos x="160" y="144"/>
                </a:cxn>
                <a:cxn ang="0">
                  <a:pos x="160" y="144"/>
                </a:cxn>
              </a:cxnLst>
              <a:rect l="0" t="0" r="r" b="b"/>
              <a:pathLst>
                <a:path w="173" h="232">
                  <a:moveTo>
                    <a:pt x="160" y="144"/>
                  </a:moveTo>
                  <a:lnTo>
                    <a:pt x="146" y="144"/>
                  </a:lnTo>
                  <a:lnTo>
                    <a:pt x="146" y="16"/>
                  </a:lnTo>
                  <a:lnTo>
                    <a:pt x="146" y="16"/>
                  </a:lnTo>
                  <a:lnTo>
                    <a:pt x="144" y="10"/>
                  </a:lnTo>
                  <a:lnTo>
                    <a:pt x="141" y="5"/>
                  </a:lnTo>
                  <a:lnTo>
                    <a:pt x="136" y="2"/>
                  </a:lnTo>
                  <a:lnTo>
                    <a:pt x="13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32" y="5"/>
                  </a:lnTo>
                  <a:lnTo>
                    <a:pt x="29" y="10"/>
                  </a:lnTo>
                  <a:lnTo>
                    <a:pt x="27" y="16"/>
                  </a:lnTo>
                  <a:lnTo>
                    <a:pt x="27" y="144"/>
                  </a:lnTo>
                  <a:lnTo>
                    <a:pt x="13" y="144"/>
                  </a:lnTo>
                  <a:lnTo>
                    <a:pt x="13" y="144"/>
                  </a:lnTo>
                  <a:lnTo>
                    <a:pt x="5" y="146"/>
                  </a:lnTo>
                  <a:lnTo>
                    <a:pt x="2" y="147"/>
                  </a:lnTo>
                  <a:lnTo>
                    <a:pt x="0" y="149"/>
                  </a:lnTo>
                  <a:lnTo>
                    <a:pt x="0" y="152"/>
                  </a:lnTo>
                  <a:lnTo>
                    <a:pt x="2" y="155"/>
                  </a:lnTo>
                  <a:lnTo>
                    <a:pt x="5" y="162"/>
                  </a:lnTo>
                  <a:lnTo>
                    <a:pt x="71" y="226"/>
                  </a:lnTo>
                  <a:lnTo>
                    <a:pt x="71" y="226"/>
                  </a:lnTo>
                  <a:lnTo>
                    <a:pt x="74" y="229"/>
                  </a:lnTo>
                  <a:lnTo>
                    <a:pt x="77" y="230"/>
                  </a:lnTo>
                  <a:lnTo>
                    <a:pt x="87" y="232"/>
                  </a:lnTo>
                  <a:lnTo>
                    <a:pt x="96" y="230"/>
                  </a:lnTo>
                  <a:lnTo>
                    <a:pt x="99" y="229"/>
                  </a:lnTo>
                  <a:lnTo>
                    <a:pt x="102" y="226"/>
                  </a:lnTo>
                  <a:lnTo>
                    <a:pt x="166" y="162"/>
                  </a:lnTo>
                  <a:lnTo>
                    <a:pt x="166" y="162"/>
                  </a:lnTo>
                  <a:lnTo>
                    <a:pt x="171" y="155"/>
                  </a:lnTo>
                  <a:lnTo>
                    <a:pt x="173" y="152"/>
                  </a:lnTo>
                  <a:lnTo>
                    <a:pt x="171" y="149"/>
                  </a:lnTo>
                  <a:lnTo>
                    <a:pt x="171" y="147"/>
                  </a:lnTo>
                  <a:lnTo>
                    <a:pt x="168" y="146"/>
                  </a:lnTo>
                  <a:lnTo>
                    <a:pt x="160" y="144"/>
                  </a:lnTo>
                  <a:lnTo>
                    <a:pt x="160" y="144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</p:grpSp>
      <p:grpSp>
        <p:nvGrpSpPr>
          <p:cNvPr id="80" name="Group 81"/>
          <p:cNvGrpSpPr/>
          <p:nvPr/>
        </p:nvGrpSpPr>
        <p:grpSpPr>
          <a:xfrm>
            <a:off x="5827503" y="4377504"/>
            <a:ext cx="482540" cy="475496"/>
            <a:chOff x="2376488" y="1706563"/>
            <a:chExt cx="652462" cy="642938"/>
          </a:xfrm>
          <a:solidFill>
            <a:schemeClr val="bg1"/>
          </a:solidFill>
        </p:grpSpPr>
        <p:sp>
          <p:nvSpPr>
            <p:cNvPr id="81" name="Freeform 9"/>
            <p:cNvSpPr>
              <a:spLocks/>
            </p:cNvSpPr>
            <p:nvPr/>
          </p:nvSpPr>
          <p:spPr bwMode="auto">
            <a:xfrm>
              <a:off x="2514600" y="1706563"/>
              <a:ext cx="514350" cy="642938"/>
            </a:xfrm>
            <a:custGeom>
              <a:avLst/>
              <a:gdLst/>
              <a:ahLst/>
              <a:cxnLst>
                <a:cxn ang="0">
                  <a:pos x="212" y="83"/>
                </a:cxn>
                <a:cxn ang="0">
                  <a:pos x="212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9" y="1"/>
                </a:cxn>
                <a:cxn ang="0">
                  <a:pos x="4" y="4"/>
                </a:cxn>
                <a:cxn ang="0">
                  <a:pos x="1" y="9"/>
                </a:cxn>
                <a:cxn ang="0">
                  <a:pos x="0" y="14"/>
                </a:cxn>
                <a:cxn ang="0">
                  <a:pos x="0" y="159"/>
                </a:cxn>
                <a:cxn ang="0">
                  <a:pos x="43" y="159"/>
                </a:cxn>
                <a:cxn ang="0">
                  <a:pos x="43" y="159"/>
                </a:cxn>
                <a:cxn ang="0">
                  <a:pos x="49" y="161"/>
                </a:cxn>
                <a:cxn ang="0">
                  <a:pos x="55" y="162"/>
                </a:cxn>
                <a:cxn ang="0">
                  <a:pos x="60" y="164"/>
                </a:cxn>
                <a:cxn ang="0">
                  <a:pos x="65" y="169"/>
                </a:cxn>
                <a:cxn ang="0">
                  <a:pos x="68" y="173"/>
                </a:cxn>
                <a:cxn ang="0">
                  <a:pos x="71" y="178"/>
                </a:cxn>
                <a:cxn ang="0">
                  <a:pos x="73" y="183"/>
                </a:cxn>
                <a:cxn ang="0">
                  <a:pos x="73" y="189"/>
                </a:cxn>
                <a:cxn ang="0">
                  <a:pos x="73" y="303"/>
                </a:cxn>
                <a:cxn ang="0">
                  <a:pos x="73" y="303"/>
                </a:cxn>
                <a:cxn ang="0">
                  <a:pos x="84" y="304"/>
                </a:cxn>
                <a:cxn ang="0">
                  <a:pos x="92" y="308"/>
                </a:cxn>
                <a:cxn ang="0">
                  <a:pos x="97" y="312"/>
                </a:cxn>
                <a:cxn ang="0">
                  <a:pos x="98" y="317"/>
                </a:cxn>
                <a:cxn ang="0">
                  <a:pos x="98" y="317"/>
                </a:cxn>
                <a:cxn ang="0">
                  <a:pos x="100" y="320"/>
                </a:cxn>
                <a:cxn ang="0">
                  <a:pos x="100" y="327"/>
                </a:cxn>
                <a:cxn ang="0">
                  <a:pos x="97" y="335"/>
                </a:cxn>
                <a:cxn ang="0">
                  <a:pos x="91" y="344"/>
                </a:cxn>
                <a:cxn ang="0">
                  <a:pos x="30" y="405"/>
                </a:cxn>
                <a:cxn ang="0">
                  <a:pos x="309" y="405"/>
                </a:cxn>
                <a:cxn ang="0">
                  <a:pos x="309" y="405"/>
                </a:cxn>
                <a:cxn ang="0">
                  <a:pos x="314" y="403"/>
                </a:cxn>
                <a:cxn ang="0">
                  <a:pos x="319" y="400"/>
                </a:cxn>
                <a:cxn ang="0">
                  <a:pos x="322" y="395"/>
                </a:cxn>
                <a:cxn ang="0">
                  <a:pos x="324" y="391"/>
                </a:cxn>
                <a:cxn ang="0">
                  <a:pos x="324" y="111"/>
                </a:cxn>
                <a:cxn ang="0">
                  <a:pos x="241" y="111"/>
                </a:cxn>
                <a:cxn ang="0">
                  <a:pos x="241" y="111"/>
                </a:cxn>
                <a:cxn ang="0">
                  <a:pos x="236" y="111"/>
                </a:cxn>
                <a:cxn ang="0">
                  <a:pos x="229" y="110"/>
                </a:cxn>
                <a:cxn ang="0">
                  <a:pos x="225" y="106"/>
                </a:cxn>
                <a:cxn ang="0">
                  <a:pos x="220" y="103"/>
                </a:cxn>
                <a:cxn ang="0">
                  <a:pos x="217" y="98"/>
                </a:cxn>
                <a:cxn ang="0">
                  <a:pos x="215" y="94"/>
                </a:cxn>
                <a:cxn ang="0">
                  <a:pos x="213" y="87"/>
                </a:cxn>
                <a:cxn ang="0">
                  <a:pos x="212" y="83"/>
                </a:cxn>
                <a:cxn ang="0">
                  <a:pos x="212" y="83"/>
                </a:cxn>
              </a:cxnLst>
              <a:rect l="0" t="0" r="r" b="b"/>
              <a:pathLst>
                <a:path w="324" h="405">
                  <a:moveTo>
                    <a:pt x="212" y="83"/>
                  </a:moveTo>
                  <a:lnTo>
                    <a:pt x="212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9" y="1"/>
                  </a:lnTo>
                  <a:lnTo>
                    <a:pt x="4" y="4"/>
                  </a:lnTo>
                  <a:lnTo>
                    <a:pt x="1" y="9"/>
                  </a:lnTo>
                  <a:lnTo>
                    <a:pt x="0" y="14"/>
                  </a:lnTo>
                  <a:lnTo>
                    <a:pt x="0" y="159"/>
                  </a:lnTo>
                  <a:lnTo>
                    <a:pt x="43" y="159"/>
                  </a:lnTo>
                  <a:lnTo>
                    <a:pt x="43" y="159"/>
                  </a:lnTo>
                  <a:lnTo>
                    <a:pt x="49" y="161"/>
                  </a:lnTo>
                  <a:lnTo>
                    <a:pt x="55" y="162"/>
                  </a:lnTo>
                  <a:lnTo>
                    <a:pt x="60" y="164"/>
                  </a:lnTo>
                  <a:lnTo>
                    <a:pt x="65" y="169"/>
                  </a:lnTo>
                  <a:lnTo>
                    <a:pt x="68" y="173"/>
                  </a:lnTo>
                  <a:lnTo>
                    <a:pt x="71" y="178"/>
                  </a:lnTo>
                  <a:lnTo>
                    <a:pt x="73" y="183"/>
                  </a:lnTo>
                  <a:lnTo>
                    <a:pt x="73" y="189"/>
                  </a:lnTo>
                  <a:lnTo>
                    <a:pt x="73" y="303"/>
                  </a:lnTo>
                  <a:lnTo>
                    <a:pt x="73" y="303"/>
                  </a:lnTo>
                  <a:lnTo>
                    <a:pt x="84" y="304"/>
                  </a:lnTo>
                  <a:lnTo>
                    <a:pt x="92" y="308"/>
                  </a:lnTo>
                  <a:lnTo>
                    <a:pt x="97" y="312"/>
                  </a:lnTo>
                  <a:lnTo>
                    <a:pt x="98" y="317"/>
                  </a:lnTo>
                  <a:lnTo>
                    <a:pt x="98" y="317"/>
                  </a:lnTo>
                  <a:lnTo>
                    <a:pt x="100" y="320"/>
                  </a:lnTo>
                  <a:lnTo>
                    <a:pt x="100" y="327"/>
                  </a:lnTo>
                  <a:lnTo>
                    <a:pt x="97" y="335"/>
                  </a:lnTo>
                  <a:lnTo>
                    <a:pt x="91" y="344"/>
                  </a:lnTo>
                  <a:lnTo>
                    <a:pt x="30" y="405"/>
                  </a:lnTo>
                  <a:lnTo>
                    <a:pt x="309" y="405"/>
                  </a:lnTo>
                  <a:lnTo>
                    <a:pt x="309" y="405"/>
                  </a:lnTo>
                  <a:lnTo>
                    <a:pt x="314" y="403"/>
                  </a:lnTo>
                  <a:lnTo>
                    <a:pt x="319" y="400"/>
                  </a:lnTo>
                  <a:lnTo>
                    <a:pt x="322" y="395"/>
                  </a:lnTo>
                  <a:lnTo>
                    <a:pt x="324" y="391"/>
                  </a:lnTo>
                  <a:lnTo>
                    <a:pt x="324" y="111"/>
                  </a:lnTo>
                  <a:lnTo>
                    <a:pt x="241" y="111"/>
                  </a:lnTo>
                  <a:lnTo>
                    <a:pt x="241" y="111"/>
                  </a:lnTo>
                  <a:lnTo>
                    <a:pt x="236" y="111"/>
                  </a:lnTo>
                  <a:lnTo>
                    <a:pt x="229" y="110"/>
                  </a:lnTo>
                  <a:lnTo>
                    <a:pt x="225" y="106"/>
                  </a:lnTo>
                  <a:lnTo>
                    <a:pt x="220" y="103"/>
                  </a:lnTo>
                  <a:lnTo>
                    <a:pt x="217" y="98"/>
                  </a:lnTo>
                  <a:lnTo>
                    <a:pt x="215" y="94"/>
                  </a:lnTo>
                  <a:lnTo>
                    <a:pt x="213" y="87"/>
                  </a:lnTo>
                  <a:lnTo>
                    <a:pt x="212" y="83"/>
                  </a:lnTo>
                  <a:lnTo>
                    <a:pt x="212" y="83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  <p:sp>
          <p:nvSpPr>
            <p:cNvPr id="82" name="Freeform 10"/>
            <p:cNvSpPr>
              <a:spLocks/>
            </p:cNvSpPr>
            <p:nvPr/>
          </p:nvSpPr>
          <p:spPr bwMode="auto">
            <a:xfrm>
              <a:off x="2873375" y="1706563"/>
              <a:ext cx="155575" cy="153988"/>
            </a:xfrm>
            <a:custGeom>
              <a:avLst/>
              <a:gdLst/>
              <a:ahLst/>
              <a:cxnLst>
                <a:cxn ang="0">
                  <a:pos x="15" y="97"/>
                </a:cxn>
                <a:cxn ang="0">
                  <a:pos x="98" y="97"/>
                </a:cxn>
                <a:cxn ang="0">
                  <a:pos x="0" y="0"/>
                </a:cxn>
                <a:cxn ang="0">
                  <a:pos x="0" y="83"/>
                </a:cxn>
                <a:cxn ang="0">
                  <a:pos x="0" y="83"/>
                </a:cxn>
                <a:cxn ang="0">
                  <a:pos x="2" y="87"/>
                </a:cxn>
                <a:cxn ang="0">
                  <a:pos x="5" y="92"/>
                </a:cxn>
                <a:cxn ang="0">
                  <a:pos x="10" y="95"/>
                </a:cxn>
                <a:cxn ang="0">
                  <a:pos x="15" y="97"/>
                </a:cxn>
                <a:cxn ang="0">
                  <a:pos x="15" y="97"/>
                </a:cxn>
              </a:cxnLst>
              <a:rect l="0" t="0" r="r" b="b"/>
              <a:pathLst>
                <a:path w="98" h="97">
                  <a:moveTo>
                    <a:pt x="15" y="97"/>
                  </a:moveTo>
                  <a:lnTo>
                    <a:pt x="98" y="97"/>
                  </a:lnTo>
                  <a:lnTo>
                    <a:pt x="0" y="0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2" y="87"/>
                  </a:lnTo>
                  <a:lnTo>
                    <a:pt x="5" y="92"/>
                  </a:lnTo>
                  <a:lnTo>
                    <a:pt x="10" y="95"/>
                  </a:lnTo>
                  <a:lnTo>
                    <a:pt x="15" y="97"/>
                  </a:lnTo>
                  <a:lnTo>
                    <a:pt x="15" y="97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  <p:sp>
          <p:nvSpPr>
            <p:cNvPr id="83" name="Freeform 11"/>
            <p:cNvSpPr>
              <a:spLocks/>
            </p:cNvSpPr>
            <p:nvPr/>
          </p:nvSpPr>
          <p:spPr bwMode="auto">
            <a:xfrm>
              <a:off x="2376488" y="1981200"/>
              <a:ext cx="274638" cy="368300"/>
            </a:xfrm>
            <a:custGeom>
              <a:avLst/>
              <a:gdLst/>
              <a:ahLst/>
              <a:cxnLst>
                <a:cxn ang="0">
                  <a:pos x="160" y="144"/>
                </a:cxn>
                <a:cxn ang="0">
                  <a:pos x="146" y="144"/>
                </a:cxn>
                <a:cxn ang="0">
                  <a:pos x="146" y="16"/>
                </a:cxn>
                <a:cxn ang="0">
                  <a:pos x="146" y="16"/>
                </a:cxn>
                <a:cxn ang="0">
                  <a:pos x="144" y="10"/>
                </a:cxn>
                <a:cxn ang="0">
                  <a:pos x="141" y="5"/>
                </a:cxn>
                <a:cxn ang="0">
                  <a:pos x="136" y="2"/>
                </a:cxn>
                <a:cxn ang="0">
                  <a:pos x="130" y="0"/>
                </a:cxn>
                <a:cxn ang="0">
                  <a:pos x="43" y="0"/>
                </a:cxn>
                <a:cxn ang="0">
                  <a:pos x="43" y="0"/>
                </a:cxn>
                <a:cxn ang="0">
                  <a:pos x="37" y="2"/>
                </a:cxn>
                <a:cxn ang="0">
                  <a:pos x="32" y="5"/>
                </a:cxn>
                <a:cxn ang="0">
                  <a:pos x="29" y="10"/>
                </a:cxn>
                <a:cxn ang="0">
                  <a:pos x="27" y="16"/>
                </a:cxn>
                <a:cxn ang="0">
                  <a:pos x="27" y="144"/>
                </a:cxn>
                <a:cxn ang="0">
                  <a:pos x="13" y="144"/>
                </a:cxn>
                <a:cxn ang="0">
                  <a:pos x="13" y="144"/>
                </a:cxn>
                <a:cxn ang="0">
                  <a:pos x="5" y="146"/>
                </a:cxn>
                <a:cxn ang="0">
                  <a:pos x="2" y="147"/>
                </a:cxn>
                <a:cxn ang="0">
                  <a:pos x="0" y="149"/>
                </a:cxn>
                <a:cxn ang="0">
                  <a:pos x="0" y="152"/>
                </a:cxn>
                <a:cxn ang="0">
                  <a:pos x="2" y="155"/>
                </a:cxn>
                <a:cxn ang="0">
                  <a:pos x="5" y="162"/>
                </a:cxn>
                <a:cxn ang="0">
                  <a:pos x="71" y="226"/>
                </a:cxn>
                <a:cxn ang="0">
                  <a:pos x="71" y="226"/>
                </a:cxn>
                <a:cxn ang="0">
                  <a:pos x="74" y="229"/>
                </a:cxn>
                <a:cxn ang="0">
                  <a:pos x="77" y="230"/>
                </a:cxn>
                <a:cxn ang="0">
                  <a:pos x="87" y="232"/>
                </a:cxn>
                <a:cxn ang="0">
                  <a:pos x="96" y="230"/>
                </a:cxn>
                <a:cxn ang="0">
                  <a:pos x="99" y="229"/>
                </a:cxn>
                <a:cxn ang="0">
                  <a:pos x="102" y="226"/>
                </a:cxn>
                <a:cxn ang="0">
                  <a:pos x="166" y="162"/>
                </a:cxn>
                <a:cxn ang="0">
                  <a:pos x="166" y="162"/>
                </a:cxn>
                <a:cxn ang="0">
                  <a:pos x="171" y="155"/>
                </a:cxn>
                <a:cxn ang="0">
                  <a:pos x="173" y="152"/>
                </a:cxn>
                <a:cxn ang="0">
                  <a:pos x="171" y="149"/>
                </a:cxn>
                <a:cxn ang="0">
                  <a:pos x="171" y="147"/>
                </a:cxn>
                <a:cxn ang="0">
                  <a:pos x="168" y="146"/>
                </a:cxn>
                <a:cxn ang="0">
                  <a:pos x="160" y="144"/>
                </a:cxn>
                <a:cxn ang="0">
                  <a:pos x="160" y="144"/>
                </a:cxn>
              </a:cxnLst>
              <a:rect l="0" t="0" r="r" b="b"/>
              <a:pathLst>
                <a:path w="173" h="232">
                  <a:moveTo>
                    <a:pt x="160" y="144"/>
                  </a:moveTo>
                  <a:lnTo>
                    <a:pt x="146" y="144"/>
                  </a:lnTo>
                  <a:lnTo>
                    <a:pt x="146" y="16"/>
                  </a:lnTo>
                  <a:lnTo>
                    <a:pt x="146" y="16"/>
                  </a:lnTo>
                  <a:lnTo>
                    <a:pt x="144" y="10"/>
                  </a:lnTo>
                  <a:lnTo>
                    <a:pt x="141" y="5"/>
                  </a:lnTo>
                  <a:lnTo>
                    <a:pt x="136" y="2"/>
                  </a:lnTo>
                  <a:lnTo>
                    <a:pt x="13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32" y="5"/>
                  </a:lnTo>
                  <a:lnTo>
                    <a:pt x="29" y="10"/>
                  </a:lnTo>
                  <a:lnTo>
                    <a:pt x="27" y="16"/>
                  </a:lnTo>
                  <a:lnTo>
                    <a:pt x="27" y="144"/>
                  </a:lnTo>
                  <a:lnTo>
                    <a:pt x="13" y="144"/>
                  </a:lnTo>
                  <a:lnTo>
                    <a:pt x="13" y="144"/>
                  </a:lnTo>
                  <a:lnTo>
                    <a:pt x="5" y="146"/>
                  </a:lnTo>
                  <a:lnTo>
                    <a:pt x="2" y="147"/>
                  </a:lnTo>
                  <a:lnTo>
                    <a:pt x="0" y="149"/>
                  </a:lnTo>
                  <a:lnTo>
                    <a:pt x="0" y="152"/>
                  </a:lnTo>
                  <a:lnTo>
                    <a:pt x="2" y="155"/>
                  </a:lnTo>
                  <a:lnTo>
                    <a:pt x="5" y="162"/>
                  </a:lnTo>
                  <a:lnTo>
                    <a:pt x="71" y="226"/>
                  </a:lnTo>
                  <a:lnTo>
                    <a:pt x="71" y="226"/>
                  </a:lnTo>
                  <a:lnTo>
                    <a:pt x="74" y="229"/>
                  </a:lnTo>
                  <a:lnTo>
                    <a:pt x="77" y="230"/>
                  </a:lnTo>
                  <a:lnTo>
                    <a:pt x="87" y="232"/>
                  </a:lnTo>
                  <a:lnTo>
                    <a:pt x="96" y="230"/>
                  </a:lnTo>
                  <a:lnTo>
                    <a:pt x="99" y="229"/>
                  </a:lnTo>
                  <a:lnTo>
                    <a:pt x="102" y="226"/>
                  </a:lnTo>
                  <a:lnTo>
                    <a:pt x="166" y="162"/>
                  </a:lnTo>
                  <a:lnTo>
                    <a:pt x="166" y="162"/>
                  </a:lnTo>
                  <a:lnTo>
                    <a:pt x="171" y="155"/>
                  </a:lnTo>
                  <a:lnTo>
                    <a:pt x="173" y="152"/>
                  </a:lnTo>
                  <a:lnTo>
                    <a:pt x="171" y="149"/>
                  </a:lnTo>
                  <a:lnTo>
                    <a:pt x="171" y="147"/>
                  </a:lnTo>
                  <a:lnTo>
                    <a:pt x="168" y="146"/>
                  </a:lnTo>
                  <a:lnTo>
                    <a:pt x="160" y="144"/>
                  </a:lnTo>
                  <a:lnTo>
                    <a:pt x="160" y="144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</p:grpSp>
      <p:grpSp>
        <p:nvGrpSpPr>
          <p:cNvPr id="84" name="Group 81"/>
          <p:cNvGrpSpPr/>
          <p:nvPr/>
        </p:nvGrpSpPr>
        <p:grpSpPr>
          <a:xfrm>
            <a:off x="7002583" y="4377504"/>
            <a:ext cx="482540" cy="475496"/>
            <a:chOff x="2376488" y="1706563"/>
            <a:chExt cx="652462" cy="642938"/>
          </a:xfrm>
          <a:solidFill>
            <a:schemeClr val="bg1"/>
          </a:solidFill>
        </p:grpSpPr>
        <p:sp>
          <p:nvSpPr>
            <p:cNvPr id="85" name="Freeform 9"/>
            <p:cNvSpPr>
              <a:spLocks/>
            </p:cNvSpPr>
            <p:nvPr/>
          </p:nvSpPr>
          <p:spPr bwMode="auto">
            <a:xfrm>
              <a:off x="2514600" y="1706563"/>
              <a:ext cx="514350" cy="642938"/>
            </a:xfrm>
            <a:custGeom>
              <a:avLst/>
              <a:gdLst/>
              <a:ahLst/>
              <a:cxnLst>
                <a:cxn ang="0">
                  <a:pos x="212" y="83"/>
                </a:cxn>
                <a:cxn ang="0">
                  <a:pos x="212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9" y="1"/>
                </a:cxn>
                <a:cxn ang="0">
                  <a:pos x="4" y="4"/>
                </a:cxn>
                <a:cxn ang="0">
                  <a:pos x="1" y="9"/>
                </a:cxn>
                <a:cxn ang="0">
                  <a:pos x="0" y="14"/>
                </a:cxn>
                <a:cxn ang="0">
                  <a:pos x="0" y="159"/>
                </a:cxn>
                <a:cxn ang="0">
                  <a:pos x="43" y="159"/>
                </a:cxn>
                <a:cxn ang="0">
                  <a:pos x="43" y="159"/>
                </a:cxn>
                <a:cxn ang="0">
                  <a:pos x="49" y="161"/>
                </a:cxn>
                <a:cxn ang="0">
                  <a:pos x="55" y="162"/>
                </a:cxn>
                <a:cxn ang="0">
                  <a:pos x="60" y="164"/>
                </a:cxn>
                <a:cxn ang="0">
                  <a:pos x="65" y="169"/>
                </a:cxn>
                <a:cxn ang="0">
                  <a:pos x="68" y="173"/>
                </a:cxn>
                <a:cxn ang="0">
                  <a:pos x="71" y="178"/>
                </a:cxn>
                <a:cxn ang="0">
                  <a:pos x="73" y="183"/>
                </a:cxn>
                <a:cxn ang="0">
                  <a:pos x="73" y="189"/>
                </a:cxn>
                <a:cxn ang="0">
                  <a:pos x="73" y="303"/>
                </a:cxn>
                <a:cxn ang="0">
                  <a:pos x="73" y="303"/>
                </a:cxn>
                <a:cxn ang="0">
                  <a:pos x="84" y="304"/>
                </a:cxn>
                <a:cxn ang="0">
                  <a:pos x="92" y="308"/>
                </a:cxn>
                <a:cxn ang="0">
                  <a:pos x="97" y="312"/>
                </a:cxn>
                <a:cxn ang="0">
                  <a:pos x="98" y="317"/>
                </a:cxn>
                <a:cxn ang="0">
                  <a:pos x="98" y="317"/>
                </a:cxn>
                <a:cxn ang="0">
                  <a:pos x="100" y="320"/>
                </a:cxn>
                <a:cxn ang="0">
                  <a:pos x="100" y="327"/>
                </a:cxn>
                <a:cxn ang="0">
                  <a:pos x="97" y="335"/>
                </a:cxn>
                <a:cxn ang="0">
                  <a:pos x="91" y="344"/>
                </a:cxn>
                <a:cxn ang="0">
                  <a:pos x="30" y="405"/>
                </a:cxn>
                <a:cxn ang="0">
                  <a:pos x="309" y="405"/>
                </a:cxn>
                <a:cxn ang="0">
                  <a:pos x="309" y="405"/>
                </a:cxn>
                <a:cxn ang="0">
                  <a:pos x="314" y="403"/>
                </a:cxn>
                <a:cxn ang="0">
                  <a:pos x="319" y="400"/>
                </a:cxn>
                <a:cxn ang="0">
                  <a:pos x="322" y="395"/>
                </a:cxn>
                <a:cxn ang="0">
                  <a:pos x="324" y="391"/>
                </a:cxn>
                <a:cxn ang="0">
                  <a:pos x="324" y="111"/>
                </a:cxn>
                <a:cxn ang="0">
                  <a:pos x="241" y="111"/>
                </a:cxn>
                <a:cxn ang="0">
                  <a:pos x="241" y="111"/>
                </a:cxn>
                <a:cxn ang="0">
                  <a:pos x="236" y="111"/>
                </a:cxn>
                <a:cxn ang="0">
                  <a:pos x="229" y="110"/>
                </a:cxn>
                <a:cxn ang="0">
                  <a:pos x="225" y="106"/>
                </a:cxn>
                <a:cxn ang="0">
                  <a:pos x="220" y="103"/>
                </a:cxn>
                <a:cxn ang="0">
                  <a:pos x="217" y="98"/>
                </a:cxn>
                <a:cxn ang="0">
                  <a:pos x="215" y="94"/>
                </a:cxn>
                <a:cxn ang="0">
                  <a:pos x="213" y="87"/>
                </a:cxn>
                <a:cxn ang="0">
                  <a:pos x="212" y="83"/>
                </a:cxn>
                <a:cxn ang="0">
                  <a:pos x="212" y="83"/>
                </a:cxn>
              </a:cxnLst>
              <a:rect l="0" t="0" r="r" b="b"/>
              <a:pathLst>
                <a:path w="324" h="405">
                  <a:moveTo>
                    <a:pt x="212" y="83"/>
                  </a:moveTo>
                  <a:lnTo>
                    <a:pt x="212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9" y="1"/>
                  </a:lnTo>
                  <a:lnTo>
                    <a:pt x="4" y="4"/>
                  </a:lnTo>
                  <a:lnTo>
                    <a:pt x="1" y="9"/>
                  </a:lnTo>
                  <a:lnTo>
                    <a:pt x="0" y="14"/>
                  </a:lnTo>
                  <a:lnTo>
                    <a:pt x="0" y="159"/>
                  </a:lnTo>
                  <a:lnTo>
                    <a:pt x="43" y="159"/>
                  </a:lnTo>
                  <a:lnTo>
                    <a:pt x="43" y="159"/>
                  </a:lnTo>
                  <a:lnTo>
                    <a:pt x="49" y="161"/>
                  </a:lnTo>
                  <a:lnTo>
                    <a:pt x="55" y="162"/>
                  </a:lnTo>
                  <a:lnTo>
                    <a:pt x="60" y="164"/>
                  </a:lnTo>
                  <a:lnTo>
                    <a:pt x="65" y="169"/>
                  </a:lnTo>
                  <a:lnTo>
                    <a:pt x="68" y="173"/>
                  </a:lnTo>
                  <a:lnTo>
                    <a:pt x="71" y="178"/>
                  </a:lnTo>
                  <a:lnTo>
                    <a:pt x="73" y="183"/>
                  </a:lnTo>
                  <a:lnTo>
                    <a:pt x="73" y="189"/>
                  </a:lnTo>
                  <a:lnTo>
                    <a:pt x="73" y="303"/>
                  </a:lnTo>
                  <a:lnTo>
                    <a:pt x="73" y="303"/>
                  </a:lnTo>
                  <a:lnTo>
                    <a:pt x="84" y="304"/>
                  </a:lnTo>
                  <a:lnTo>
                    <a:pt x="92" y="308"/>
                  </a:lnTo>
                  <a:lnTo>
                    <a:pt x="97" y="312"/>
                  </a:lnTo>
                  <a:lnTo>
                    <a:pt x="98" y="317"/>
                  </a:lnTo>
                  <a:lnTo>
                    <a:pt x="98" y="317"/>
                  </a:lnTo>
                  <a:lnTo>
                    <a:pt x="100" y="320"/>
                  </a:lnTo>
                  <a:lnTo>
                    <a:pt x="100" y="327"/>
                  </a:lnTo>
                  <a:lnTo>
                    <a:pt x="97" y="335"/>
                  </a:lnTo>
                  <a:lnTo>
                    <a:pt x="91" y="344"/>
                  </a:lnTo>
                  <a:lnTo>
                    <a:pt x="30" y="405"/>
                  </a:lnTo>
                  <a:lnTo>
                    <a:pt x="309" y="405"/>
                  </a:lnTo>
                  <a:lnTo>
                    <a:pt x="309" y="405"/>
                  </a:lnTo>
                  <a:lnTo>
                    <a:pt x="314" y="403"/>
                  </a:lnTo>
                  <a:lnTo>
                    <a:pt x="319" y="400"/>
                  </a:lnTo>
                  <a:lnTo>
                    <a:pt x="322" y="395"/>
                  </a:lnTo>
                  <a:lnTo>
                    <a:pt x="324" y="391"/>
                  </a:lnTo>
                  <a:lnTo>
                    <a:pt x="324" y="111"/>
                  </a:lnTo>
                  <a:lnTo>
                    <a:pt x="241" y="111"/>
                  </a:lnTo>
                  <a:lnTo>
                    <a:pt x="241" y="111"/>
                  </a:lnTo>
                  <a:lnTo>
                    <a:pt x="236" y="111"/>
                  </a:lnTo>
                  <a:lnTo>
                    <a:pt x="229" y="110"/>
                  </a:lnTo>
                  <a:lnTo>
                    <a:pt x="225" y="106"/>
                  </a:lnTo>
                  <a:lnTo>
                    <a:pt x="220" y="103"/>
                  </a:lnTo>
                  <a:lnTo>
                    <a:pt x="217" y="98"/>
                  </a:lnTo>
                  <a:lnTo>
                    <a:pt x="215" y="94"/>
                  </a:lnTo>
                  <a:lnTo>
                    <a:pt x="213" y="87"/>
                  </a:lnTo>
                  <a:lnTo>
                    <a:pt x="212" y="83"/>
                  </a:lnTo>
                  <a:lnTo>
                    <a:pt x="212" y="83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  <p:sp>
          <p:nvSpPr>
            <p:cNvPr id="86" name="Freeform 10"/>
            <p:cNvSpPr>
              <a:spLocks/>
            </p:cNvSpPr>
            <p:nvPr/>
          </p:nvSpPr>
          <p:spPr bwMode="auto">
            <a:xfrm>
              <a:off x="2873375" y="1706563"/>
              <a:ext cx="155575" cy="153988"/>
            </a:xfrm>
            <a:custGeom>
              <a:avLst/>
              <a:gdLst/>
              <a:ahLst/>
              <a:cxnLst>
                <a:cxn ang="0">
                  <a:pos x="15" y="97"/>
                </a:cxn>
                <a:cxn ang="0">
                  <a:pos x="98" y="97"/>
                </a:cxn>
                <a:cxn ang="0">
                  <a:pos x="0" y="0"/>
                </a:cxn>
                <a:cxn ang="0">
                  <a:pos x="0" y="83"/>
                </a:cxn>
                <a:cxn ang="0">
                  <a:pos x="0" y="83"/>
                </a:cxn>
                <a:cxn ang="0">
                  <a:pos x="2" y="87"/>
                </a:cxn>
                <a:cxn ang="0">
                  <a:pos x="5" y="92"/>
                </a:cxn>
                <a:cxn ang="0">
                  <a:pos x="10" y="95"/>
                </a:cxn>
                <a:cxn ang="0">
                  <a:pos x="15" y="97"/>
                </a:cxn>
                <a:cxn ang="0">
                  <a:pos x="15" y="97"/>
                </a:cxn>
              </a:cxnLst>
              <a:rect l="0" t="0" r="r" b="b"/>
              <a:pathLst>
                <a:path w="98" h="97">
                  <a:moveTo>
                    <a:pt x="15" y="97"/>
                  </a:moveTo>
                  <a:lnTo>
                    <a:pt x="98" y="97"/>
                  </a:lnTo>
                  <a:lnTo>
                    <a:pt x="0" y="0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2" y="87"/>
                  </a:lnTo>
                  <a:lnTo>
                    <a:pt x="5" y="92"/>
                  </a:lnTo>
                  <a:lnTo>
                    <a:pt x="10" y="95"/>
                  </a:lnTo>
                  <a:lnTo>
                    <a:pt x="15" y="97"/>
                  </a:lnTo>
                  <a:lnTo>
                    <a:pt x="15" y="97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  <p:sp>
          <p:nvSpPr>
            <p:cNvPr id="87" name="Freeform 11"/>
            <p:cNvSpPr>
              <a:spLocks/>
            </p:cNvSpPr>
            <p:nvPr/>
          </p:nvSpPr>
          <p:spPr bwMode="auto">
            <a:xfrm>
              <a:off x="2376488" y="1981200"/>
              <a:ext cx="274638" cy="368300"/>
            </a:xfrm>
            <a:custGeom>
              <a:avLst/>
              <a:gdLst/>
              <a:ahLst/>
              <a:cxnLst>
                <a:cxn ang="0">
                  <a:pos x="160" y="144"/>
                </a:cxn>
                <a:cxn ang="0">
                  <a:pos x="146" y="144"/>
                </a:cxn>
                <a:cxn ang="0">
                  <a:pos x="146" y="16"/>
                </a:cxn>
                <a:cxn ang="0">
                  <a:pos x="146" y="16"/>
                </a:cxn>
                <a:cxn ang="0">
                  <a:pos x="144" y="10"/>
                </a:cxn>
                <a:cxn ang="0">
                  <a:pos x="141" y="5"/>
                </a:cxn>
                <a:cxn ang="0">
                  <a:pos x="136" y="2"/>
                </a:cxn>
                <a:cxn ang="0">
                  <a:pos x="130" y="0"/>
                </a:cxn>
                <a:cxn ang="0">
                  <a:pos x="43" y="0"/>
                </a:cxn>
                <a:cxn ang="0">
                  <a:pos x="43" y="0"/>
                </a:cxn>
                <a:cxn ang="0">
                  <a:pos x="37" y="2"/>
                </a:cxn>
                <a:cxn ang="0">
                  <a:pos x="32" y="5"/>
                </a:cxn>
                <a:cxn ang="0">
                  <a:pos x="29" y="10"/>
                </a:cxn>
                <a:cxn ang="0">
                  <a:pos x="27" y="16"/>
                </a:cxn>
                <a:cxn ang="0">
                  <a:pos x="27" y="144"/>
                </a:cxn>
                <a:cxn ang="0">
                  <a:pos x="13" y="144"/>
                </a:cxn>
                <a:cxn ang="0">
                  <a:pos x="13" y="144"/>
                </a:cxn>
                <a:cxn ang="0">
                  <a:pos x="5" y="146"/>
                </a:cxn>
                <a:cxn ang="0">
                  <a:pos x="2" y="147"/>
                </a:cxn>
                <a:cxn ang="0">
                  <a:pos x="0" y="149"/>
                </a:cxn>
                <a:cxn ang="0">
                  <a:pos x="0" y="152"/>
                </a:cxn>
                <a:cxn ang="0">
                  <a:pos x="2" y="155"/>
                </a:cxn>
                <a:cxn ang="0">
                  <a:pos x="5" y="162"/>
                </a:cxn>
                <a:cxn ang="0">
                  <a:pos x="71" y="226"/>
                </a:cxn>
                <a:cxn ang="0">
                  <a:pos x="71" y="226"/>
                </a:cxn>
                <a:cxn ang="0">
                  <a:pos x="74" y="229"/>
                </a:cxn>
                <a:cxn ang="0">
                  <a:pos x="77" y="230"/>
                </a:cxn>
                <a:cxn ang="0">
                  <a:pos x="87" y="232"/>
                </a:cxn>
                <a:cxn ang="0">
                  <a:pos x="96" y="230"/>
                </a:cxn>
                <a:cxn ang="0">
                  <a:pos x="99" y="229"/>
                </a:cxn>
                <a:cxn ang="0">
                  <a:pos x="102" y="226"/>
                </a:cxn>
                <a:cxn ang="0">
                  <a:pos x="166" y="162"/>
                </a:cxn>
                <a:cxn ang="0">
                  <a:pos x="166" y="162"/>
                </a:cxn>
                <a:cxn ang="0">
                  <a:pos x="171" y="155"/>
                </a:cxn>
                <a:cxn ang="0">
                  <a:pos x="173" y="152"/>
                </a:cxn>
                <a:cxn ang="0">
                  <a:pos x="171" y="149"/>
                </a:cxn>
                <a:cxn ang="0">
                  <a:pos x="171" y="147"/>
                </a:cxn>
                <a:cxn ang="0">
                  <a:pos x="168" y="146"/>
                </a:cxn>
                <a:cxn ang="0">
                  <a:pos x="160" y="144"/>
                </a:cxn>
                <a:cxn ang="0">
                  <a:pos x="160" y="144"/>
                </a:cxn>
              </a:cxnLst>
              <a:rect l="0" t="0" r="r" b="b"/>
              <a:pathLst>
                <a:path w="173" h="232">
                  <a:moveTo>
                    <a:pt x="160" y="144"/>
                  </a:moveTo>
                  <a:lnTo>
                    <a:pt x="146" y="144"/>
                  </a:lnTo>
                  <a:lnTo>
                    <a:pt x="146" y="16"/>
                  </a:lnTo>
                  <a:lnTo>
                    <a:pt x="146" y="16"/>
                  </a:lnTo>
                  <a:lnTo>
                    <a:pt x="144" y="10"/>
                  </a:lnTo>
                  <a:lnTo>
                    <a:pt x="141" y="5"/>
                  </a:lnTo>
                  <a:lnTo>
                    <a:pt x="136" y="2"/>
                  </a:lnTo>
                  <a:lnTo>
                    <a:pt x="13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32" y="5"/>
                  </a:lnTo>
                  <a:lnTo>
                    <a:pt x="29" y="10"/>
                  </a:lnTo>
                  <a:lnTo>
                    <a:pt x="27" y="16"/>
                  </a:lnTo>
                  <a:lnTo>
                    <a:pt x="27" y="144"/>
                  </a:lnTo>
                  <a:lnTo>
                    <a:pt x="13" y="144"/>
                  </a:lnTo>
                  <a:lnTo>
                    <a:pt x="13" y="144"/>
                  </a:lnTo>
                  <a:lnTo>
                    <a:pt x="5" y="146"/>
                  </a:lnTo>
                  <a:lnTo>
                    <a:pt x="2" y="147"/>
                  </a:lnTo>
                  <a:lnTo>
                    <a:pt x="0" y="149"/>
                  </a:lnTo>
                  <a:lnTo>
                    <a:pt x="0" y="152"/>
                  </a:lnTo>
                  <a:lnTo>
                    <a:pt x="2" y="155"/>
                  </a:lnTo>
                  <a:lnTo>
                    <a:pt x="5" y="162"/>
                  </a:lnTo>
                  <a:lnTo>
                    <a:pt x="71" y="226"/>
                  </a:lnTo>
                  <a:lnTo>
                    <a:pt x="71" y="226"/>
                  </a:lnTo>
                  <a:lnTo>
                    <a:pt x="74" y="229"/>
                  </a:lnTo>
                  <a:lnTo>
                    <a:pt x="77" y="230"/>
                  </a:lnTo>
                  <a:lnTo>
                    <a:pt x="87" y="232"/>
                  </a:lnTo>
                  <a:lnTo>
                    <a:pt x="96" y="230"/>
                  </a:lnTo>
                  <a:lnTo>
                    <a:pt x="99" y="229"/>
                  </a:lnTo>
                  <a:lnTo>
                    <a:pt x="102" y="226"/>
                  </a:lnTo>
                  <a:lnTo>
                    <a:pt x="166" y="162"/>
                  </a:lnTo>
                  <a:lnTo>
                    <a:pt x="166" y="162"/>
                  </a:lnTo>
                  <a:lnTo>
                    <a:pt x="171" y="155"/>
                  </a:lnTo>
                  <a:lnTo>
                    <a:pt x="173" y="152"/>
                  </a:lnTo>
                  <a:lnTo>
                    <a:pt x="171" y="149"/>
                  </a:lnTo>
                  <a:lnTo>
                    <a:pt x="171" y="147"/>
                  </a:lnTo>
                  <a:lnTo>
                    <a:pt x="168" y="146"/>
                  </a:lnTo>
                  <a:lnTo>
                    <a:pt x="160" y="144"/>
                  </a:lnTo>
                  <a:lnTo>
                    <a:pt x="160" y="144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</p:grpSp>
      <p:grpSp>
        <p:nvGrpSpPr>
          <p:cNvPr id="88" name="Group 81"/>
          <p:cNvGrpSpPr/>
          <p:nvPr/>
        </p:nvGrpSpPr>
        <p:grpSpPr>
          <a:xfrm>
            <a:off x="8833447" y="4377504"/>
            <a:ext cx="482540" cy="475496"/>
            <a:chOff x="2376488" y="1706563"/>
            <a:chExt cx="652462" cy="642938"/>
          </a:xfrm>
          <a:solidFill>
            <a:schemeClr val="bg1"/>
          </a:solidFill>
        </p:grpSpPr>
        <p:sp>
          <p:nvSpPr>
            <p:cNvPr id="89" name="Freeform 9"/>
            <p:cNvSpPr>
              <a:spLocks/>
            </p:cNvSpPr>
            <p:nvPr/>
          </p:nvSpPr>
          <p:spPr bwMode="auto">
            <a:xfrm>
              <a:off x="2514600" y="1706563"/>
              <a:ext cx="514350" cy="642938"/>
            </a:xfrm>
            <a:custGeom>
              <a:avLst/>
              <a:gdLst/>
              <a:ahLst/>
              <a:cxnLst>
                <a:cxn ang="0">
                  <a:pos x="212" y="83"/>
                </a:cxn>
                <a:cxn ang="0">
                  <a:pos x="212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9" y="1"/>
                </a:cxn>
                <a:cxn ang="0">
                  <a:pos x="4" y="4"/>
                </a:cxn>
                <a:cxn ang="0">
                  <a:pos x="1" y="9"/>
                </a:cxn>
                <a:cxn ang="0">
                  <a:pos x="0" y="14"/>
                </a:cxn>
                <a:cxn ang="0">
                  <a:pos x="0" y="159"/>
                </a:cxn>
                <a:cxn ang="0">
                  <a:pos x="43" y="159"/>
                </a:cxn>
                <a:cxn ang="0">
                  <a:pos x="43" y="159"/>
                </a:cxn>
                <a:cxn ang="0">
                  <a:pos x="49" y="161"/>
                </a:cxn>
                <a:cxn ang="0">
                  <a:pos x="55" y="162"/>
                </a:cxn>
                <a:cxn ang="0">
                  <a:pos x="60" y="164"/>
                </a:cxn>
                <a:cxn ang="0">
                  <a:pos x="65" y="169"/>
                </a:cxn>
                <a:cxn ang="0">
                  <a:pos x="68" y="173"/>
                </a:cxn>
                <a:cxn ang="0">
                  <a:pos x="71" y="178"/>
                </a:cxn>
                <a:cxn ang="0">
                  <a:pos x="73" y="183"/>
                </a:cxn>
                <a:cxn ang="0">
                  <a:pos x="73" y="189"/>
                </a:cxn>
                <a:cxn ang="0">
                  <a:pos x="73" y="303"/>
                </a:cxn>
                <a:cxn ang="0">
                  <a:pos x="73" y="303"/>
                </a:cxn>
                <a:cxn ang="0">
                  <a:pos x="84" y="304"/>
                </a:cxn>
                <a:cxn ang="0">
                  <a:pos x="92" y="308"/>
                </a:cxn>
                <a:cxn ang="0">
                  <a:pos x="97" y="312"/>
                </a:cxn>
                <a:cxn ang="0">
                  <a:pos x="98" y="317"/>
                </a:cxn>
                <a:cxn ang="0">
                  <a:pos x="98" y="317"/>
                </a:cxn>
                <a:cxn ang="0">
                  <a:pos x="100" y="320"/>
                </a:cxn>
                <a:cxn ang="0">
                  <a:pos x="100" y="327"/>
                </a:cxn>
                <a:cxn ang="0">
                  <a:pos x="97" y="335"/>
                </a:cxn>
                <a:cxn ang="0">
                  <a:pos x="91" y="344"/>
                </a:cxn>
                <a:cxn ang="0">
                  <a:pos x="30" y="405"/>
                </a:cxn>
                <a:cxn ang="0">
                  <a:pos x="309" y="405"/>
                </a:cxn>
                <a:cxn ang="0">
                  <a:pos x="309" y="405"/>
                </a:cxn>
                <a:cxn ang="0">
                  <a:pos x="314" y="403"/>
                </a:cxn>
                <a:cxn ang="0">
                  <a:pos x="319" y="400"/>
                </a:cxn>
                <a:cxn ang="0">
                  <a:pos x="322" y="395"/>
                </a:cxn>
                <a:cxn ang="0">
                  <a:pos x="324" y="391"/>
                </a:cxn>
                <a:cxn ang="0">
                  <a:pos x="324" y="111"/>
                </a:cxn>
                <a:cxn ang="0">
                  <a:pos x="241" y="111"/>
                </a:cxn>
                <a:cxn ang="0">
                  <a:pos x="241" y="111"/>
                </a:cxn>
                <a:cxn ang="0">
                  <a:pos x="236" y="111"/>
                </a:cxn>
                <a:cxn ang="0">
                  <a:pos x="229" y="110"/>
                </a:cxn>
                <a:cxn ang="0">
                  <a:pos x="225" y="106"/>
                </a:cxn>
                <a:cxn ang="0">
                  <a:pos x="220" y="103"/>
                </a:cxn>
                <a:cxn ang="0">
                  <a:pos x="217" y="98"/>
                </a:cxn>
                <a:cxn ang="0">
                  <a:pos x="215" y="94"/>
                </a:cxn>
                <a:cxn ang="0">
                  <a:pos x="213" y="87"/>
                </a:cxn>
                <a:cxn ang="0">
                  <a:pos x="212" y="83"/>
                </a:cxn>
                <a:cxn ang="0">
                  <a:pos x="212" y="83"/>
                </a:cxn>
              </a:cxnLst>
              <a:rect l="0" t="0" r="r" b="b"/>
              <a:pathLst>
                <a:path w="324" h="405">
                  <a:moveTo>
                    <a:pt x="212" y="83"/>
                  </a:moveTo>
                  <a:lnTo>
                    <a:pt x="212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9" y="1"/>
                  </a:lnTo>
                  <a:lnTo>
                    <a:pt x="4" y="4"/>
                  </a:lnTo>
                  <a:lnTo>
                    <a:pt x="1" y="9"/>
                  </a:lnTo>
                  <a:lnTo>
                    <a:pt x="0" y="14"/>
                  </a:lnTo>
                  <a:lnTo>
                    <a:pt x="0" y="159"/>
                  </a:lnTo>
                  <a:lnTo>
                    <a:pt x="43" y="159"/>
                  </a:lnTo>
                  <a:lnTo>
                    <a:pt x="43" y="159"/>
                  </a:lnTo>
                  <a:lnTo>
                    <a:pt x="49" y="161"/>
                  </a:lnTo>
                  <a:lnTo>
                    <a:pt x="55" y="162"/>
                  </a:lnTo>
                  <a:lnTo>
                    <a:pt x="60" y="164"/>
                  </a:lnTo>
                  <a:lnTo>
                    <a:pt x="65" y="169"/>
                  </a:lnTo>
                  <a:lnTo>
                    <a:pt x="68" y="173"/>
                  </a:lnTo>
                  <a:lnTo>
                    <a:pt x="71" y="178"/>
                  </a:lnTo>
                  <a:lnTo>
                    <a:pt x="73" y="183"/>
                  </a:lnTo>
                  <a:lnTo>
                    <a:pt x="73" y="189"/>
                  </a:lnTo>
                  <a:lnTo>
                    <a:pt x="73" y="303"/>
                  </a:lnTo>
                  <a:lnTo>
                    <a:pt x="73" y="303"/>
                  </a:lnTo>
                  <a:lnTo>
                    <a:pt x="84" y="304"/>
                  </a:lnTo>
                  <a:lnTo>
                    <a:pt x="92" y="308"/>
                  </a:lnTo>
                  <a:lnTo>
                    <a:pt x="97" y="312"/>
                  </a:lnTo>
                  <a:lnTo>
                    <a:pt x="98" y="317"/>
                  </a:lnTo>
                  <a:lnTo>
                    <a:pt x="98" y="317"/>
                  </a:lnTo>
                  <a:lnTo>
                    <a:pt x="100" y="320"/>
                  </a:lnTo>
                  <a:lnTo>
                    <a:pt x="100" y="327"/>
                  </a:lnTo>
                  <a:lnTo>
                    <a:pt x="97" y="335"/>
                  </a:lnTo>
                  <a:lnTo>
                    <a:pt x="91" y="344"/>
                  </a:lnTo>
                  <a:lnTo>
                    <a:pt x="30" y="405"/>
                  </a:lnTo>
                  <a:lnTo>
                    <a:pt x="309" y="405"/>
                  </a:lnTo>
                  <a:lnTo>
                    <a:pt x="309" y="405"/>
                  </a:lnTo>
                  <a:lnTo>
                    <a:pt x="314" y="403"/>
                  </a:lnTo>
                  <a:lnTo>
                    <a:pt x="319" y="400"/>
                  </a:lnTo>
                  <a:lnTo>
                    <a:pt x="322" y="395"/>
                  </a:lnTo>
                  <a:lnTo>
                    <a:pt x="324" y="391"/>
                  </a:lnTo>
                  <a:lnTo>
                    <a:pt x="324" y="111"/>
                  </a:lnTo>
                  <a:lnTo>
                    <a:pt x="241" y="111"/>
                  </a:lnTo>
                  <a:lnTo>
                    <a:pt x="241" y="111"/>
                  </a:lnTo>
                  <a:lnTo>
                    <a:pt x="236" y="111"/>
                  </a:lnTo>
                  <a:lnTo>
                    <a:pt x="229" y="110"/>
                  </a:lnTo>
                  <a:lnTo>
                    <a:pt x="225" y="106"/>
                  </a:lnTo>
                  <a:lnTo>
                    <a:pt x="220" y="103"/>
                  </a:lnTo>
                  <a:lnTo>
                    <a:pt x="217" y="98"/>
                  </a:lnTo>
                  <a:lnTo>
                    <a:pt x="215" y="94"/>
                  </a:lnTo>
                  <a:lnTo>
                    <a:pt x="213" y="87"/>
                  </a:lnTo>
                  <a:lnTo>
                    <a:pt x="212" y="83"/>
                  </a:lnTo>
                  <a:lnTo>
                    <a:pt x="212" y="83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  <p:sp>
          <p:nvSpPr>
            <p:cNvPr id="90" name="Freeform 10"/>
            <p:cNvSpPr>
              <a:spLocks/>
            </p:cNvSpPr>
            <p:nvPr/>
          </p:nvSpPr>
          <p:spPr bwMode="auto">
            <a:xfrm>
              <a:off x="2873375" y="1706563"/>
              <a:ext cx="155575" cy="153988"/>
            </a:xfrm>
            <a:custGeom>
              <a:avLst/>
              <a:gdLst/>
              <a:ahLst/>
              <a:cxnLst>
                <a:cxn ang="0">
                  <a:pos x="15" y="97"/>
                </a:cxn>
                <a:cxn ang="0">
                  <a:pos x="98" y="97"/>
                </a:cxn>
                <a:cxn ang="0">
                  <a:pos x="0" y="0"/>
                </a:cxn>
                <a:cxn ang="0">
                  <a:pos x="0" y="83"/>
                </a:cxn>
                <a:cxn ang="0">
                  <a:pos x="0" y="83"/>
                </a:cxn>
                <a:cxn ang="0">
                  <a:pos x="2" y="87"/>
                </a:cxn>
                <a:cxn ang="0">
                  <a:pos x="5" y="92"/>
                </a:cxn>
                <a:cxn ang="0">
                  <a:pos x="10" y="95"/>
                </a:cxn>
                <a:cxn ang="0">
                  <a:pos x="15" y="97"/>
                </a:cxn>
                <a:cxn ang="0">
                  <a:pos x="15" y="97"/>
                </a:cxn>
              </a:cxnLst>
              <a:rect l="0" t="0" r="r" b="b"/>
              <a:pathLst>
                <a:path w="98" h="97">
                  <a:moveTo>
                    <a:pt x="15" y="97"/>
                  </a:moveTo>
                  <a:lnTo>
                    <a:pt x="98" y="97"/>
                  </a:lnTo>
                  <a:lnTo>
                    <a:pt x="0" y="0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2" y="87"/>
                  </a:lnTo>
                  <a:lnTo>
                    <a:pt x="5" y="92"/>
                  </a:lnTo>
                  <a:lnTo>
                    <a:pt x="10" y="95"/>
                  </a:lnTo>
                  <a:lnTo>
                    <a:pt x="15" y="97"/>
                  </a:lnTo>
                  <a:lnTo>
                    <a:pt x="15" y="97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  <p:sp>
          <p:nvSpPr>
            <p:cNvPr id="91" name="Freeform 11"/>
            <p:cNvSpPr>
              <a:spLocks/>
            </p:cNvSpPr>
            <p:nvPr/>
          </p:nvSpPr>
          <p:spPr bwMode="auto">
            <a:xfrm>
              <a:off x="2376488" y="1981200"/>
              <a:ext cx="274638" cy="368300"/>
            </a:xfrm>
            <a:custGeom>
              <a:avLst/>
              <a:gdLst/>
              <a:ahLst/>
              <a:cxnLst>
                <a:cxn ang="0">
                  <a:pos x="160" y="144"/>
                </a:cxn>
                <a:cxn ang="0">
                  <a:pos x="146" y="144"/>
                </a:cxn>
                <a:cxn ang="0">
                  <a:pos x="146" y="16"/>
                </a:cxn>
                <a:cxn ang="0">
                  <a:pos x="146" y="16"/>
                </a:cxn>
                <a:cxn ang="0">
                  <a:pos x="144" y="10"/>
                </a:cxn>
                <a:cxn ang="0">
                  <a:pos x="141" y="5"/>
                </a:cxn>
                <a:cxn ang="0">
                  <a:pos x="136" y="2"/>
                </a:cxn>
                <a:cxn ang="0">
                  <a:pos x="130" y="0"/>
                </a:cxn>
                <a:cxn ang="0">
                  <a:pos x="43" y="0"/>
                </a:cxn>
                <a:cxn ang="0">
                  <a:pos x="43" y="0"/>
                </a:cxn>
                <a:cxn ang="0">
                  <a:pos x="37" y="2"/>
                </a:cxn>
                <a:cxn ang="0">
                  <a:pos x="32" y="5"/>
                </a:cxn>
                <a:cxn ang="0">
                  <a:pos x="29" y="10"/>
                </a:cxn>
                <a:cxn ang="0">
                  <a:pos x="27" y="16"/>
                </a:cxn>
                <a:cxn ang="0">
                  <a:pos x="27" y="144"/>
                </a:cxn>
                <a:cxn ang="0">
                  <a:pos x="13" y="144"/>
                </a:cxn>
                <a:cxn ang="0">
                  <a:pos x="13" y="144"/>
                </a:cxn>
                <a:cxn ang="0">
                  <a:pos x="5" y="146"/>
                </a:cxn>
                <a:cxn ang="0">
                  <a:pos x="2" y="147"/>
                </a:cxn>
                <a:cxn ang="0">
                  <a:pos x="0" y="149"/>
                </a:cxn>
                <a:cxn ang="0">
                  <a:pos x="0" y="152"/>
                </a:cxn>
                <a:cxn ang="0">
                  <a:pos x="2" y="155"/>
                </a:cxn>
                <a:cxn ang="0">
                  <a:pos x="5" y="162"/>
                </a:cxn>
                <a:cxn ang="0">
                  <a:pos x="71" y="226"/>
                </a:cxn>
                <a:cxn ang="0">
                  <a:pos x="71" y="226"/>
                </a:cxn>
                <a:cxn ang="0">
                  <a:pos x="74" y="229"/>
                </a:cxn>
                <a:cxn ang="0">
                  <a:pos x="77" y="230"/>
                </a:cxn>
                <a:cxn ang="0">
                  <a:pos x="87" y="232"/>
                </a:cxn>
                <a:cxn ang="0">
                  <a:pos x="96" y="230"/>
                </a:cxn>
                <a:cxn ang="0">
                  <a:pos x="99" y="229"/>
                </a:cxn>
                <a:cxn ang="0">
                  <a:pos x="102" y="226"/>
                </a:cxn>
                <a:cxn ang="0">
                  <a:pos x="166" y="162"/>
                </a:cxn>
                <a:cxn ang="0">
                  <a:pos x="166" y="162"/>
                </a:cxn>
                <a:cxn ang="0">
                  <a:pos x="171" y="155"/>
                </a:cxn>
                <a:cxn ang="0">
                  <a:pos x="173" y="152"/>
                </a:cxn>
                <a:cxn ang="0">
                  <a:pos x="171" y="149"/>
                </a:cxn>
                <a:cxn ang="0">
                  <a:pos x="171" y="147"/>
                </a:cxn>
                <a:cxn ang="0">
                  <a:pos x="168" y="146"/>
                </a:cxn>
                <a:cxn ang="0">
                  <a:pos x="160" y="144"/>
                </a:cxn>
                <a:cxn ang="0">
                  <a:pos x="160" y="144"/>
                </a:cxn>
              </a:cxnLst>
              <a:rect l="0" t="0" r="r" b="b"/>
              <a:pathLst>
                <a:path w="173" h="232">
                  <a:moveTo>
                    <a:pt x="160" y="144"/>
                  </a:moveTo>
                  <a:lnTo>
                    <a:pt x="146" y="144"/>
                  </a:lnTo>
                  <a:lnTo>
                    <a:pt x="146" y="16"/>
                  </a:lnTo>
                  <a:lnTo>
                    <a:pt x="146" y="16"/>
                  </a:lnTo>
                  <a:lnTo>
                    <a:pt x="144" y="10"/>
                  </a:lnTo>
                  <a:lnTo>
                    <a:pt x="141" y="5"/>
                  </a:lnTo>
                  <a:lnTo>
                    <a:pt x="136" y="2"/>
                  </a:lnTo>
                  <a:lnTo>
                    <a:pt x="13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32" y="5"/>
                  </a:lnTo>
                  <a:lnTo>
                    <a:pt x="29" y="10"/>
                  </a:lnTo>
                  <a:lnTo>
                    <a:pt x="27" y="16"/>
                  </a:lnTo>
                  <a:lnTo>
                    <a:pt x="27" y="144"/>
                  </a:lnTo>
                  <a:lnTo>
                    <a:pt x="13" y="144"/>
                  </a:lnTo>
                  <a:lnTo>
                    <a:pt x="13" y="144"/>
                  </a:lnTo>
                  <a:lnTo>
                    <a:pt x="5" y="146"/>
                  </a:lnTo>
                  <a:lnTo>
                    <a:pt x="2" y="147"/>
                  </a:lnTo>
                  <a:lnTo>
                    <a:pt x="0" y="149"/>
                  </a:lnTo>
                  <a:lnTo>
                    <a:pt x="0" y="152"/>
                  </a:lnTo>
                  <a:lnTo>
                    <a:pt x="2" y="155"/>
                  </a:lnTo>
                  <a:lnTo>
                    <a:pt x="5" y="162"/>
                  </a:lnTo>
                  <a:lnTo>
                    <a:pt x="71" y="226"/>
                  </a:lnTo>
                  <a:lnTo>
                    <a:pt x="71" y="226"/>
                  </a:lnTo>
                  <a:lnTo>
                    <a:pt x="74" y="229"/>
                  </a:lnTo>
                  <a:lnTo>
                    <a:pt x="77" y="230"/>
                  </a:lnTo>
                  <a:lnTo>
                    <a:pt x="87" y="232"/>
                  </a:lnTo>
                  <a:lnTo>
                    <a:pt x="96" y="230"/>
                  </a:lnTo>
                  <a:lnTo>
                    <a:pt x="99" y="229"/>
                  </a:lnTo>
                  <a:lnTo>
                    <a:pt x="102" y="226"/>
                  </a:lnTo>
                  <a:lnTo>
                    <a:pt x="166" y="162"/>
                  </a:lnTo>
                  <a:lnTo>
                    <a:pt x="166" y="162"/>
                  </a:lnTo>
                  <a:lnTo>
                    <a:pt x="171" y="155"/>
                  </a:lnTo>
                  <a:lnTo>
                    <a:pt x="173" y="152"/>
                  </a:lnTo>
                  <a:lnTo>
                    <a:pt x="171" y="149"/>
                  </a:lnTo>
                  <a:lnTo>
                    <a:pt x="171" y="147"/>
                  </a:lnTo>
                  <a:lnTo>
                    <a:pt x="168" y="146"/>
                  </a:lnTo>
                  <a:lnTo>
                    <a:pt x="160" y="144"/>
                  </a:lnTo>
                  <a:lnTo>
                    <a:pt x="160" y="144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</p:grpSp>
      <p:pic>
        <p:nvPicPr>
          <p:cNvPr id="97" name="Picture 7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53731" y="2928643"/>
            <a:ext cx="766800" cy="1083600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8" name="Group 81"/>
          <p:cNvGrpSpPr/>
          <p:nvPr/>
        </p:nvGrpSpPr>
        <p:grpSpPr>
          <a:xfrm>
            <a:off x="10750066" y="4377504"/>
            <a:ext cx="482540" cy="475496"/>
            <a:chOff x="2376488" y="1706563"/>
            <a:chExt cx="652462" cy="642938"/>
          </a:xfrm>
          <a:solidFill>
            <a:schemeClr val="bg1"/>
          </a:solidFill>
        </p:grpSpPr>
        <p:sp>
          <p:nvSpPr>
            <p:cNvPr id="99" name="Freeform 9"/>
            <p:cNvSpPr>
              <a:spLocks/>
            </p:cNvSpPr>
            <p:nvPr/>
          </p:nvSpPr>
          <p:spPr bwMode="auto">
            <a:xfrm>
              <a:off x="2514600" y="1706563"/>
              <a:ext cx="514350" cy="642938"/>
            </a:xfrm>
            <a:custGeom>
              <a:avLst/>
              <a:gdLst/>
              <a:ahLst/>
              <a:cxnLst>
                <a:cxn ang="0">
                  <a:pos x="212" y="83"/>
                </a:cxn>
                <a:cxn ang="0">
                  <a:pos x="212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9" y="1"/>
                </a:cxn>
                <a:cxn ang="0">
                  <a:pos x="4" y="4"/>
                </a:cxn>
                <a:cxn ang="0">
                  <a:pos x="1" y="9"/>
                </a:cxn>
                <a:cxn ang="0">
                  <a:pos x="0" y="14"/>
                </a:cxn>
                <a:cxn ang="0">
                  <a:pos x="0" y="159"/>
                </a:cxn>
                <a:cxn ang="0">
                  <a:pos x="43" y="159"/>
                </a:cxn>
                <a:cxn ang="0">
                  <a:pos x="43" y="159"/>
                </a:cxn>
                <a:cxn ang="0">
                  <a:pos x="49" y="161"/>
                </a:cxn>
                <a:cxn ang="0">
                  <a:pos x="55" y="162"/>
                </a:cxn>
                <a:cxn ang="0">
                  <a:pos x="60" y="164"/>
                </a:cxn>
                <a:cxn ang="0">
                  <a:pos x="65" y="169"/>
                </a:cxn>
                <a:cxn ang="0">
                  <a:pos x="68" y="173"/>
                </a:cxn>
                <a:cxn ang="0">
                  <a:pos x="71" y="178"/>
                </a:cxn>
                <a:cxn ang="0">
                  <a:pos x="73" y="183"/>
                </a:cxn>
                <a:cxn ang="0">
                  <a:pos x="73" y="189"/>
                </a:cxn>
                <a:cxn ang="0">
                  <a:pos x="73" y="303"/>
                </a:cxn>
                <a:cxn ang="0">
                  <a:pos x="73" y="303"/>
                </a:cxn>
                <a:cxn ang="0">
                  <a:pos x="84" y="304"/>
                </a:cxn>
                <a:cxn ang="0">
                  <a:pos x="92" y="308"/>
                </a:cxn>
                <a:cxn ang="0">
                  <a:pos x="97" y="312"/>
                </a:cxn>
                <a:cxn ang="0">
                  <a:pos x="98" y="317"/>
                </a:cxn>
                <a:cxn ang="0">
                  <a:pos x="98" y="317"/>
                </a:cxn>
                <a:cxn ang="0">
                  <a:pos x="100" y="320"/>
                </a:cxn>
                <a:cxn ang="0">
                  <a:pos x="100" y="327"/>
                </a:cxn>
                <a:cxn ang="0">
                  <a:pos x="97" y="335"/>
                </a:cxn>
                <a:cxn ang="0">
                  <a:pos x="91" y="344"/>
                </a:cxn>
                <a:cxn ang="0">
                  <a:pos x="30" y="405"/>
                </a:cxn>
                <a:cxn ang="0">
                  <a:pos x="309" y="405"/>
                </a:cxn>
                <a:cxn ang="0">
                  <a:pos x="309" y="405"/>
                </a:cxn>
                <a:cxn ang="0">
                  <a:pos x="314" y="403"/>
                </a:cxn>
                <a:cxn ang="0">
                  <a:pos x="319" y="400"/>
                </a:cxn>
                <a:cxn ang="0">
                  <a:pos x="322" y="395"/>
                </a:cxn>
                <a:cxn ang="0">
                  <a:pos x="324" y="391"/>
                </a:cxn>
                <a:cxn ang="0">
                  <a:pos x="324" y="111"/>
                </a:cxn>
                <a:cxn ang="0">
                  <a:pos x="241" y="111"/>
                </a:cxn>
                <a:cxn ang="0">
                  <a:pos x="241" y="111"/>
                </a:cxn>
                <a:cxn ang="0">
                  <a:pos x="236" y="111"/>
                </a:cxn>
                <a:cxn ang="0">
                  <a:pos x="229" y="110"/>
                </a:cxn>
                <a:cxn ang="0">
                  <a:pos x="225" y="106"/>
                </a:cxn>
                <a:cxn ang="0">
                  <a:pos x="220" y="103"/>
                </a:cxn>
                <a:cxn ang="0">
                  <a:pos x="217" y="98"/>
                </a:cxn>
                <a:cxn ang="0">
                  <a:pos x="215" y="94"/>
                </a:cxn>
                <a:cxn ang="0">
                  <a:pos x="213" y="87"/>
                </a:cxn>
                <a:cxn ang="0">
                  <a:pos x="212" y="83"/>
                </a:cxn>
                <a:cxn ang="0">
                  <a:pos x="212" y="83"/>
                </a:cxn>
              </a:cxnLst>
              <a:rect l="0" t="0" r="r" b="b"/>
              <a:pathLst>
                <a:path w="324" h="405">
                  <a:moveTo>
                    <a:pt x="212" y="83"/>
                  </a:moveTo>
                  <a:lnTo>
                    <a:pt x="212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9" y="1"/>
                  </a:lnTo>
                  <a:lnTo>
                    <a:pt x="4" y="4"/>
                  </a:lnTo>
                  <a:lnTo>
                    <a:pt x="1" y="9"/>
                  </a:lnTo>
                  <a:lnTo>
                    <a:pt x="0" y="14"/>
                  </a:lnTo>
                  <a:lnTo>
                    <a:pt x="0" y="159"/>
                  </a:lnTo>
                  <a:lnTo>
                    <a:pt x="43" y="159"/>
                  </a:lnTo>
                  <a:lnTo>
                    <a:pt x="43" y="159"/>
                  </a:lnTo>
                  <a:lnTo>
                    <a:pt x="49" y="161"/>
                  </a:lnTo>
                  <a:lnTo>
                    <a:pt x="55" y="162"/>
                  </a:lnTo>
                  <a:lnTo>
                    <a:pt x="60" y="164"/>
                  </a:lnTo>
                  <a:lnTo>
                    <a:pt x="65" y="169"/>
                  </a:lnTo>
                  <a:lnTo>
                    <a:pt x="68" y="173"/>
                  </a:lnTo>
                  <a:lnTo>
                    <a:pt x="71" y="178"/>
                  </a:lnTo>
                  <a:lnTo>
                    <a:pt x="73" y="183"/>
                  </a:lnTo>
                  <a:lnTo>
                    <a:pt x="73" y="189"/>
                  </a:lnTo>
                  <a:lnTo>
                    <a:pt x="73" y="303"/>
                  </a:lnTo>
                  <a:lnTo>
                    <a:pt x="73" y="303"/>
                  </a:lnTo>
                  <a:lnTo>
                    <a:pt x="84" y="304"/>
                  </a:lnTo>
                  <a:lnTo>
                    <a:pt x="92" y="308"/>
                  </a:lnTo>
                  <a:lnTo>
                    <a:pt x="97" y="312"/>
                  </a:lnTo>
                  <a:lnTo>
                    <a:pt x="98" y="317"/>
                  </a:lnTo>
                  <a:lnTo>
                    <a:pt x="98" y="317"/>
                  </a:lnTo>
                  <a:lnTo>
                    <a:pt x="100" y="320"/>
                  </a:lnTo>
                  <a:lnTo>
                    <a:pt x="100" y="327"/>
                  </a:lnTo>
                  <a:lnTo>
                    <a:pt x="97" y="335"/>
                  </a:lnTo>
                  <a:lnTo>
                    <a:pt x="91" y="344"/>
                  </a:lnTo>
                  <a:lnTo>
                    <a:pt x="30" y="405"/>
                  </a:lnTo>
                  <a:lnTo>
                    <a:pt x="309" y="405"/>
                  </a:lnTo>
                  <a:lnTo>
                    <a:pt x="309" y="405"/>
                  </a:lnTo>
                  <a:lnTo>
                    <a:pt x="314" y="403"/>
                  </a:lnTo>
                  <a:lnTo>
                    <a:pt x="319" y="400"/>
                  </a:lnTo>
                  <a:lnTo>
                    <a:pt x="322" y="395"/>
                  </a:lnTo>
                  <a:lnTo>
                    <a:pt x="324" y="391"/>
                  </a:lnTo>
                  <a:lnTo>
                    <a:pt x="324" y="111"/>
                  </a:lnTo>
                  <a:lnTo>
                    <a:pt x="241" y="111"/>
                  </a:lnTo>
                  <a:lnTo>
                    <a:pt x="241" y="111"/>
                  </a:lnTo>
                  <a:lnTo>
                    <a:pt x="236" y="111"/>
                  </a:lnTo>
                  <a:lnTo>
                    <a:pt x="229" y="110"/>
                  </a:lnTo>
                  <a:lnTo>
                    <a:pt x="225" y="106"/>
                  </a:lnTo>
                  <a:lnTo>
                    <a:pt x="220" y="103"/>
                  </a:lnTo>
                  <a:lnTo>
                    <a:pt x="217" y="98"/>
                  </a:lnTo>
                  <a:lnTo>
                    <a:pt x="215" y="94"/>
                  </a:lnTo>
                  <a:lnTo>
                    <a:pt x="213" y="87"/>
                  </a:lnTo>
                  <a:lnTo>
                    <a:pt x="212" y="83"/>
                  </a:lnTo>
                  <a:lnTo>
                    <a:pt x="212" y="83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  <p:sp>
          <p:nvSpPr>
            <p:cNvPr id="100" name="Freeform 10"/>
            <p:cNvSpPr>
              <a:spLocks/>
            </p:cNvSpPr>
            <p:nvPr/>
          </p:nvSpPr>
          <p:spPr bwMode="auto">
            <a:xfrm>
              <a:off x="2873375" y="1706563"/>
              <a:ext cx="155575" cy="153988"/>
            </a:xfrm>
            <a:custGeom>
              <a:avLst/>
              <a:gdLst/>
              <a:ahLst/>
              <a:cxnLst>
                <a:cxn ang="0">
                  <a:pos x="15" y="97"/>
                </a:cxn>
                <a:cxn ang="0">
                  <a:pos x="98" y="97"/>
                </a:cxn>
                <a:cxn ang="0">
                  <a:pos x="0" y="0"/>
                </a:cxn>
                <a:cxn ang="0">
                  <a:pos x="0" y="83"/>
                </a:cxn>
                <a:cxn ang="0">
                  <a:pos x="0" y="83"/>
                </a:cxn>
                <a:cxn ang="0">
                  <a:pos x="2" y="87"/>
                </a:cxn>
                <a:cxn ang="0">
                  <a:pos x="5" y="92"/>
                </a:cxn>
                <a:cxn ang="0">
                  <a:pos x="10" y="95"/>
                </a:cxn>
                <a:cxn ang="0">
                  <a:pos x="15" y="97"/>
                </a:cxn>
                <a:cxn ang="0">
                  <a:pos x="15" y="97"/>
                </a:cxn>
              </a:cxnLst>
              <a:rect l="0" t="0" r="r" b="b"/>
              <a:pathLst>
                <a:path w="98" h="97">
                  <a:moveTo>
                    <a:pt x="15" y="97"/>
                  </a:moveTo>
                  <a:lnTo>
                    <a:pt x="98" y="97"/>
                  </a:lnTo>
                  <a:lnTo>
                    <a:pt x="0" y="0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2" y="87"/>
                  </a:lnTo>
                  <a:lnTo>
                    <a:pt x="5" y="92"/>
                  </a:lnTo>
                  <a:lnTo>
                    <a:pt x="10" y="95"/>
                  </a:lnTo>
                  <a:lnTo>
                    <a:pt x="15" y="97"/>
                  </a:lnTo>
                  <a:lnTo>
                    <a:pt x="15" y="97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  <p:sp>
          <p:nvSpPr>
            <p:cNvPr id="101" name="Freeform 11"/>
            <p:cNvSpPr>
              <a:spLocks/>
            </p:cNvSpPr>
            <p:nvPr/>
          </p:nvSpPr>
          <p:spPr bwMode="auto">
            <a:xfrm>
              <a:off x="2376488" y="1981200"/>
              <a:ext cx="274638" cy="368300"/>
            </a:xfrm>
            <a:custGeom>
              <a:avLst/>
              <a:gdLst/>
              <a:ahLst/>
              <a:cxnLst>
                <a:cxn ang="0">
                  <a:pos x="160" y="144"/>
                </a:cxn>
                <a:cxn ang="0">
                  <a:pos x="146" y="144"/>
                </a:cxn>
                <a:cxn ang="0">
                  <a:pos x="146" y="16"/>
                </a:cxn>
                <a:cxn ang="0">
                  <a:pos x="146" y="16"/>
                </a:cxn>
                <a:cxn ang="0">
                  <a:pos x="144" y="10"/>
                </a:cxn>
                <a:cxn ang="0">
                  <a:pos x="141" y="5"/>
                </a:cxn>
                <a:cxn ang="0">
                  <a:pos x="136" y="2"/>
                </a:cxn>
                <a:cxn ang="0">
                  <a:pos x="130" y="0"/>
                </a:cxn>
                <a:cxn ang="0">
                  <a:pos x="43" y="0"/>
                </a:cxn>
                <a:cxn ang="0">
                  <a:pos x="43" y="0"/>
                </a:cxn>
                <a:cxn ang="0">
                  <a:pos x="37" y="2"/>
                </a:cxn>
                <a:cxn ang="0">
                  <a:pos x="32" y="5"/>
                </a:cxn>
                <a:cxn ang="0">
                  <a:pos x="29" y="10"/>
                </a:cxn>
                <a:cxn ang="0">
                  <a:pos x="27" y="16"/>
                </a:cxn>
                <a:cxn ang="0">
                  <a:pos x="27" y="144"/>
                </a:cxn>
                <a:cxn ang="0">
                  <a:pos x="13" y="144"/>
                </a:cxn>
                <a:cxn ang="0">
                  <a:pos x="13" y="144"/>
                </a:cxn>
                <a:cxn ang="0">
                  <a:pos x="5" y="146"/>
                </a:cxn>
                <a:cxn ang="0">
                  <a:pos x="2" y="147"/>
                </a:cxn>
                <a:cxn ang="0">
                  <a:pos x="0" y="149"/>
                </a:cxn>
                <a:cxn ang="0">
                  <a:pos x="0" y="152"/>
                </a:cxn>
                <a:cxn ang="0">
                  <a:pos x="2" y="155"/>
                </a:cxn>
                <a:cxn ang="0">
                  <a:pos x="5" y="162"/>
                </a:cxn>
                <a:cxn ang="0">
                  <a:pos x="71" y="226"/>
                </a:cxn>
                <a:cxn ang="0">
                  <a:pos x="71" y="226"/>
                </a:cxn>
                <a:cxn ang="0">
                  <a:pos x="74" y="229"/>
                </a:cxn>
                <a:cxn ang="0">
                  <a:pos x="77" y="230"/>
                </a:cxn>
                <a:cxn ang="0">
                  <a:pos x="87" y="232"/>
                </a:cxn>
                <a:cxn ang="0">
                  <a:pos x="96" y="230"/>
                </a:cxn>
                <a:cxn ang="0">
                  <a:pos x="99" y="229"/>
                </a:cxn>
                <a:cxn ang="0">
                  <a:pos x="102" y="226"/>
                </a:cxn>
                <a:cxn ang="0">
                  <a:pos x="166" y="162"/>
                </a:cxn>
                <a:cxn ang="0">
                  <a:pos x="166" y="162"/>
                </a:cxn>
                <a:cxn ang="0">
                  <a:pos x="171" y="155"/>
                </a:cxn>
                <a:cxn ang="0">
                  <a:pos x="173" y="152"/>
                </a:cxn>
                <a:cxn ang="0">
                  <a:pos x="171" y="149"/>
                </a:cxn>
                <a:cxn ang="0">
                  <a:pos x="171" y="147"/>
                </a:cxn>
                <a:cxn ang="0">
                  <a:pos x="168" y="146"/>
                </a:cxn>
                <a:cxn ang="0">
                  <a:pos x="160" y="144"/>
                </a:cxn>
                <a:cxn ang="0">
                  <a:pos x="160" y="144"/>
                </a:cxn>
              </a:cxnLst>
              <a:rect l="0" t="0" r="r" b="b"/>
              <a:pathLst>
                <a:path w="173" h="232">
                  <a:moveTo>
                    <a:pt x="160" y="144"/>
                  </a:moveTo>
                  <a:lnTo>
                    <a:pt x="146" y="144"/>
                  </a:lnTo>
                  <a:lnTo>
                    <a:pt x="146" y="16"/>
                  </a:lnTo>
                  <a:lnTo>
                    <a:pt x="146" y="16"/>
                  </a:lnTo>
                  <a:lnTo>
                    <a:pt x="144" y="10"/>
                  </a:lnTo>
                  <a:lnTo>
                    <a:pt x="141" y="5"/>
                  </a:lnTo>
                  <a:lnTo>
                    <a:pt x="136" y="2"/>
                  </a:lnTo>
                  <a:lnTo>
                    <a:pt x="13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32" y="5"/>
                  </a:lnTo>
                  <a:lnTo>
                    <a:pt x="29" y="10"/>
                  </a:lnTo>
                  <a:lnTo>
                    <a:pt x="27" y="16"/>
                  </a:lnTo>
                  <a:lnTo>
                    <a:pt x="27" y="144"/>
                  </a:lnTo>
                  <a:lnTo>
                    <a:pt x="13" y="144"/>
                  </a:lnTo>
                  <a:lnTo>
                    <a:pt x="13" y="144"/>
                  </a:lnTo>
                  <a:lnTo>
                    <a:pt x="5" y="146"/>
                  </a:lnTo>
                  <a:lnTo>
                    <a:pt x="2" y="147"/>
                  </a:lnTo>
                  <a:lnTo>
                    <a:pt x="0" y="149"/>
                  </a:lnTo>
                  <a:lnTo>
                    <a:pt x="0" y="152"/>
                  </a:lnTo>
                  <a:lnTo>
                    <a:pt x="2" y="155"/>
                  </a:lnTo>
                  <a:lnTo>
                    <a:pt x="5" y="162"/>
                  </a:lnTo>
                  <a:lnTo>
                    <a:pt x="71" y="226"/>
                  </a:lnTo>
                  <a:lnTo>
                    <a:pt x="71" y="226"/>
                  </a:lnTo>
                  <a:lnTo>
                    <a:pt x="74" y="229"/>
                  </a:lnTo>
                  <a:lnTo>
                    <a:pt x="77" y="230"/>
                  </a:lnTo>
                  <a:lnTo>
                    <a:pt x="87" y="232"/>
                  </a:lnTo>
                  <a:lnTo>
                    <a:pt x="96" y="230"/>
                  </a:lnTo>
                  <a:lnTo>
                    <a:pt x="99" y="229"/>
                  </a:lnTo>
                  <a:lnTo>
                    <a:pt x="102" y="226"/>
                  </a:lnTo>
                  <a:lnTo>
                    <a:pt x="166" y="162"/>
                  </a:lnTo>
                  <a:lnTo>
                    <a:pt x="166" y="162"/>
                  </a:lnTo>
                  <a:lnTo>
                    <a:pt x="171" y="155"/>
                  </a:lnTo>
                  <a:lnTo>
                    <a:pt x="173" y="152"/>
                  </a:lnTo>
                  <a:lnTo>
                    <a:pt x="171" y="149"/>
                  </a:lnTo>
                  <a:lnTo>
                    <a:pt x="171" y="147"/>
                  </a:lnTo>
                  <a:lnTo>
                    <a:pt x="168" y="146"/>
                  </a:lnTo>
                  <a:lnTo>
                    <a:pt x="160" y="144"/>
                  </a:lnTo>
                  <a:lnTo>
                    <a:pt x="160" y="144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</p:grpSp>
      <p:sp>
        <p:nvSpPr>
          <p:cNvPr id="113" name="Рабочая тетрадь"/>
          <p:cNvSpPr txBox="1"/>
          <p:nvPr/>
        </p:nvSpPr>
        <p:spPr>
          <a:xfrm>
            <a:off x="723024" y="1885885"/>
            <a:ext cx="1109479" cy="346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Методические пособия 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pic>
        <p:nvPicPr>
          <p:cNvPr id="114" name="Picture 83"/>
          <p:cNvPicPr>
            <a:picLocks noChangeArrowheads="1"/>
          </p:cNvPicPr>
          <p:nvPr/>
        </p:nvPicPr>
        <p:blipFill rotWithShape="1">
          <a:blip r:embed="rId8" cstate="print"/>
          <a:srcRect b="4606"/>
          <a:stretch/>
        </p:blipFill>
        <p:spPr bwMode="auto">
          <a:xfrm>
            <a:off x="8136745" y="1598178"/>
            <a:ext cx="766800" cy="1083600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5" name="Picture 8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620748" y="1598178"/>
            <a:ext cx="746085" cy="1083600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6" name="Picture 93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77656" y="1598178"/>
            <a:ext cx="766800" cy="1083600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7" name="Picture 94"/>
          <p:cNvPicPr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55511" y="1598178"/>
            <a:ext cx="766800" cy="1083600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8" name="Picture 95"/>
          <p:cNvPicPr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33365" y="1598178"/>
            <a:ext cx="766800" cy="1083600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9" name="Picture 96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83512" y="1598178"/>
            <a:ext cx="766800" cy="1083600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0" name="Picture 97"/>
          <p:cNvPicPr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953731" y="1598178"/>
            <a:ext cx="766800" cy="1083600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1" name="Группа 120"/>
          <p:cNvGrpSpPr/>
          <p:nvPr/>
        </p:nvGrpSpPr>
        <p:grpSpPr>
          <a:xfrm>
            <a:off x="9176957" y="1590528"/>
            <a:ext cx="779759" cy="1116000"/>
            <a:chOff x="2819597" y="3764368"/>
            <a:chExt cx="485486" cy="720000"/>
          </a:xfrm>
        </p:grpSpPr>
        <p:sp>
          <p:nvSpPr>
            <p:cNvPr id="122" name="Прямоугольник 121">
              <a:extLst>
                <a:ext uri="{FF2B5EF4-FFF2-40B4-BE49-F238E27FC236}">
                  <a16:creationId xmlns="" xmlns:a16="http://schemas.microsoft.com/office/drawing/2014/main" id="{1C2692E9-7A2A-1A4A-B160-D4BD9DCB2E72}"/>
                </a:ext>
              </a:extLst>
            </p:cNvPr>
            <p:cNvSpPr/>
            <p:nvPr/>
          </p:nvSpPr>
          <p:spPr>
            <a:xfrm>
              <a:off x="2819597" y="3764368"/>
              <a:ext cx="485486" cy="720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3" name="Picture 19" descr="C:\Users\zgonnik.m\Desktop\RU_katalog_2.pn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924032" y="3940182"/>
              <a:ext cx="292679" cy="292679"/>
            </a:xfrm>
            <a:prstGeom prst="rect">
              <a:avLst/>
            </a:prstGeom>
            <a:noFill/>
          </p:spPr>
        </p:pic>
      </p:grpSp>
      <p:grpSp>
        <p:nvGrpSpPr>
          <p:cNvPr id="77" name="Группа 76"/>
          <p:cNvGrpSpPr/>
          <p:nvPr/>
        </p:nvGrpSpPr>
        <p:grpSpPr>
          <a:xfrm>
            <a:off x="3834788" y="5096983"/>
            <a:ext cx="779759" cy="1116000"/>
            <a:chOff x="2819597" y="3764368"/>
            <a:chExt cx="485486" cy="720000"/>
          </a:xfrm>
        </p:grpSpPr>
        <p:sp>
          <p:nvSpPr>
            <p:cNvPr id="92" name="Прямоугольник 91">
              <a:extLst>
                <a:ext uri="{FF2B5EF4-FFF2-40B4-BE49-F238E27FC236}">
                  <a16:creationId xmlns="" xmlns:a16="http://schemas.microsoft.com/office/drawing/2014/main" id="{1C2692E9-7A2A-1A4A-B160-D4BD9DCB2E72}"/>
                </a:ext>
              </a:extLst>
            </p:cNvPr>
            <p:cNvSpPr/>
            <p:nvPr/>
          </p:nvSpPr>
          <p:spPr>
            <a:xfrm>
              <a:off x="2819597" y="3764368"/>
              <a:ext cx="485486" cy="720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3" name="Picture 19" descr="C:\Users\zgonnik.m\Desktop\RU_katalog_2.pn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924032" y="3940182"/>
              <a:ext cx="292679" cy="292679"/>
            </a:xfrm>
            <a:prstGeom prst="rect">
              <a:avLst/>
            </a:prstGeom>
            <a:noFill/>
          </p:spPr>
        </p:pic>
      </p:grpSp>
      <p:grpSp>
        <p:nvGrpSpPr>
          <p:cNvPr id="94" name="Группа 93"/>
          <p:cNvGrpSpPr/>
          <p:nvPr/>
        </p:nvGrpSpPr>
        <p:grpSpPr>
          <a:xfrm>
            <a:off x="10679558" y="5021948"/>
            <a:ext cx="779759" cy="1116000"/>
            <a:chOff x="2819597" y="3764368"/>
            <a:chExt cx="485486" cy="720000"/>
          </a:xfrm>
        </p:grpSpPr>
        <p:sp>
          <p:nvSpPr>
            <p:cNvPr id="95" name="Прямоугольник 94">
              <a:extLst>
                <a:ext uri="{FF2B5EF4-FFF2-40B4-BE49-F238E27FC236}">
                  <a16:creationId xmlns="" xmlns:a16="http://schemas.microsoft.com/office/drawing/2014/main" id="{1C2692E9-7A2A-1A4A-B160-D4BD9DCB2E72}"/>
                </a:ext>
              </a:extLst>
            </p:cNvPr>
            <p:cNvSpPr/>
            <p:nvPr/>
          </p:nvSpPr>
          <p:spPr>
            <a:xfrm>
              <a:off x="2819597" y="3764368"/>
              <a:ext cx="485486" cy="720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6" name="Picture 19" descr="C:\Users\zgonnik.m\Desktop\RU_katalog_2.pn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924032" y="3940182"/>
              <a:ext cx="292679" cy="292679"/>
            </a:xfrm>
            <a:prstGeom prst="rect">
              <a:avLst/>
            </a:prstGeom>
            <a:noFill/>
          </p:spPr>
        </p:pic>
      </p:grpSp>
      <p:grpSp>
        <p:nvGrpSpPr>
          <p:cNvPr id="112" name="Группа 111"/>
          <p:cNvGrpSpPr/>
          <p:nvPr/>
        </p:nvGrpSpPr>
        <p:grpSpPr>
          <a:xfrm>
            <a:off x="8758282" y="5019331"/>
            <a:ext cx="779759" cy="1116000"/>
            <a:chOff x="2819597" y="3764368"/>
            <a:chExt cx="485486" cy="720000"/>
          </a:xfrm>
        </p:grpSpPr>
        <p:sp>
          <p:nvSpPr>
            <p:cNvPr id="124" name="Прямоугольник 123">
              <a:extLst>
                <a:ext uri="{FF2B5EF4-FFF2-40B4-BE49-F238E27FC236}">
                  <a16:creationId xmlns="" xmlns:a16="http://schemas.microsoft.com/office/drawing/2014/main" id="{1C2692E9-7A2A-1A4A-B160-D4BD9DCB2E72}"/>
                </a:ext>
              </a:extLst>
            </p:cNvPr>
            <p:cNvSpPr/>
            <p:nvPr/>
          </p:nvSpPr>
          <p:spPr>
            <a:xfrm>
              <a:off x="2819597" y="3764368"/>
              <a:ext cx="485486" cy="720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5" name="Picture 19" descr="C:\Users\zgonnik.m\Desktop\RU_katalog_2.pn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924032" y="3940182"/>
              <a:ext cx="292679" cy="292679"/>
            </a:xfrm>
            <a:prstGeom prst="rect">
              <a:avLst/>
            </a:prstGeom>
            <a:noFill/>
          </p:spPr>
        </p:pic>
      </p:grpSp>
      <p:sp>
        <p:nvSpPr>
          <p:cNvPr id="102" name="Freeform 159"/>
          <p:cNvSpPr>
            <a:spLocks noEditPoints="1"/>
          </p:cNvSpPr>
          <p:nvPr/>
        </p:nvSpPr>
        <p:spPr bwMode="auto">
          <a:xfrm>
            <a:off x="384889" y="280929"/>
            <a:ext cx="504751" cy="432618"/>
          </a:xfrm>
          <a:custGeom>
            <a:avLst/>
            <a:gdLst/>
            <a:ahLst/>
            <a:cxnLst>
              <a:cxn ang="0">
                <a:pos x="178" y="307"/>
              </a:cxn>
              <a:cxn ang="0">
                <a:pos x="179" y="333"/>
              </a:cxn>
              <a:cxn ang="0">
                <a:pos x="183" y="352"/>
              </a:cxn>
              <a:cxn ang="0">
                <a:pos x="174" y="357"/>
              </a:cxn>
              <a:cxn ang="0">
                <a:pos x="7" y="241"/>
              </a:cxn>
              <a:cxn ang="0">
                <a:pos x="0" y="211"/>
              </a:cxn>
              <a:cxn ang="0">
                <a:pos x="4" y="188"/>
              </a:cxn>
              <a:cxn ang="0">
                <a:pos x="11" y="175"/>
              </a:cxn>
              <a:cxn ang="0">
                <a:pos x="19" y="177"/>
              </a:cxn>
              <a:cxn ang="0">
                <a:pos x="183" y="288"/>
              </a:cxn>
              <a:cxn ang="0">
                <a:pos x="183" y="294"/>
              </a:cxn>
              <a:cxn ang="0">
                <a:pos x="205" y="262"/>
              </a:cxn>
              <a:cxn ang="0">
                <a:pos x="198" y="254"/>
              </a:cxn>
              <a:cxn ang="0">
                <a:pos x="347" y="173"/>
              </a:cxn>
              <a:cxn ang="0">
                <a:pos x="356" y="174"/>
              </a:cxn>
              <a:cxn ang="0">
                <a:pos x="358" y="183"/>
              </a:cxn>
              <a:cxn ang="0">
                <a:pos x="211" y="260"/>
              </a:cxn>
              <a:cxn ang="0">
                <a:pos x="348" y="148"/>
              </a:cxn>
              <a:cxn ang="0">
                <a:pos x="344" y="144"/>
              </a:cxn>
              <a:cxn ang="0">
                <a:pos x="200" y="220"/>
              </a:cxn>
              <a:cxn ang="0">
                <a:pos x="204" y="222"/>
              </a:cxn>
              <a:cxn ang="0">
                <a:pos x="206" y="188"/>
              </a:cxn>
              <a:cxn ang="0">
                <a:pos x="348" y="117"/>
              </a:cxn>
              <a:cxn ang="0">
                <a:pos x="349" y="108"/>
              </a:cxn>
              <a:cxn ang="0">
                <a:pos x="38" y="66"/>
              </a:cxn>
              <a:cxn ang="0">
                <a:pos x="33" y="75"/>
              </a:cxn>
              <a:cxn ang="0">
                <a:pos x="37" y="81"/>
              </a:cxn>
              <a:cxn ang="0">
                <a:pos x="196" y="205"/>
              </a:cxn>
              <a:cxn ang="0">
                <a:pos x="195" y="197"/>
              </a:cxn>
              <a:cxn ang="0">
                <a:pos x="31" y="86"/>
              </a:cxn>
              <a:cxn ang="0">
                <a:pos x="22" y="88"/>
              </a:cxn>
              <a:cxn ang="0">
                <a:pos x="14" y="107"/>
              </a:cxn>
              <a:cxn ang="0">
                <a:pos x="13" y="131"/>
              </a:cxn>
              <a:cxn ang="0">
                <a:pos x="23" y="156"/>
              </a:cxn>
              <a:cxn ang="0">
                <a:pos x="191" y="268"/>
              </a:cxn>
              <a:cxn ang="0">
                <a:pos x="196" y="260"/>
              </a:cxn>
              <a:cxn ang="0">
                <a:pos x="189" y="231"/>
              </a:cxn>
              <a:cxn ang="0">
                <a:pos x="192" y="211"/>
              </a:cxn>
              <a:cxn ang="0">
                <a:pos x="342" y="277"/>
              </a:cxn>
              <a:cxn ang="0">
                <a:pos x="345" y="270"/>
              </a:cxn>
              <a:cxn ang="0">
                <a:pos x="340" y="262"/>
              </a:cxn>
              <a:cxn ang="0">
                <a:pos x="191" y="334"/>
              </a:cxn>
              <a:cxn ang="0">
                <a:pos x="187" y="346"/>
              </a:cxn>
              <a:cxn ang="0">
                <a:pos x="195" y="351"/>
              </a:cxn>
              <a:cxn ang="0">
                <a:pos x="334" y="239"/>
              </a:cxn>
              <a:cxn ang="0">
                <a:pos x="335" y="235"/>
              </a:cxn>
              <a:cxn ang="0">
                <a:pos x="188" y="306"/>
              </a:cxn>
              <a:cxn ang="0">
                <a:pos x="189" y="311"/>
              </a:cxn>
            </a:cxnLst>
            <a:rect l="0" t="0" r="r" b="b"/>
            <a:pathLst>
              <a:path w="358" h="357">
                <a:moveTo>
                  <a:pt x="183" y="294"/>
                </a:moveTo>
                <a:lnTo>
                  <a:pt x="183" y="294"/>
                </a:lnTo>
                <a:lnTo>
                  <a:pt x="180" y="301"/>
                </a:lnTo>
                <a:lnTo>
                  <a:pt x="178" y="307"/>
                </a:lnTo>
                <a:lnTo>
                  <a:pt x="176" y="313"/>
                </a:lnTo>
                <a:lnTo>
                  <a:pt x="176" y="320"/>
                </a:lnTo>
                <a:lnTo>
                  <a:pt x="176" y="320"/>
                </a:lnTo>
                <a:lnTo>
                  <a:pt x="179" y="333"/>
                </a:lnTo>
                <a:lnTo>
                  <a:pt x="183" y="346"/>
                </a:lnTo>
                <a:lnTo>
                  <a:pt x="183" y="346"/>
                </a:lnTo>
                <a:lnTo>
                  <a:pt x="183" y="348"/>
                </a:lnTo>
                <a:lnTo>
                  <a:pt x="183" y="352"/>
                </a:lnTo>
                <a:lnTo>
                  <a:pt x="180" y="355"/>
                </a:lnTo>
                <a:lnTo>
                  <a:pt x="178" y="356"/>
                </a:lnTo>
                <a:lnTo>
                  <a:pt x="178" y="356"/>
                </a:lnTo>
                <a:lnTo>
                  <a:pt x="174" y="357"/>
                </a:lnTo>
                <a:lnTo>
                  <a:pt x="170" y="355"/>
                </a:lnTo>
                <a:lnTo>
                  <a:pt x="10" y="245"/>
                </a:lnTo>
                <a:lnTo>
                  <a:pt x="10" y="245"/>
                </a:lnTo>
                <a:lnTo>
                  <a:pt x="7" y="241"/>
                </a:lnTo>
                <a:lnTo>
                  <a:pt x="7" y="241"/>
                </a:lnTo>
                <a:lnTo>
                  <a:pt x="2" y="227"/>
                </a:lnTo>
                <a:lnTo>
                  <a:pt x="1" y="219"/>
                </a:lnTo>
                <a:lnTo>
                  <a:pt x="0" y="211"/>
                </a:lnTo>
                <a:lnTo>
                  <a:pt x="0" y="211"/>
                </a:lnTo>
                <a:lnTo>
                  <a:pt x="0" y="204"/>
                </a:lnTo>
                <a:lnTo>
                  <a:pt x="1" y="196"/>
                </a:lnTo>
                <a:lnTo>
                  <a:pt x="4" y="188"/>
                </a:lnTo>
                <a:lnTo>
                  <a:pt x="6" y="179"/>
                </a:lnTo>
                <a:lnTo>
                  <a:pt x="6" y="179"/>
                </a:lnTo>
                <a:lnTo>
                  <a:pt x="9" y="177"/>
                </a:lnTo>
                <a:lnTo>
                  <a:pt x="11" y="175"/>
                </a:lnTo>
                <a:lnTo>
                  <a:pt x="15" y="174"/>
                </a:lnTo>
                <a:lnTo>
                  <a:pt x="18" y="175"/>
                </a:lnTo>
                <a:lnTo>
                  <a:pt x="18" y="175"/>
                </a:lnTo>
                <a:lnTo>
                  <a:pt x="19" y="177"/>
                </a:lnTo>
                <a:lnTo>
                  <a:pt x="180" y="284"/>
                </a:lnTo>
                <a:lnTo>
                  <a:pt x="180" y="284"/>
                </a:lnTo>
                <a:lnTo>
                  <a:pt x="182" y="285"/>
                </a:lnTo>
                <a:lnTo>
                  <a:pt x="183" y="288"/>
                </a:lnTo>
                <a:lnTo>
                  <a:pt x="183" y="291"/>
                </a:lnTo>
                <a:lnTo>
                  <a:pt x="183" y="294"/>
                </a:lnTo>
                <a:lnTo>
                  <a:pt x="183" y="294"/>
                </a:lnTo>
                <a:lnTo>
                  <a:pt x="183" y="294"/>
                </a:lnTo>
                <a:close/>
                <a:moveTo>
                  <a:pt x="211" y="260"/>
                </a:moveTo>
                <a:lnTo>
                  <a:pt x="211" y="260"/>
                </a:lnTo>
                <a:lnTo>
                  <a:pt x="207" y="262"/>
                </a:lnTo>
                <a:lnTo>
                  <a:pt x="205" y="262"/>
                </a:lnTo>
                <a:lnTo>
                  <a:pt x="201" y="259"/>
                </a:lnTo>
                <a:lnTo>
                  <a:pt x="200" y="257"/>
                </a:lnTo>
                <a:lnTo>
                  <a:pt x="200" y="257"/>
                </a:lnTo>
                <a:lnTo>
                  <a:pt x="198" y="254"/>
                </a:lnTo>
                <a:lnTo>
                  <a:pt x="198" y="250"/>
                </a:lnTo>
                <a:lnTo>
                  <a:pt x="201" y="248"/>
                </a:lnTo>
                <a:lnTo>
                  <a:pt x="204" y="245"/>
                </a:lnTo>
                <a:lnTo>
                  <a:pt x="347" y="173"/>
                </a:lnTo>
                <a:lnTo>
                  <a:pt x="347" y="173"/>
                </a:lnTo>
                <a:lnTo>
                  <a:pt x="349" y="173"/>
                </a:lnTo>
                <a:lnTo>
                  <a:pt x="353" y="173"/>
                </a:lnTo>
                <a:lnTo>
                  <a:pt x="356" y="174"/>
                </a:lnTo>
                <a:lnTo>
                  <a:pt x="358" y="177"/>
                </a:lnTo>
                <a:lnTo>
                  <a:pt x="358" y="177"/>
                </a:lnTo>
                <a:lnTo>
                  <a:pt x="358" y="180"/>
                </a:lnTo>
                <a:lnTo>
                  <a:pt x="358" y="183"/>
                </a:lnTo>
                <a:lnTo>
                  <a:pt x="357" y="187"/>
                </a:lnTo>
                <a:lnTo>
                  <a:pt x="355" y="188"/>
                </a:lnTo>
                <a:lnTo>
                  <a:pt x="211" y="260"/>
                </a:lnTo>
                <a:lnTo>
                  <a:pt x="211" y="260"/>
                </a:lnTo>
                <a:close/>
                <a:moveTo>
                  <a:pt x="204" y="222"/>
                </a:moveTo>
                <a:lnTo>
                  <a:pt x="347" y="149"/>
                </a:lnTo>
                <a:lnTo>
                  <a:pt x="347" y="149"/>
                </a:lnTo>
                <a:lnTo>
                  <a:pt x="348" y="148"/>
                </a:lnTo>
                <a:lnTo>
                  <a:pt x="348" y="146"/>
                </a:lnTo>
                <a:lnTo>
                  <a:pt x="348" y="146"/>
                </a:lnTo>
                <a:lnTo>
                  <a:pt x="347" y="144"/>
                </a:lnTo>
                <a:lnTo>
                  <a:pt x="344" y="144"/>
                </a:lnTo>
                <a:lnTo>
                  <a:pt x="201" y="217"/>
                </a:lnTo>
                <a:lnTo>
                  <a:pt x="201" y="217"/>
                </a:lnTo>
                <a:lnTo>
                  <a:pt x="200" y="219"/>
                </a:lnTo>
                <a:lnTo>
                  <a:pt x="200" y="220"/>
                </a:lnTo>
                <a:lnTo>
                  <a:pt x="200" y="220"/>
                </a:lnTo>
                <a:lnTo>
                  <a:pt x="201" y="222"/>
                </a:lnTo>
                <a:lnTo>
                  <a:pt x="204" y="222"/>
                </a:lnTo>
                <a:lnTo>
                  <a:pt x="204" y="222"/>
                </a:lnTo>
                <a:close/>
                <a:moveTo>
                  <a:pt x="197" y="188"/>
                </a:moveTo>
                <a:lnTo>
                  <a:pt x="197" y="188"/>
                </a:lnTo>
                <a:lnTo>
                  <a:pt x="202" y="190"/>
                </a:lnTo>
                <a:lnTo>
                  <a:pt x="206" y="188"/>
                </a:lnTo>
                <a:lnTo>
                  <a:pt x="206" y="188"/>
                </a:lnTo>
                <a:lnTo>
                  <a:pt x="345" y="120"/>
                </a:lnTo>
                <a:lnTo>
                  <a:pt x="345" y="120"/>
                </a:lnTo>
                <a:lnTo>
                  <a:pt x="348" y="117"/>
                </a:lnTo>
                <a:lnTo>
                  <a:pt x="351" y="115"/>
                </a:lnTo>
                <a:lnTo>
                  <a:pt x="351" y="111"/>
                </a:lnTo>
                <a:lnTo>
                  <a:pt x="349" y="108"/>
                </a:lnTo>
                <a:lnTo>
                  <a:pt x="349" y="108"/>
                </a:lnTo>
                <a:lnTo>
                  <a:pt x="348" y="106"/>
                </a:lnTo>
                <a:lnTo>
                  <a:pt x="347" y="104"/>
                </a:lnTo>
                <a:lnTo>
                  <a:pt x="185" y="0"/>
                </a:lnTo>
                <a:lnTo>
                  <a:pt x="38" y="66"/>
                </a:lnTo>
                <a:lnTo>
                  <a:pt x="38" y="66"/>
                </a:lnTo>
                <a:lnTo>
                  <a:pt x="36" y="68"/>
                </a:lnTo>
                <a:lnTo>
                  <a:pt x="35" y="71"/>
                </a:lnTo>
                <a:lnTo>
                  <a:pt x="33" y="75"/>
                </a:lnTo>
                <a:lnTo>
                  <a:pt x="35" y="77"/>
                </a:lnTo>
                <a:lnTo>
                  <a:pt x="35" y="77"/>
                </a:lnTo>
                <a:lnTo>
                  <a:pt x="37" y="81"/>
                </a:lnTo>
                <a:lnTo>
                  <a:pt x="37" y="81"/>
                </a:lnTo>
                <a:lnTo>
                  <a:pt x="197" y="188"/>
                </a:lnTo>
                <a:lnTo>
                  <a:pt x="197" y="188"/>
                </a:lnTo>
                <a:close/>
                <a:moveTo>
                  <a:pt x="196" y="205"/>
                </a:moveTo>
                <a:lnTo>
                  <a:pt x="196" y="205"/>
                </a:lnTo>
                <a:lnTo>
                  <a:pt x="196" y="205"/>
                </a:lnTo>
                <a:lnTo>
                  <a:pt x="196" y="202"/>
                </a:lnTo>
                <a:lnTo>
                  <a:pt x="196" y="200"/>
                </a:lnTo>
                <a:lnTo>
                  <a:pt x="195" y="197"/>
                </a:lnTo>
                <a:lnTo>
                  <a:pt x="192" y="195"/>
                </a:lnTo>
                <a:lnTo>
                  <a:pt x="32" y="88"/>
                </a:lnTo>
                <a:lnTo>
                  <a:pt x="32" y="88"/>
                </a:lnTo>
                <a:lnTo>
                  <a:pt x="31" y="86"/>
                </a:lnTo>
                <a:lnTo>
                  <a:pt x="31" y="86"/>
                </a:lnTo>
                <a:lnTo>
                  <a:pt x="28" y="86"/>
                </a:lnTo>
                <a:lnTo>
                  <a:pt x="24" y="86"/>
                </a:lnTo>
                <a:lnTo>
                  <a:pt x="22" y="88"/>
                </a:lnTo>
                <a:lnTo>
                  <a:pt x="19" y="90"/>
                </a:lnTo>
                <a:lnTo>
                  <a:pt x="19" y="90"/>
                </a:lnTo>
                <a:lnTo>
                  <a:pt x="16" y="99"/>
                </a:lnTo>
                <a:lnTo>
                  <a:pt x="14" y="107"/>
                </a:lnTo>
                <a:lnTo>
                  <a:pt x="13" y="116"/>
                </a:lnTo>
                <a:lnTo>
                  <a:pt x="13" y="124"/>
                </a:lnTo>
                <a:lnTo>
                  <a:pt x="13" y="124"/>
                </a:lnTo>
                <a:lnTo>
                  <a:pt x="13" y="131"/>
                </a:lnTo>
                <a:lnTo>
                  <a:pt x="15" y="138"/>
                </a:lnTo>
                <a:lnTo>
                  <a:pt x="20" y="152"/>
                </a:lnTo>
                <a:lnTo>
                  <a:pt x="20" y="152"/>
                </a:lnTo>
                <a:lnTo>
                  <a:pt x="23" y="156"/>
                </a:lnTo>
                <a:lnTo>
                  <a:pt x="183" y="266"/>
                </a:lnTo>
                <a:lnTo>
                  <a:pt x="183" y="266"/>
                </a:lnTo>
                <a:lnTo>
                  <a:pt x="187" y="268"/>
                </a:lnTo>
                <a:lnTo>
                  <a:pt x="191" y="268"/>
                </a:lnTo>
                <a:lnTo>
                  <a:pt x="191" y="268"/>
                </a:lnTo>
                <a:lnTo>
                  <a:pt x="193" y="266"/>
                </a:lnTo>
                <a:lnTo>
                  <a:pt x="196" y="263"/>
                </a:lnTo>
                <a:lnTo>
                  <a:pt x="196" y="260"/>
                </a:lnTo>
                <a:lnTo>
                  <a:pt x="196" y="257"/>
                </a:lnTo>
                <a:lnTo>
                  <a:pt x="196" y="257"/>
                </a:lnTo>
                <a:lnTo>
                  <a:pt x="192" y="244"/>
                </a:lnTo>
                <a:lnTo>
                  <a:pt x="189" y="231"/>
                </a:lnTo>
                <a:lnTo>
                  <a:pt x="189" y="231"/>
                </a:lnTo>
                <a:lnTo>
                  <a:pt x="189" y="224"/>
                </a:lnTo>
                <a:lnTo>
                  <a:pt x="191" y="218"/>
                </a:lnTo>
                <a:lnTo>
                  <a:pt x="192" y="211"/>
                </a:lnTo>
                <a:lnTo>
                  <a:pt x="196" y="205"/>
                </a:lnTo>
                <a:lnTo>
                  <a:pt x="196" y="205"/>
                </a:lnTo>
                <a:close/>
                <a:moveTo>
                  <a:pt x="198" y="350"/>
                </a:moveTo>
                <a:lnTo>
                  <a:pt x="342" y="277"/>
                </a:lnTo>
                <a:lnTo>
                  <a:pt x="342" y="277"/>
                </a:lnTo>
                <a:lnTo>
                  <a:pt x="344" y="275"/>
                </a:lnTo>
                <a:lnTo>
                  <a:pt x="345" y="272"/>
                </a:lnTo>
                <a:lnTo>
                  <a:pt x="345" y="270"/>
                </a:lnTo>
                <a:lnTo>
                  <a:pt x="345" y="266"/>
                </a:lnTo>
                <a:lnTo>
                  <a:pt x="345" y="266"/>
                </a:lnTo>
                <a:lnTo>
                  <a:pt x="343" y="263"/>
                </a:lnTo>
                <a:lnTo>
                  <a:pt x="340" y="262"/>
                </a:lnTo>
                <a:lnTo>
                  <a:pt x="336" y="260"/>
                </a:lnTo>
                <a:lnTo>
                  <a:pt x="334" y="262"/>
                </a:lnTo>
                <a:lnTo>
                  <a:pt x="191" y="334"/>
                </a:lnTo>
                <a:lnTo>
                  <a:pt x="191" y="334"/>
                </a:lnTo>
                <a:lnTo>
                  <a:pt x="188" y="337"/>
                </a:lnTo>
                <a:lnTo>
                  <a:pt x="187" y="339"/>
                </a:lnTo>
                <a:lnTo>
                  <a:pt x="185" y="342"/>
                </a:lnTo>
                <a:lnTo>
                  <a:pt x="187" y="346"/>
                </a:lnTo>
                <a:lnTo>
                  <a:pt x="187" y="346"/>
                </a:lnTo>
                <a:lnTo>
                  <a:pt x="189" y="348"/>
                </a:lnTo>
                <a:lnTo>
                  <a:pt x="192" y="350"/>
                </a:lnTo>
                <a:lnTo>
                  <a:pt x="195" y="351"/>
                </a:lnTo>
                <a:lnTo>
                  <a:pt x="198" y="350"/>
                </a:lnTo>
                <a:lnTo>
                  <a:pt x="198" y="350"/>
                </a:lnTo>
                <a:close/>
                <a:moveTo>
                  <a:pt x="191" y="311"/>
                </a:moveTo>
                <a:lnTo>
                  <a:pt x="334" y="239"/>
                </a:lnTo>
                <a:lnTo>
                  <a:pt x="334" y="239"/>
                </a:lnTo>
                <a:lnTo>
                  <a:pt x="335" y="237"/>
                </a:lnTo>
                <a:lnTo>
                  <a:pt x="335" y="235"/>
                </a:lnTo>
                <a:lnTo>
                  <a:pt x="335" y="235"/>
                </a:lnTo>
                <a:lnTo>
                  <a:pt x="334" y="233"/>
                </a:lnTo>
                <a:lnTo>
                  <a:pt x="331" y="233"/>
                </a:lnTo>
                <a:lnTo>
                  <a:pt x="188" y="306"/>
                </a:lnTo>
                <a:lnTo>
                  <a:pt x="188" y="306"/>
                </a:lnTo>
                <a:lnTo>
                  <a:pt x="187" y="307"/>
                </a:lnTo>
                <a:lnTo>
                  <a:pt x="187" y="310"/>
                </a:lnTo>
                <a:lnTo>
                  <a:pt x="187" y="310"/>
                </a:lnTo>
                <a:lnTo>
                  <a:pt x="189" y="311"/>
                </a:lnTo>
                <a:lnTo>
                  <a:pt x="191" y="311"/>
                </a:lnTo>
                <a:lnTo>
                  <a:pt x="191" y="311"/>
                </a:lnTo>
                <a:close/>
              </a:path>
            </a:pathLst>
          </a:custGeom>
          <a:solidFill>
            <a:srgbClr val="2D3494"/>
          </a:solidFill>
          <a:ln w="9525">
            <a:noFill/>
            <a:round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en-US" sz="1662">
              <a:solidFill>
                <a:schemeClr val="accent3"/>
              </a:solidFill>
            </a:endParaRPr>
          </a:p>
        </p:txBody>
      </p:sp>
      <p:sp>
        <p:nvSpPr>
          <p:cNvPr id="103" name="Овал 102"/>
          <p:cNvSpPr/>
          <p:nvPr/>
        </p:nvSpPr>
        <p:spPr>
          <a:xfrm>
            <a:off x="277575" y="140942"/>
            <a:ext cx="701952" cy="701952"/>
          </a:xfrm>
          <a:prstGeom prst="ellipse">
            <a:avLst/>
          </a:prstGeom>
          <a:noFill/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pic>
        <p:nvPicPr>
          <p:cNvPr id="10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9688" y="2232749"/>
            <a:ext cx="688247" cy="232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9688" y="5684037"/>
            <a:ext cx="688247" cy="232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69197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extLst/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333974" name="think-cell Slide" r:id="rId5" imgW="360" imgH="360" progId="">
              <p:embed/>
            </p:oleObj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2200" b="1" dirty="0" err="1" smtClean="0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6" name="Линия"/>
          <p:cNvSpPr>
            <a:spLocks/>
          </p:cNvSpPr>
          <p:nvPr/>
        </p:nvSpPr>
        <p:spPr>
          <a:xfrm flipV="1">
            <a:off x="4276349" y="1075484"/>
            <a:ext cx="1667" cy="5031677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111" name="Текст 27"/>
          <p:cNvSpPr txBox="1">
            <a:spLocks/>
          </p:cNvSpPr>
          <p:nvPr/>
        </p:nvSpPr>
        <p:spPr>
          <a:xfrm>
            <a:off x="334433" y="6337300"/>
            <a:ext cx="11520000" cy="288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chemeClr val="bg2"/>
              </a:buClr>
              <a:buFont typeface="Arial" pitchFamily="34" charset="0"/>
              <a:buNone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300"/>
              </a:spcBef>
              <a:buClr>
                <a:srgbClr val="005CAB"/>
              </a:buClr>
              <a:buFont typeface="Wingdings" pitchFamily="2" charset="2"/>
              <a:buChar char="§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rgbClr val="005CAB"/>
              </a:buClr>
              <a:buFont typeface="Arial" pitchFamily="34" charset="0"/>
              <a:buChar char="–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rgbClr val="005CAB"/>
              </a:buClr>
              <a:buFont typeface="Arial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spcBef>
                <a:spcPts val="300"/>
              </a:spcBef>
              <a:buClr>
                <a:srgbClr val="005CAB"/>
              </a:buClr>
              <a:buFont typeface="Arial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mtClean="0"/>
              <a:t> </a:t>
            </a:r>
            <a:endParaRPr lang="ru-RU" dirty="0"/>
          </a:p>
        </p:txBody>
      </p:sp>
      <p:sp>
        <p:nvSpPr>
          <p:cNvPr id="37" name="Линия"/>
          <p:cNvSpPr/>
          <p:nvPr/>
        </p:nvSpPr>
        <p:spPr>
          <a:xfrm flipV="1">
            <a:off x="722979" y="1466195"/>
            <a:ext cx="11208612" cy="38322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40" name="Рабочая тетрадь"/>
          <p:cNvSpPr txBox="1"/>
          <p:nvPr/>
        </p:nvSpPr>
        <p:spPr>
          <a:xfrm>
            <a:off x="1997400" y="1124301"/>
            <a:ext cx="773327" cy="1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pPr algn="ctr"/>
            <a:r>
              <a:rPr lang="ru-RU" sz="1200" dirty="0">
                <a:solidFill>
                  <a:srgbClr val="2D3494"/>
                </a:solidFill>
                <a:latin typeface="+mn-lt"/>
              </a:rPr>
              <a:t>5</a:t>
            </a:r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 </a:t>
            </a:r>
            <a:r>
              <a:rPr lang="ru-RU" sz="1200" dirty="0">
                <a:solidFill>
                  <a:srgbClr val="2D3494"/>
                </a:solidFill>
                <a:latin typeface="+mn-lt"/>
              </a:rPr>
              <a:t>класс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42" name="Рабочая тетрадь"/>
          <p:cNvSpPr txBox="1"/>
          <p:nvPr/>
        </p:nvSpPr>
        <p:spPr>
          <a:xfrm>
            <a:off x="3191952" y="1124301"/>
            <a:ext cx="773327" cy="1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pPr algn="ctr"/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6 </a:t>
            </a:r>
            <a:r>
              <a:rPr lang="ru-RU" sz="1200" dirty="0">
                <a:solidFill>
                  <a:srgbClr val="2D3494"/>
                </a:solidFill>
                <a:latin typeface="+mn-lt"/>
              </a:rPr>
              <a:t>класс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43" name="Рабочая тетрадь"/>
          <p:cNvSpPr txBox="1"/>
          <p:nvPr/>
        </p:nvSpPr>
        <p:spPr>
          <a:xfrm>
            <a:off x="4434279" y="1124301"/>
            <a:ext cx="773327" cy="1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pPr algn="ctr"/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7 </a:t>
            </a:r>
            <a:r>
              <a:rPr lang="ru-RU" sz="1200" dirty="0">
                <a:solidFill>
                  <a:srgbClr val="2D3494"/>
                </a:solidFill>
                <a:latin typeface="+mn-lt"/>
              </a:rPr>
              <a:t>класс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44" name="Рабочая тетрадь"/>
          <p:cNvSpPr txBox="1"/>
          <p:nvPr/>
        </p:nvSpPr>
        <p:spPr>
          <a:xfrm>
            <a:off x="5590527" y="1124301"/>
            <a:ext cx="773327" cy="1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pPr algn="ctr"/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8 </a:t>
            </a:r>
            <a:r>
              <a:rPr lang="ru-RU" sz="1200" dirty="0">
                <a:solidFill>
                  <a:srgbClr val="2D3494"/>
                </a:solidFill>
                <a:latin typeface="+mn-lt"/>
              </a:rPr>
              <a:t>класс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46" name="Рабочая тетрадь"/>
          <p:cNvSpPr txBox="1"/>
          <p:nvPr/>
        </p:nvSpPr>
        <p:spPr>
          <a:xfrm>
            <a:off x="6881032" y="1124301"/>
            <a:ext cx="773327" cy="1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pPr algn="ctr"/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9 </a:t>
            </a:r>
            <a:r>
              <a:rPr lang="ru-RU" sz="1200" dirty="0">
                <a:solidFill>
                  <a:srgbClr val="2D3494"/>
                </a:solidFill>
                <a:latin typeface="+mn-lt"/>
              </a:rPr>
              <a:t>класс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48" name="Рабочая тетрадь"/>
          <p:cNvSpPr txBox="1"/>
          <p:nvPr/>
        </p:nvSpPr>
        <p:spPr>
          <a:xfrm>
            <a:off x="8631286" y="1124250"/>
            <a:ext cx="773327" cy="1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pPr algn="ctr"/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10 </a:t>
            </a:r>
            <a:r>
              <a:rPr lang="ru-RU" sz="1200" dirty="0">
                <a:solidFill>
                  <a:srgbClr val="2D3494"/>
                </a:solidFill>
                <a:latin typeface="+mn-lt"/>
              </a:rPr>
              <a:t>класс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50" name="Рабочая тетрадь"/>
          <p:cNvSpPr txBox="1"/>
          <p:nvPr/>
        </p:nvSpPr>
        <p:spPr>
          <a:xfrm>
            <a:off x="10465305" y="1124250"/>
            <a:ext cx="773327" cy="1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pPr algn="ctr"/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11 </a:t>
            </a:r>
            <a:r>
              <a:rPr lang="ru-RU" sz="1200" dirty="0">
                <a:solidFill>
                  <a:srgbClr val="2D3494"/>
                </a:solidFill>
                <a:latin typeface="+mn-lt"/>
              </a:rPr>
              <a:t>класс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51" name="Рабочая тетрадь"/>
          <p:cNvSpPr txBox="1"/>
          <p:nvPr/>
        </p:nvSpPr>
        <p:spPr>
          <a:xfrm>
            <a:off x="723024" y="1959763"/>
            <a:ext cx="1109479" cy="346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Рабочие тетради 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53" name="Линия"/>
          <p:cNvSpPr>
            <a:spLocks/>
          </p:cNvSpPr>
          <p:nvPr/>
        </p:nvSpPr>
        <p:spPr>
          <a:xfrm flipH="1" flipV="1">
            <a:off x="1729017" y="1061640"/>
            <a:ext cx="747" cy="503167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59" name="Линия"/>
          <p:cNvSpPr>
            <a:spLocks/>
          </p:cNvSpPr>
          <p:nvPr/>
        </p:nvSpPr>
        <p:spPr>
          <a:xfrm flipH="1" flipV="1">
            <a:off x="11617800" y="1087901"/>
            <a:ext cx="3069" cy="5005416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77" name="Рабочая тетрадь"/>
          <p:cNvSpPr txBox="1"/>
          <p:nvPr/>
        </p:nvSpPr>
        <p:spPr>
          <a:xfrm>
            <a:off x="723024" y="4319144"/>
            <a:ext cx="1109479" cy="346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Тестовые задания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129" name="Рабочая тетрадь"/>
          <p:cNvSpPr txBox="1"/>
          <p:nvPr/>
        </p:nvSpPr>
        <p:spPr>
          <a:xfrm>
            <a:off x="723024" y="5471920"/>
            <a:ext cx="1109479" cy="346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Альбомы проектов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56" name="Линия"/>
          <p:cNvSpPr>
            <a:spLocks/>
          </p:cNvSpPr>
          <p:nvPr/>
        </p:nvSpPr>
        <p:spPr>
          <a:xfrm flipH="1" flipV="1">
            <a:off x="10381412" y="1139954"/>
            <a:ext cx="3069" cy="5005416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66" name="Линия"/>
          <p:cNvSpPr>
            <a:spLocks/>
          </p:cNvSpPr>
          <p:nvPr/>
        </p:nvSpPr>
        <p:spPr>
          <a:xfrm flipH="1" flipV="1">
            <a:off x="7908636" y="1209893"/>
            <a:ext cx="3069" cy="5005416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68" name="Линия"/>
          <p:cNvSpPr>
            <a:spLocks/>
          </p:cNvSpPr>
          <p:nvPr/>
        </p:nvSpPr>
        <p:spPr>
          <a:xfrm flipH="1" flipV="1">
            <a:off x="6672248" y="1159851"/>
            <a:ext cx="3069" cy="5005416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69" name="Линия"/>
          <p:cNvSpPr>
            <a:spLocks/>
          </p:cNvSpPr>
          <p:nvPr/>
        </p:nvSpPr>
        <p:spPr>
          <a:xfrm flipH="1" flipV="1">
            <a:off x="5435860" y="1159851"/>
            <a:ext cx="3069" cy="5005416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70" name="Линия"/>
          <p:cNvSpPr>
            <a:spLocks/>
          </p:cNvSpPr>
          <p:nvPr/>
        </p:nvSpPr>
        <p:spPr>
          <a:xfrm flipH="1" flipV="1">
            <a:off x="4199472" y="1159851"/>
            <a:ext cx="3069" cy="5005416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73" name="Линия"/>
          <p:cNvSpPr>
            <a:spLocks/>
          </p:cNvSpPr>
          <p:nvPr/>
        </p:nvSpPr>
        <p:spPr>
          <a:xfrm flipH="1" flipV="1">
            <a:off x="2963084" y="1124199"/>
            <a:ext cx="3069" cy="5005416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1086776" y="147064"/>
            <a:ext cx="9002149" cy="405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2400" b="1" dirty="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КОМПОНЕНТЫ </a:t>
            </a:r>
            <a:r>
              <a:rPr lang="ru-RU" sz="2400" b="1" dirty="0" smtClean="0">
                <a:solidFill>
                  <a:srgbClr val="2D34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ЛИНИИ УМК </a:t>
            </a:r>
            <a:r>
              <a:rPr lang="ru-RU" sz="2400" b="1" dirty="0" smtClean="0">
                <a:solidFill>
                  <a:srgbClr val="EB20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СОНИНА Н.И.</a:t>
            </a:r>
          </a:p>
          <a:p>
            <a:r>
              <a:rPr lang="ru-RU" sz="2400" b="1" dirty="0" smtClean="0">
                <a:solidFill>
                  <a:srgbClr val="EB2049"/>
                </a:solidFill>
                <a:cs typeface="Calibri" panose="020F0502020204030204" pitchFamily="34" charset="0"/>
              </a:rPr>
              <a:t>(линейный курс)</a:t>
            </a:r>
            <a:r>
              <a:rPr lang="ru-RU" sz="2400" b="1" dirty="0" smtClean="0">
                <a:solidFill>
                  <a:srgbClr val="EB20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ru-RU" sz="2400" b="1" dirty="0">
              <a:solidFill>
                <a:srgbClr val="EB2049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57" name="Picture 80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364490" y="1598326"/>
            <a:ext cx="777367" cy="1098000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8" name="Picture 81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594140" y="1598326"/>
            <a:ext cx="770445" cy="1098000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" name="Picture 82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34708" y="1598326"/>
            <a:ext cx="771568" cy="1098000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4" name="Picture 3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75281" y="1598326"/>
            <a:ext cx="767251" cy="1098000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Picture 4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04997" y="1598326"/>
            <a:ext cx="781667" cy="1098000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7" name="Picture 5"/>
          <p:cNvPicPr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62595" y="1598326"/>
            <a:ext cx="768148" cy="1098000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" name="Picture 6"/>
          <p:cNvPicPr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175289" y="5241658"/>
            <a:ext cx="779099" cy="1098000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2" name="Picture 7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937660" y="5241658"/>
            <a:ext cx="818071" cy="1098000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4" name="Picture 8"/>
          <p:cNvPicPr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959469" y="4051914"/>
            <a:ext cx="774403" cy="1098000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5" name="Picture 9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168345" y="1598326"/>
            <a:ext cx="793127" cy="1098000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6" name="Picture 10"/>
          <p:cNvPicPr>
            <a:picLocks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410208" y="1598326"/>
            <a:ext cx="772417" cy="1098000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6" name="Рабочая тетрадь"/>
          <p:cNvSpPr txBox="1"/>
          <p:nvPr/>
        </p:nvSpPr>
        <p:spPr>
          <a:xfrm>
            <a:off x="723024" y="3002761"/>
            <a:ext cx="1109479" cy="494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Тетради для лабораторных работ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pic>
        <p:nvPicPr>
          <p:cNvPr id="87" name="Picture 3"/>
          <p:cNvPicPr>
            <a:picLocks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403401" y="2829094"/>
            <a:ext cx="785891" cy="1098000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8" name="Picture 4"/>
          <p:cNvPicPr>
            <a:picLocks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957588" y="2829094"/>
            <a:ext cx="778215" cy="1098000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9" name="Picture 5"/>
          <p:cNvPicPr>
            <a:picLocks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164380" y="2829094"/>
            <a:ext cx="801057" cy="1098000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0" name="Группа 89"/>
          <p:cNvGrpSpPr/>
          <p:nvPr/>
        </p:nvGrpSpPr>
        <p:grpSpPr>
          <a:xfrm>
            <a:off x="5679044" y="2829094"/>
            <a:ext cx="792000" cy="1080000"/>
            <a:chOff x="2781580" y="3812558"/>
            <a:chExt cx="560349" cy="720000"/>
          </a:xfrm>
        </p:grpSpPr>
        <p:sp>
          <p:nvSpPr>
            <p:cNvPr id="91" name="Прямоугольник 90">
              <a:extLst>
                <a:ext uri="{FF2B5EF4-FFF2-40B4-BE49-F238E27FC236}">
                  <a16:creationId xmlns="" xmlns:a16="http://schemas.microsoft.com/office/drawing/2014/main" id="{1C2692E9-7A2A-1A4A-B160-D4BD9DCB2E72}"/>
                </a:ext>
              </a:extLst>
            </p:cNvPr>
            <p:cNvSpPr/>
            <p:nvPr/>
          </p:nvSpPr>
          <p:spPr>
            <a:xfrm>
              <a:off x="2781580" y="3812558"/>
              <a:ext cx="560349" cy="720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2" name="Picture 19" descr="C:\Users\zgonnik.m\Desktop\RU_katalog_2.pn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2924032" y="3940182"/>
              <a:ext cx="292679" cy="292679"/>
            </a:xfrm>
            <a:prstGeom prst="rect">
              <a:avLst/>
            </a:prstGeom>
            <a:noFill/>
          </p:spPr>
        </p:pic>
      </p:grpSp>
      <p:grpSp>
        <p:nvGrpSpPr>
          <p:cNvPr id="93" name="Группа 92"/>
          <p:cNvGrpSpPr/>
          <p:nvPr/>
        </p:nvGrpSpPr>
        <p:grpSpPr>
          <a:xfrm>
            <a:off x="6916904" y="2829094"/>
            <a:ext cx="792000" cy="1080000"/>
            <a:chOff x="2781580" y="3812558"/>
            <a:chExt cx="560349" cy="720000"/>
          </a:xfrm>
        </p:grpSpPr>
        <p:sp>
          <p:nvSpPr>
            <p:cNvPr id="94" name="Прямоугольник 93">
              <a:extLst>
                <a:ext uri="{FF2B5EF4-FFF2-40B4-BE49-F238E27FC236}">
                  <a16:creationId xmlns="" xmlns:a16="http://schemas.microsoft.com/office/drawing/2014/main" id="{1C2692E9-7A2A-1A4A-B160-D4BD9DCB2E72}"/>
                </a:ext>
              </a:extLst>
            </p:cNvPr>
            <p:cNvSpPr/>
            <p:nvPr/>
          </p:nvSpPr>
          <p:spPr>
            <a:xfrm>
              <a:off x="2781580" y="3812558"/>
              <a:ext cx="560349" cy="720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5" name="Picture 19" descr="C:\Users\zgonnik.m\Desktop\RU_katalog_2.pn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2924032" y="3940182"/>
              <a:ext cx="292679" cy="292679"/>
            </a:xfrm>
            <a:prstGeom prst="rect">
              <a:avLst/>
            </a:prstGeom>
            <a:noFill/>
          </p:spPr>
        </p:pic>
      </p:grpSp>
      <p:sp>
        <p:nvSpPr>
          <p:cNvPr id="52" name="Freeform 159"/>
          <p:cNvSpPr>
            <a:spLocks noEditPoints="1"/>
          </p:cNvSpPr>
          <p:nvPr/>
        </p:nvSpPr>
        <p:spPr bwMode="auto">
          <a:xfrm>
            <a:off x="384889" y="280929"/>
            <a:ext cx="504751" cy="432618"/>
          </a:xfrm>
          <a:custGeom>
            <a:avLst/>
            <a:gdLst/>
            <a:ahLst/>
            <a:cxnLst>
              <a:cxn ang="0">
                <a:pos x="178" y="307"/>
              </a:cxn>
              <a:cxn ang="0">
                <a:pos x="179" y="333"/>
              </a:cxn>
              <a:cxn ang="0">
                <a:pos x="183" y="352"/>
              </a:cxn>
              <a:cxn ang="0">
                <a:pos x="174" y="357"/>
              </a:cxn>
              <a:cxn ang="0">
                <a:pos x="7" y="241"/>
              </a:cxn>
              <a:cxn ang="0">
                <a:pos x="0" y="211"/>
              </a:cxn>
              <a:cxn ang="0">
                <a:pos x="4" y="188"/>
              </a:cxn>
              <a:cxn ang="0">
                <a:pos x="11" y="175"/>
              </a:cxn>
              <a:cxn ang="0">
                <a:pos x="19" y="177"/>
              </a:cxn>
              <a:cxn ang="0">
                <a:pos x="183" y="288"/>
              </a:cxn>
              <a:cxn ang="0">
                <a:pos x="183" y="294"/>
              </a:cxn>
              <a:cxn ang="0">
                <a:pos x="205" y="262"/>
              </a:cxn>
              <a:cxn ang="0">
                <a:pos x="198" y="254"/>
              </a:cxn>
              <a:cxn ang="0">
                <a:pos x="347" y="173"/>
              </a:cxn>
              <a:cxn ang="0">
                <a:pos x="356" y="174"/>
              </a:cxn>
              <a:cxn ang="0">
                <a:pos x="358" y="183"/>
              </a:cxn>
              <a:cxn ang="0">
                <a:pos x="211" y="260"/>
              </a:cxn>
              <a:cxn ang="0">
                <a:pos x="348" y="148"/>
              </a:cxn>
              <a:cxn ang="0">
                <a:pos x="344" y="144"/>
              </a:cxn>
              <a:cxn ang="0">
                <a:pos x="200" y="220"/>
              </a:cxn>
              <a:cxn ang="0">
                <a:pos x="204" y="222"/>
              </a:cxn>
              <a:cxn ang="0">
                <a:pos x="206" y="188"/>
              </a:cxn>
              <a:cxn ang="0">
                <a:pos x="348" y="117"/>
              </a:cxn>
              <a:cxn ang="0">
                <a:pos x="349" y="108"/>
              </a:cxn>
              <a:cxn ang="0">
                <a:pos x="38" y="66"/>
              </a:cxn>
              <a:cxn ang="0">
                <a:pos x="33" y="75"/>
              </a:cxn>
              <a:cxn ang="0">
                <a:pos x="37" y="81"/>
              </a:cxn>
              <a:cxn ang="0">
                <a:pos x="196" y="205"/>
              </a:cxn>
              <a:cxn ang="0">
                <a:pos x="195" y="197"/>
              </a:cxn>
              <a:cxn ang="0">
                <a:pos x="31" y="86"/>
              </a:cxn>
              <a:cxn ang="0">
                <a:pos x="22" y="88"/>
              </a:cxn>
              <a:cxn ang="0">
                <a:pos x="14" y="107"/>
              </a:cxn>
              <a:cxn ang="0">
                <a:pos x="13" y="131"/>
              </a:cxn>
              <a:cxn ang="0">
                <a:pos x="23" y="156"/>
              </a:cxn>
              <a:cxn ang="0">
                <a:pos x="191" y="268"/>
              </a:cxn>
              <a:cxn ang="0">
                <a:pos x="196" y="260"/>
              </a:cxn>
              <a:cxn ang="0">
                <a:pos x="189" y="231"/>
              </a:cxn>
              <a:cxn ang="0">
                <a:pos x="192" y="211"/>
              </a:cxn>
              <a:cxn ang="0">
                <a:pos x="342" y="277"/>
              </a:cxn>
              <a:cxn ang="0">
                <a:pos x="345" y="270"/>
              </a:cxn>
              <a:cxn ang="0">
                <a:pos x="340" y="262"/>
              </a:cxn>
              <a:cxn ang="0">
                <a:pos x="191" y="334"/>
              </a:cxn>
              <a:cxn ang="0">
                <a:pos x="187" y="346"/>
              </a:cxn>
              <a:cxn ang="0">
                <a:pos x="195" y="351"/>
              </a:cxn>
              <a:cxn ang="0">
                <a:pos x="334" y="239"/>
              </a:cxn>
              <a:cxn ang="0">
                <a:pos x="335" y="235"/>
              </a:cxn>
              <a:cxn ang="0">
                <a:pos x="188" y="306"/>
              </a:cxn>
              <a:cxn ang="0">
                <a:pos x="189" y="311"/>
              </a:cxn>
            </a:cxnLst>
            <a:rect l="0" t="0" r="r" b="b"/>
            <a:pathLst>
              <a:path w="358" h="357">
                <a:moveTo>
                  <a:pt x="183" y="294"/>
                </a:moveTo>
                <a:lnTo>
                  <a:pt x="183" y="294"/>
                </a:lnTo>
                <a:lnTo>
                  <a:pt x="180" y="301"/>
                </a:lnTo>
                <a:lnTo>
                  <a:pt x="178" y="307"/>
                </a:lnTo>
                <a:lnTo>
                  <a:pt x="176" y="313"/>
                </a:lnTo>
                <a:lnTo>
                  <a:pt x="176" y="320"/>
                </a:lnTo>
                <a:lnTo>
                  <a:pt x="176" y="320"/>
                </a:lnTo>
                <a:lnTo>
                  <a:pt x="179" y="333"/>
                </a:lnTo>
                <a:lnTo>
                  <a:pt x="183" y="346"/>
                </a:lnTo>
                <a:lnTo>
                  <a:pt x="183" y="346"/>
                </a:lnTo>
                <a:lnTo>
                  <a:pt x="183" y="348"/>
                </a:lnTo>
                <a:lnTo>
                  <a:pt x="183" y="352"/>
                </a:lnTo>
                <a:lnTo>
                  <a:pt x="180" y="355"/>
                </a:lnTo>
                <a:lnTo>
                  <a:pt x="178" y="356"/>
                </a:lnTo>
                <a:lnTo>
                  <a:pt x="178" y="356"/>
                </a:lnTo>
                <a:lnTo>
                  <a:pt x="174" y="357"/>
                </a:lnTo>
                <a:lnTo>
                  <a:pt x="170" y="355"/>
                </a:lnTo>
                <a:lnTo>
                  <a:pt x="10" y="245"/>
                </a:lnTo>
                <a:lnTo>
                  <a:pt x="10" y="245"/>
                </a:lnTo>
                <a:lnTo>
                  <a:pt x="7" y="241"/>
                </a:lnTo>
                <a:lnTo>
                  <a:pt x="7" y="241"/>
                </a:lnTo>
                <a:lnTo>
                  <a:pt x="2" y="227"/>
                </a:lnTo>
                <a:lnTo>
                  <a:pt x="1" y="219"/>
                </a:lnTo>
                <a:lnTo>
                  <a:pt x="0" y="211"/>
                </a:lnTo>
                <a:lnTo>
                  <a:pt x="0" y="211"/>
                </a:lnTo>
                <a:lnTo>
                  <a:pt x="0" y="204"/>
                </a:lnTo>
                <a:lnTo>
                  <a:pt x="1" y="196"/>
                </a:lnTo>
                <a:lnTo>
                  <a:pt x="4" y="188"/>
                </a:lnTo>
                <a:lnTo>
                  <a:pt x="6" y="179"/>
                </a:lnTo>
                <a:lnTo>
                  <a:pt x="6" y="179"/>
                </a:lnTo>
                <a:lnTo>
                  <a:pt x="9" y="177"/>
                </a:lnTo>
                <a:lnTo>
                  <a:pt x="11" y="175"/>
                </a:lnTo>
                <a:lnTo>
                  <a:pt x="15" y="174"/>
                </a:lnTo>
                <a:lnTo>
                  <a:pt x="18" y="175"/>
                </a:lnTo>
                <a:lnTo>
                  <a:pt x="18" y="175"/>
                </a:lnTo>
                <a:lnTo>
                  <a:pt x="19" y="177"/>
                </a:lnTo>
                <a:lnTo>
                  <a:pt x="180" y="284"/>
                </a:lnTo>
                <a:lnTo>
                  <a:pt x="180" y="284"/>
                </a:lnTo>
                <a:lnTo>
                  <a:pt x="182" y="285"/>
                </a:lnTo>
                <a:lnTo>
                  <a:pt x="183" y="288"/>
                </a:lnTo>
                <a:lnTo>
                  <a:pt x="183" y="291"/>
                </a:lnTo>
                <a:lnTo>
                  <a:pt x="183" y="294"/>
                </a:lnTo>
                <a:lnTo>
                  <a:pt x="183" y="294"/>
                </a:lnTo>
                <a:lnTo>
                  <a:pt x="183" y="294"/>
                </a:lnTo>
                <a:close/>
                <a:moveTo>
                  <a:pt x="211" y="260"/>
                </a:moveTo>
                <a:lnTo>
                  <a:pt x="211" y="260"/>
                </a:lnTo>
                <a:lnTo>
                  <a:pt x="207" y="262"/>
                </a:lnTo>
                <a:lnTo>
                  <a:pt x="205" y="262"/>
                </a:lnTo>
                <a:lnTo>
                  <a:pt x="201" y="259"/>
                </a:lnTo>
                <a:lnTo>
                  <a:pt x="200" y="257"/>
                </a:lnTo>
                <a:lnTo>
                  <a:pt x="200" y="257"/>
                </a:lnTo>
                <a:lnTo>
                  <a:pt x="198" y="254"/>
                </a:lnTo>
                <a:lnTo>
                  <a:pt x="198" y="250"/>
                </a:lnTo>
                <a:lnTo>
                  <a:pt x="201" y="248"/>
                </a:lnTo>
                <a:lnTo>
                  <a:pt x="204" y="245"/>
                </a:lnTo>
                <a:lnTo>
                  <a:pt x="347" y="173"/>
                </a:lnTo>
                <a:lnTo>
                  <a:pt x="347" y="173"/>
                </a:lnTo>
                <a:lnTo>
                  <a:pt x="349" y="173"/>
                </a:lnTo>
                <a:lnTo>
                  <a:pt x="353" y="173"/>
                </a:lnTo>
                <a:lnTo>
                  <a:pt x="356" y="174"/>
                </a:lnTo>
                <a:lnTo>
                  <a:pt x="358" y="177"/>
                </a:lnTo>
                <a:lnTo>
                  <a:pt x="358" y="177"/>
                </a:lnTo>
                <a:lnTo>
                  <a:pt x="358" y="180"/>
                </a:lnTo>
                <a:lnTo>
                  <a:pt x="358" y="183"/>
                </a:lnTo>
                <a:lnTo>
                  <a:pt x="357" y="187"/>
                </a:lnTo>
                <a:lnTo>
                  <a:pt x="355" y="188"/>
                </a:lnTo>
                <a:lnTo>
                  <a:pt x="211" y="260"/>
                </a:lnTo>
                <a:lnTo>
                  <a:pt x="211" y="260"/>
                </a:lnTo>
                <a:close/>
                <a:moveTo>
                  <a:pt x="204" y="222"/>
                </a:moveTo>
                <a:lnTo>
                  <a:pt x="347" y="149"/>
                </a:lnTo>
                <a:lnTo>
                  <a:pt x="347" y="149"/>
                </a:lnTo>
                <a:lnTo>
                  <a:pt x="348" y="148"/>
                </a:lnTo>
                <a:lnTo>
                  <a:pt x="348" y="146"/>
                </a:lnTo>
                <a:lnTo>
                  <a:pt x="348" y="146"/>
                </a:lnTo>
                <a:lnTo>
                  <a:pt x="347" y="144"/>
                </a:lnTo>
                <a:lnTo>
                  <a:pt x="344" y="144"/>
                </a:lnTo>
                <a:lnTo>
                  <a:pt x="201" y="217"/>
                </a:lnTo>
                <a:lnTo>
                  <a:pt x="201" y="217"/>
                </a:lnTo>
                <a:lnTo>
                  <a:pt x="200" y="219"/>
                </a:lnTo>
                <a:lnTo>
                  <a:pt x="200" y="220"/>
                </a:lnTo>
                <a:lnTo>
                  <a:pt x="200" y="220"/>
                </a:lnTo>
                <a:lnTo>
                  <a:pt x="201" y="222"/>
                </a:lnTo>
                <a:lnTo>
                  <a:pt x="204" y="222"/>
                </a:lnTo>
                <a:lnTo>
                  <a:pt x="204" y="222"/>
                </a:lnTo>
                <a:close/>
                <a:moveTo>
                  <a:pt x="197" y="188"/>
                </a:moveTo>
                <a:lnTo>
                  <a:pt x="197" y="188"/>
                </a:lnTo>
                <a:lnTo>
                  <a:pt x="202" y="190"/>
                </a:lnTo>
                <a:lnTo>
                  <a:pt x="206" y="188"/>
                </a:lnTo>
                <a:lnTo>
                  <a:pt x="206" y="188"/>
                </a:lnTo>
                <a:lnTo>
                  <a:pt x="345" y="120"/>
                </a:lnTo>
                <a:lnTo>
                  <a:pt x="345" y="120"/>
                </a:lnTo>
                <a:lnTo>
                  <a:pt x="348" y="117"/>
                </a:lnTo>
                <a:lnTo>
                  <a:pt x="351" y="115"/>
                </a:lnTo>
                <a:lnTo>
                  <a:pt x="351" y="111"/>
                </a:lnTo>
                <a:lnTo>
                  <a:pt x="349" y="108"/>
                </a:lnTo>
                <a:lnTo>
                  <a:pt x="349" y="108"/>
                </a:lnTo>
                <a:lnTo>
                  <a:pt x="348" y="106"/>
                </a:lnTo>
                <a:lnTo>
                  <a:pt x="347" y="104"/>
                </a:lnTo>
                <a:lnTo>
                  <a:pt x="185" y="0"/>
                </a:lnTo>
                <a:lnTo>
                  <a:pt x="38" y="66"/>
                </a:lnTo>
                <a:lnTo>
                  <a:pt x="38" y="66"/>
                </a:lnTo>
                <a:lnTo>
                  <a:pt x="36" y="68"/>
                </a:lnTo>
                <a:lnTo>
                  <a:pt x="35" y="71"/>
                </a:lnTo>
                <a:lnTo>
                  <a:pt x="33" y="75"/>
                </a:lnTo>
                <a:lnTo>
                  <a:pt x="35" y="77"/>
                </a:lnTo>
                <a:lnTo>
                  <a:pt x="35" y="77"/>
                </a:lnTo>
                <a:lnTo>
                  <a:pt x="37" y="81"/>
                </a:lnTo>
                <a:lnTo>
                  <a:pt x="37" y="81"/>
                </a:lnTo>
                <a:lnTo>
                  <a:pt x="197" y="188"/>
                </a:lnTo>
                <a:lnTo>
                  <a:pt x="197" y="188"/>
                </a:lnTo>
                <a:close/>
                <a:moveTo>
                  <a:pt x="196" y="205"/>
                </a:moveTo>
                <a:lnTo>
                  <a:pt x="196" y="205"/>
                </a:lnTo>
                <a:lnTo>
                  <a:pt x="196" y="205"/>
                </a:lnTo>
                <a:lnTo>
                  <a:pt x="196" y="202"/>
                </a:lnTo>
                <a:lnTo>
                  <a:pt x="196" y="200"/>
                </a:lnTo>
                <a:lnTo>
                  <a:pt x="195" y="197"/>
                </a:lnTo>
                <a:lnTo>
                  <a:pt x="192" y="195"/>
                </a:lnTo>
                <a:lnTo>
                  <a:pt x="32" y="88"/>
                </a:lnTo>
                <a:lnTo>
                  <a:pt x="32" y="88"/>
                </a:lnTo>
                <a:lnTo>
                  <a:pt x="31" y="86"/>
                </a:lnTo>
                <a:lnTo>
                  <a:pt x="31" y="86"/>
                </a:lnTo>
                <a:lnTo>
                  <a:pt x="28" y="86"/>
                </a:lnTo>
                <a:lnTo>
                  <a:pt x="24" y="86"/>
                </a:lnTo>
                <a:lnTo>
                  <a:pt x="22" y="88"/>
                </a:lnTo>
                <a:lnTo>
                  <a:pt x="19" y="90"/>
                </a:lnTo>
                <a:lnTo>
                  <a:pt x="19" y="90"/>
                </a:lnTo>
                <a:lnTo>
                  <a:pt x="16" y="99"/>
                </a:lnTo>
                <a:lnTo>
                  <a:pt x="14" y="107"/>
                </a:lnTo>
                <a:lnTo>
                  <a:pt x="13" y="116"/>
                </a:lnTo>
                <a:lnTo>
                  <a:pt x="13" y="124"/>
                </a:lnTo>
                <a:lnTo>
                  <a:pt x="13" y="124"/>
                </a:lnTo>
                <a:lnTo>
                  <a:pt x="13" y="131"/>
                </a:lnTo>
                <a:lnTo>
                  <a:pt x="15" y="138"/>
                </a:lnTo>
                <a:lnTo>
                  <a:pt x="20" y="152"/>
                </a:lnTo>
                <a:lnTo>
                  <a:pt x="20" y="152"/>
                </a:lnTo>
                <a:lnTo>
                  <a:pt x="23" y="156"/>
                </a:lnTo>
                <a:lnTo>
                  <a:pt x="183" y="266"/>
                </a:lnTo>
                <a:lnTo>
                  <a:pt x="183" y="266"/>
                </a:lnTo>
                <a:lnTo>
                  <a:pt x="187" y="268"/>
                </a:lnTo>
                <a:lnTo>
                  <a:pt x="191" y="268"/>
                </a:lnTo>
                <a:lnTo>
                  <a:pt x="191" y="268"/>
                </a:lnTo>
                <a:lnTo>
                  <a:pt x="193" y="266"/>
                </a:lnTo>
                <a:lnTo>
                  <a:pt x="196" y="263"/>
                </a:lnTo>
                <a:lnTo>
                  <a:pt x="196" y="260"/>
                </a:lnTo>
                <a:lnTo>
                  <a:pt x="196" y="257"/>
                </a:lnTo>
                <a:lnTo>
                  <a:pt x="196" y="257"/>
                </a:lnTo>
                <a:lnTo>
                  <a:pt x="192" y="244"/>
                </a:lnTo>
                <a:lnTo>
                  <a:pt x="189" y="231"/>
                </a:lnTo>
                <a:lnTo>
                  <a:pt x="189" y="231"/>
                </a:lnTo>
                <a:lnTo>
                  <a:pt x="189" y="224"/>
                </a:lnTo>
                <a:lnTo>
                  <a:pt x="191" y="218"/>
                </a:lnTo>
                <a:lnTo>
                  <a:pt x="192" y="211"/>
                </a:lnTo>
                <a:lnTo>
                  <a:pt x="196" y="205"/>
                </a:lnTo>
                <a:lnTo>
                  <a:pt x="196" y="205"/>
                </a:lnTo>
                <a:close/>
                <a:moveTo>
                  <a:pt x="198" y="350"/>
                </a:moveTo>
                <a:lnTo>
                  <a:pt x="342" y="277"/>
                </a:lnTo>
                <a:lnTo>
                  <a:pt x="342" y="277"/>
                </a:lnTo>
                <a:lnTo>
                  <a:pt x="344" y="275"/>
                </a:lnTo>
                <a:lnTo>
                  <a:pt x="345" y="272"/>
                </a:lnTo>
                <a:lnTo>
                  <a:pt x="345" y="270"/>
                </a:lnTo>
                <a:lnTo>
                  <a:pt x="345" y="266"/>
                </a:lnTo>
                <a:lnTo>
                  <a:pt x="345" y="266"/>
                </a:lnTo>
                <a:lnTo>
                  <a:pt x="343" y="263"/>
                </a:lnTo>
                <a:lnTo>
                  <a:pt x="340" y="262"/>
                </a:lnTo>
                <a:lnTo>
                  <a:pt x="336" y="260"/>
                </a:lnTo>
                <a:lnTo>
                  <a:pt x="334" y="262"/>
                </a:lnTo>
                <a:lnTo>
                  <a:pt x="191" y="334"/>
                </a:lnTo>
                <a:lnTo>
                  <a:pt x="191" y="334"/>
                </a:lnTo>
                <a:lnTo>
                  <a:pt x="188" y="337"/>
                </a:lnTo>
                <a:lnTo>
                  <a:pt x="187" y="339"/>
                </a:lnTo>
                <a:lnTo>
                  <a:pt x="185" y="342"/>
                </a:lnTo>
                <a:lnTo>
                  <a:pt x="187" y="346"/>
                </a:lnTo>
                <a:lnTo>
                  <a:pt x="187" y="346"/>
                </a:lnTo>
                <a:lnTo>
                  <a:pt x="189" y="348"/>
                </a:lnTo>
                <a:lnTo>
                  <a:pt x="192" y="350"/>
                </a:lnTo>
                <a:lnTo>
                  <a:pt x="195" y="351"/>
                </a:lnTo>
                <a:lnTo>
                  <a:pt x="198" y="350"/>
                </a:lnTo>
                <a:lnTo>
                  <a:pt x="198" y="350"/>
                </a:lnTo>
                <a:close/>
                <a:moveTo>
                  <a:pt x="191" y="311"/>
                </a:moveTo>
                <a:lnTo>
                  <a:pt x="334" y="239"/>
                </a:lnTo>
                <a:lnTo>
                  <a:pt x="334" y="239"/>
                </a:lnTo>
                <a:lnTo>
                  <a:pt x="335" y="237"/>
                </a:lnTo>
                <a:lnTo>
                  <a:pt x="335" y="235"/>
                </a:lnTo>
                <a:lnTo>
                  <a:pt x="335" y="235"/>
                </a:lnTo>
                <a:lnTo>
                  <a:pt x="334" y="233"/>
                </a:lnTo>
                <a:lnTo>
                  <a:pt x="331" y="233"/>
                </a:lnTo>
                <a:lnTo>
                  <a:pt x="188" y="306"/>
                </a:lnTo>
                <a:lnTo>
                  <a:pt x="188" y="306"/>
                </a:lnTo>
                <a:lnTo>
                  <a:pt x="187" y="307"/>
                </a:lnTo>
                <a:lnTo>
                  <a:pt x="187" y="310"/>
                </a:lnTo>
                <a:lnTo>
                  <a:pt x="187" y="310"/>
                </a:lnTo>
                <a:lnTo>
                  <a:pt x="189" y="311"/>
                </a:lnTo>
                <a:lnTo>
                  <a:pt x="191" y="311"/>
                </a:lnTo>
                <a:lnTo>
                  <a:pt x="191" y="311"/>
                </a:lnTo>
                <a:close/>
              </a:path>
            </a:pathLst>
          </a:custGeom>
          <a:solidFill>
            <a:srgbClr val="2D3494"/>
          </a:solidFill>
          <a:ln w="9525">
            <a:noFill/>
            <a:round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en-US" sz="1662">
              <a:solidFill>
                <a:schemeClr val="accent3"/>
              </a:solidFill>
            </a:endParaRPr>
          </a:p>
        </p:txBody>
      </p:sp>
      <p:sp>
        <p:nvSpPr>
          <p:cNvPr id="54" name="Овал 53"/>
          <p:cNvSpPr/>
          <p:nvPr/>
        </p:nvSpPr>
        <p:spPr>
          <a:xfrm>
            <a:off x="277575" y="140942"/>
            <a:ext cx="701952" cy="701952"/>
          </a:xfrm>
          <a:prstGeom prst="ellipse">
            <a:avLst/>
          </a:prstGeom>
          <a:noFill/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149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extLst/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334998" name="think-cell Slide" r:id="rId5" imgW="360" imgH="360" progId="">
              <p:embed/>
            </p:oleObj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2200" b="1" dirty="0" err="1" smtClean="0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6" name="Линия"/>
          <p:cNvSpPr>
            <a:spLocks/>
          </p:cNvSpPr>
          <p:nvPr/>
        </p:nvSpPr>
        <p:spPr>
          <a:xfrm flipV="1">
            <a:off x="4276349" y="1075484"/>
            <a:ext cx="1667" cy="5031677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111" name="Текст 27"/>
          <p:cNvSpPr txBox="1">
            <a:spLocks/>
          </p:cNvSpPr>
          <p:nvPr/>
        </p:nvSpPr>
        <p:spPr>
          <a:xfrm>
            <a:off x="334433" y="6337300"/>
            <a:ext cx="11520000" cy="288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chemeClr val="bg2"/>
              </a:buClr>
              <a:buFont typeface="Arial" pitchFamily="34" charset="0"/>
              <a:buNone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300"/>
              </a:spcBef>
              <a:buClr>
                <a:srgbClr val="005CAB"/>
              </a:buClr>
              <a:buFont typeface="Wingdings" pitchFamily="2" charset="2"/>
              <a:buChar char="§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rgbClr val="005CAB"/>
              </a:buClr>
              <a:buFont typeface="Arial" pitchFamily="34" charset="0"/>
              <a:buChar char="–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rgbClr val="005CAB"/>
              </a:buClr>
              <a:buFont typeface="Arial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spcBef>
                <a:spcPts val="300"/>
              </a:spcBef>
              <a:buClr>
                <a:srgbClr val="005CAB"/>
              </a:buClr>
              <a:buFont typeface="Arial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mtClean="0"/>
              <a:t> </a:t>
            </a:r>
            <a:endParaRPr lang="ru-RU" dirty="0"/>
          </a:p>
        </p:txBody>
      </p:sp>
      <p:sp>
        <p:nvSpPr>
          <p:cNvPr id="37" name="Линия"/>
          <p:cNvSpPr/>
          <p:nvPr/>
        </p:nvSpPr>
        <p:spPr>
          <a:xfrm flipV="1">
            <a:off x="722979" y="1466195"/>
            <a:ext cx="11208612" cy="38322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40" name="Рабочая тетрадь"/>
          <p:cNvSpPr txBox="1"/>
          <p:nvPr/>
        </p:nvSpPr>
        <p:spPr>
          <a:xfrm>
            <a:off x="1997400" y="1124301"/>
            <a:ext cx="773327" cy="1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pPr algn="ctr"/>
            <a:r>
              <a:rPr lang="ru-RU" sz="1200" dirty="0">
                <a:solidFill>
                  <a:srgbClr val="2D3494"/>
                </a:solidFill>
                <a:latin typeface="+mn-lt"/>
              </a:rPr>
              <a:t>5</a:t>
            </a:r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 </a:t>
            </a:r>
            <a:r>
              <a:rPr lang="ru-RU" sz="1200" dirty="0">
                <a:solidFill>
                  <a:srgbClr val="2D3494"/>
                </a:solidFill>
                <a:latin typeface="+mn-lt"/>
              </a:rPr>
              <a:t>класс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42" name="Рабочая тетрадь"/>
          <p:cNvSpPr txBox="1"/>
          <p:nvPr/>
        </p:nvSpPr>
        <p:spPr>
          <a:xfrm>
            <a:off x="3191952" y="1124301"/>
            <a:ext cx="773327" cy="1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pPr algn="ctr"/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6 </a:t>
            </a:r>
            <a:r>
              <a:rPr lang="ru-RU" sz="1200" dirty="0">
                <a:solidFill>
                  <a:srgbClr val="2D3494"/>
                </a:solidFill>
                <a:latin typeface="+mn-lt"/>
              </a:rPr>
              <a:t>класс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43" name="Рабочая тетрадь"/>
          <p:cNvSpPr txBox="1"/>
          <p:nvPr/>
        </p:nvSpPr>
        <p:spPr>
          <a:xfrm>
            <a:off x="4434279" y="1124301"/>
            <a:ext cx="773327" cy="1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pPr algn="ctr"/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7 </a:t>
            </a:r>
            <a:r>
              <a:rPr lang="ru-RU" sz="1200" dirty="0">
                <a:solidFill>
                  <a:srgbClr val="2D3494"/>
                </a:solidFill>
                <a:latin typeface="+mn-lt"/>
              </a:rPr>
              <a:t>класс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44" name="Рабочая тетрадь"/>
          <p:cNvSpPr txBox="1"/>
          <p:nvPr/>
        </p:nvSpPr>
        <p:spPr>
          <a:xfrm>
            <a:off x="5590527" y="1124301"/>
            <a:ext cx="773327" cy="1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pPr algn="ctr"/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8 </a:t>
            </a:r>
            <a:r>
              <a:rPr lang="ru-RU" sz="1200" dirty="0">
                <a:solidFill>
                  <a:srgbClr val="2D3494"/>
                </a:solidFill>
                <a:latin typeface="+mn-lt"/>
              </a:rPr>
              <a:t>класс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46" name="Рабочая тетрадь"/>
          <p:cNvSpPr txBox="1"/>
          <p:nvPr/>
        </p:nvSpPr>
        <p:spPr>
          <a:xfrm>
            <a:off x="6881032" y="1124301"/>
            <a:ext cx="773327" cy="1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pPr algn="ctr"/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9 </a:t>
            </a:r>
            <a:r>
              <a:rPr lang="ru-RU" sz="1200" dirty="0">
                <a:solidFill>
                  <a:srgbClr val="2D3494"/>
                </a:solidFill>
                <a:latin typeface="+mn-lt"/>
              </a:rPr>
              <a:t>класс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48" name="Рабочая тетрадь"/>
          <p:cNvSpPr txBox="1"/>
          <p:nvPr/>
        </p:nvSpPr>
        <p:spPr>
          <a:xfrm>
            <a:off x="8631286" y="1124250"/>
            <a:ext cx="773327" cy="1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pPr algn="ctr"/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10 </a:t>
            </a:r>
            <a:r>
              <a:rPr lang="ru-RU" sz="1200" dirty="0">
                <a:solidFill>
                  <a:srgbClr val="2D3494"/>
                </a:solidFill>
                <a:latin typeface="+mn-lt"/>
              </a:rPr>
              <a:t>класс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50" name="Рабочая тетрадь"/>
          <p:cNvSpPr txBox="1"/>
          <p:nvPr/>
        </p:nvSpPr>
        <p:spPr>
          <a:xfrm>
            <a:off x="10465305" y="1124250"/>
            <a:ext cx="773327" cy="1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pPr algn="ctr"/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11 </a:t>
            </a:r>
            <a:r>
              <a:rPr lang="ru-RU" sz="1200" dirty="0">
                <a:solidFill>
                  <a:srgbClr val="2D3494"/>
                </a:solidFill>
                <a:latin typeface="+mn-lt"/>
              </a:rPr>
              <a:t>класс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53" name="Линия"/>
          <p:cNvSpPr>
            <a:spLocks/>
          </p:cNvSpPr>
          <p:nvPr/>
        </p:nvSpPr>
        <p:spPr>
          <a:xfrm flipH="1" flipV="1">
            <a:off x="1729017" y="1061640"/>
            <a:ext cx="747" cy="503167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59" name="Линия"/>
          <p:cNvSpPr>
            <a:spLocks/>
          </p:cNvSpPr>
          <p:nvPr/>
        </p:nvSpPr>
        <p:spPr>
          <a:xfrm flipH="1" flipV="1">
            <a:off x="11617800" y="1087901"/>
            <a:ext cx="3069" cy="5005416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56" name="Линия"/>
          <p:cNvSpPr>
            <a:spLocks/>
          </p:cNvSpPr>
          <p:nvPr/>
        </p:nvSpPr>
        <p:spPr>
          <a:xfrm flipH="1" flipV="1">
            <a:off x="10381413" y="1139959"/>
            <a:ext cx="3939" cy="3519549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66" name="Линия"/>
          <p:cNvSpPr>
            <a:spLocks/>
          </p:cNvSpPr>
          <p:nvPr/>
        </p:nvSpPr>
        <p:spPr>
          <a:xfrm flipH="1" flipV="1">
            <a:off x="7908636" y="1209893"/>
            <a:ext cx="3069" cy="5005416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68" name="Линия"/>
          <p:cNvSpPr>
            <a:spLocks/>
          </p:cNvSpPr>
          <p:nvPr/>
        </p:nvSpPr>
        <p:spPr>
          <a:xfrm flipH="1" flipV="1">
            <a:off x="6672247" y="1159851"/>
            <a:ext cx="7008" cy="3499652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69" name="Линия"/>
          <p:cNvSpPr>
            <a:spLocks/>
          </p:cNvSpPr>
          <p:nvPr/>
        </p:nvSpPr>
        <p:spPr>
          <a:xfrm flipH="1" flipV="1">
            <a:off x="5435859" y="1159851"/>
            <a:ext cx="12720" cy="3499652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70" name="Линия"/>
          <p:cNvSpPr>
            <a:spLocks/>
          </p:cNvSpPr>
          <p:nvPr/>
        </p:nvSpPr>
        <p:spPr>
          <a:xfrm flipH="1" flipV="1">
            <a:off x="4199537" y="1159851"/>
            <a:ext cx="29031" cy="3499652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73" name="Линия"/>
          <p:cNvSpPr>
            <a:spLocks/>
          </p:cNvSpPr>
          <p:nvPr/>
        </p:nvSpPr>
        <p:spPr>
          <a:xfrm flipH="1" flipV="1">
            <a:off x="2963083" y="1124199"/>
            <a:ext cx="22992" cy="3535304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  <a:latin typeface="Calibri" panose="020F0502020204030204" pitchFamily="34" charset="0"/>
              <a:sym typeface="Helvetica Neue Medium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1052531" y="115936"/>
            <a:ext cx="9002149" cy="405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2400" b="1" dirty="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КОМПОНЕНТЫ </a:t>
            </a:r>
            <a:r>
              <a:rPr lang="ru-RU" sz="2400" b="1" dirty="0" smtClean="0">
                <a:solidFill>
                  <a:srgbClr val="2D34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ЛИНИИ УМК </a:t>
            </a:r>
            <a:r>
              <a:rPr lang="ru-RU" sz="2400" b="1" dirty="0" smtClean="0">
                <a:solidFill>
                  <a:srgbClr val="EB20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СОНИНА Н.И.</a:t>
            </a:r>
          </a:p>
          <a:p>
            <a:r>
              <a:rPr lang="ru-RU" sz="2400" b="1" dirty="0" smtClean="0">
                <a:solidFill>
                  <a:srgbClr val="EB2049"/>
                </a:solidFill>
                <a:cs typeface="Calibri" panose="020F0502020204030204" pitchFamily="34" charset="0"/>
              </a:rPr>
              <a:t>(линейный курс)</a:t>
            </a:r>
            <a:r>
              <a:rPr lang="ru-RU" sz="2400" b="1" dirty="0" smtClean="0">
                <a:solidFill>
                  <a:srgbClr val="EB20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ru-RU" sz="2400" b="1" dirty="0">
              <a:solidFill>
                <a:srgbClr val="EB2049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52" name="Рабочая тетрадь"/>
          <p:cNvSpPr txBox="1"/>
          <p:nvPr/>
        </p:nvSpPr>
        <p:spPr>
          <a:xfrm>
            <a:off x="723024" y="2918991"/>
            <a:ext cx="1109479" cy="6422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Тетрадь для оценки качества знаний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sp>
        <p:nvSpPr>
          <p:cNvPr id="54" name="Рабочая тетрадь"/>
          <p:cNvSpPr txBox="1"/>
          <p:nvPr/>
        </p:nvSpPr>
        <p:spPr>
          <a:xfrm>
            <a:off x="723024" y="5371982"/>
            <a:ext cx="1109479" cy="1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Программы</a:t>
            </a:r>
          </a:p>
        </p:txBody>
      </p:sp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948" y="4338524"/>
            <a:ext cx="688247" cy="232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6" name="Рабочая тетрадь"/>
          <p:cNvSpPr txBox="1"/>
          <p:nvPr/>
        </p:nvSpPr>
        <p:spPr>
          <a:xfrm>
            <a:off x="723024" y="4154278"/>
            <a:ext cx="1109479" cy="1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ЭФУ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grpSp>
        <p:nvGrpSpPr>
          <p:cNvPr id="126" name="Группа 125"/>
          <p:cNvGrpSpPr/>
          <p:nvPr/>
        </p:nvGrpSpPr>
        <p:grpSpPr>
          <a:xfrm>
            <a:off x="1983220" y="2919459"/>
            <a:ext cx="792000" cy="1080000"/>
            <a:chOff x="2781580" y="3812558"/>
            <a:chExt cx="560349" cy="720000"/>
          </a:xfrm>
        </p:grpSpPr>
        <p:sp>
          <p:nvSpPr>
            <p:cNvPr id="127" name="Прямоугольник 126">
              <a:extLst>
                <a:ext uri="{FF2B5EF4-FFF2-40B4-BE49-F238E27FC236}">
                  <a16:creationId xmlns="" xmlns:a16="http://schemas.microsoft.com/office/drawing/2014/main" id="{1C2692E9-7A2A-1A4A-B160-D4BD9DCB2E72}"/>
                </a:ext>
              </a:extLst>
            </p:cNvPr>
            <p:cNvSpPr/>
            <p:nvPr/>
          </p:nvSpPr>
          <p:spPr>
            <a:xfrm>
              <a:off x="2781580" y="3812558"/>
              <a:ext cx="560349" cy="720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8" name="Picture 19" descr="C:\Users\zgonnik.m\Desktop\RU_katalog_2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24032" y="3940182"/>
              <a:ext cx="292679" cy="292679"/>
            </a:xfrm>
            <a:prstGeom prst="rect">
              <a:avLst/>
            </a:prstGeom>
            <a:noFill/>
          </p:spPr>
        </p:pic>
      </p:grpSp>
      <p:grpSp>
        <p:nvGrpSpPr>
          <p:cNvPr id="130" name="Группа 129"/>
          <p:cNvGrpSpPr/>
          <p:nvPr/>
        </p:nvGrpSpPr>
        <p:grpSpPr>
          <a:xfrm>
            <a:off x="3308889" y="5021567"/>
            <a:ext cx="792000" cy="1080000"/>
            <a:chOff x="2781580" y="3812558"/>
            <a:chExt cx="560349" cy="720000"/>
          </a:xfrm>
        </p:grpSpPr>
        <p:sp>
          <p:nvSpPr>
            <p:cNvPr id="131" name="Прямоугольник 130">
              <a:extLst>
                <a:ext uri="{FF2B5EF4-FFF2-40B4-BE49-F238E27FC236}">
                  <a16:creationId xmlns="" xmlns:a16="http://schemas.microsoft.com/office/drawing/2014/main" id="{1C2692E9-7A2A-1A4A-B160-D4BD9DCB2E72}"/>
                </a:ext>
              </a:extLst>
            </p:cNvPr>
            <p:cNvSpPr/>
            <p:nvPr/>
          </p:nvSpPr>
          <p:spPr>
            <a:xfrm>
              <a:off x="2781580" y="3812558"/>
              <a:ext cx="560349" cy="720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2" name="Picture 19" descr="C:\Users\zgonnik.m\Desktop\RU_katalog_2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24032" y="3940182"/>
              <a:ext cx="292679" cy="292679"/>
            </a:xfrm>
            <a:prstGeom prst="rect">
              <a:avLst/>
            </a:prstGeom>
            <a:noFill/>
          </p:spPr>
        </p:pic>
      </p:grpSp>
      <p:grpSp>
        <p:nvGrpSpPr>
          <p:cNvPr id="133" name="Группа 132"/>
          <p:cNvGrpSpPr/>
          <p:nvPr/>
        </p:nvGrpSpPr>
        <p:grpSpPr>
          <a:xfrm>
            <a:off x="4355957" y="5034342"/>
            <a:ext cx="792000" cy="1080000"/>
            <a:chOff x="2781580" y="3812558"/>
            <a:chExt cx="560349" cy="720000"/>
          </a:xfrm>
        </p:grpSpPr>
        <p:sp>
          <p:nvSpPr>
            <p:cNvPr id="134" name="Прямоугольник 133">
              <a:extLst>
                <a:ext uri="{FF2B5EF4-FFF2-40B4-BE49-F238E27FC236}">
                  <a16:creationId xmlns="" xmlns:a16="http://schemas.microsoft.com/office/drawing/2014/main" id="{1C2692E9-7A2A-1A4A-B160-D4BD9DCB2E72}"/>
                </a:ext>
              </a:extLst>
            </p:cNvPr>
            <p:cNvSpPr/>
            <p:nvPr/>
          </p:nvSpPr>
          <p:spPr>
            <a:xfrm>
              <a:off x="2781580" y="3812558"/>
              <a:ext cx="560349" cy="720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5" name="Picture 19" descr="C:\Users\zgonnik.m\Desktop\RU_katalog_2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24032" y="3940182"/>
              <a:ext cx="292679" cy="292679"/>
            </a:xfrm>
            <a:prstGeom prst="rect">
              <a:avLst/>
            </a:prstGeom>
            <a:noFill/>
          </p:spPr>
        </p:pic>
      </p:grpSp>
      <p:grpSp>
        <p:nvGrpSpPr>
          <p:cNvPr id="136" name="Группа 135"/>
          <p:cNvGrpSpPr/>
          <p:nvPr/>
        </p:nvGrpSpPr>
        <p:grpSpPr>
          <a:xfrm>
            <a:off x="9431837" y="5021567"/>
            <a:ext cx="792000" cy="1080000"/>
            <a:chOff x="2781580" y="3812558"/>
            <a:chExt cx="560349" cy="720000"/>
          </a:xfrm>
        </p:grpSpPr>
        <p:sp>
          <p:nvSpPr>
            <p:cNvPr id="137" name="Прямоугольник 136">
              <a:extLst>
                <a:ext uri="{FF2B5EF4-FFF2-40B4-BE49-F238E27FC236}">
                  <a16:creationId xmlns="" xmlns:a16="http://schemas.microsoft.com/office/drawing/2014/main" id="{1C2692E9-7A2A-1A4A-B160-D4BD9DCB2E72}"/>
                </a:ext>
              </a:extLst>
            </p:cNvPr>
            <p:cNvSpPr/>
            <p:nvPr/>
          </p:nvSpPr>
          <p:spPr>
            <a:xfrm>
              <a:off x="2781580" y="3812558"/>
              <a:ext cx="560349" cy="720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8" name="Picture 19" descr="C:\Users\zgonnik.m\Desktop\RU_katalog_2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24032" y="3940182"/>
              <a:ext cx="292679" cy="292679"/>
            </a:xfrm>
            <a:prstGeom prst="rect">
              <a:avLst/>
            </a:prstGeom>
            <a:noFill/>
          </p:spPr>
        </p:pic>
      </p:grpSp>
      <p:grpSp>
        <p:nvGrpSpPr>
          <p:cNvPr id="139" name="Группа 138"/>
          <p:cNvGrpSpPr/>
          <p:nvPr/>
        </p:nvGrpSpPr>
        <p:grpSpPr>
          <a:xfrm>
            <a:off x="10386184" y="5021567"/>
            <a:ext cx="792000" cy="1080000"/>
            <a:chOff x="2781580" y="3812558"/>
            <a:chExt cx="560349" cy="720000"/>
          </a:xfrm>
        </p:grpSpPr>
        <p:sp>
          <p:nvSpPr>
            <p:cNvPr id="140" name="Прямоугольник 139">
              <a:extLst>
                <a:ext uri="{FF2B5EF4-FFF2-40B4-BE49-F238E27FC236}">
                  <a16:creationId xmlns="" xmlns:a16="http://schemas.microsoft.com/office/drawing/2014/main" id="{1C2692E9-7A2A-1A4A-B160-D4BD9DCB2E72}"/>
                </a:ext>
              </a:extLst>
            </p:cNvPr>
            <p:cNvSpPr/>
            <p:nvPr/>
          </p:nvSpPr>
          <p:spPr>
            <a:xfrm>
              <a:off x="2781580" y="3812558"/>
              <a:ext cx="560349" cy="720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1" name="Picture 19" descr="C:\Users\zgonnik.m\Desktop\RU_katalog_2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24032" y="3940182"/>
              <a:ext cx="292679" cy="292679"/>
            </a:xfrm>
            <a:prstGeom prst="rect">
              <a:avLst/>
            </a:prstGeom>
            <a:noFill/>
          </p:spPr>
        </p:pic>
      </p:grpSp>
      <p:grpSp>
        <p:nvGrpSpPr>
          <p:cNvPr id="142" name="Group 81"/>
          <p:cNvGrpSpPr/>
          <p:nvPr/>
        </p:nvGrpSpPr>
        <p:grpSpPr>
          <a:xfrm>
            <a:off x="2137951" y="4171064"/>
            <a:ext cx="482540" cy="475496"/>
            <a:chOff x="2376488" y="1706563"/>
            <a:chExt cx="652462" cy="642938"/>
          </a:xfrm>
          <a:solidFill>
            <a:schemeClr val="bg1"/>
          </a:solidFill>
        </p:grpSpPr>
        <p:sp>
          <p:nvSpPr>
            <p:cNvPr id="143" name="Freeform 9"/>
            <p:cNvSpPr>
              <a:spLocks/>
            </p:cNvSpPr>
            <p:nvPr/>
          </p:nvSpPr>
          <p:spPr bwMode="auto">
            <a:xfrm>
              <a:off x="2514600" y="1706563"/>
              <a:ext cx="514350" cy="642938"/>
            </a:xfrm>
            <a:custGeom>
              <a:avLst/>
              <a:gdLst/>
              <a:ahLst/>
              <a:cxnLst>
                <a:cxn ang="0">
                  <a:pos x="212" y="83"/>
                </a:cxn>
                <a:cxn ang="0">
                  <a:pos x="212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9" y="1"/>
                </a:cxn>
                <a:cxn ang="0">
                  <a:pos x="4" y="4"/>
                </a:cxn>
                <a:cxn ang="0">
                  <a:pos x="1" y="9"/>
                </a:cxn>
                <a:cxn ang="0">
                  <a:pos x="0" y="14"/>
                </a:cxn>
                <a:cxn ang="0">
                  <a:pos x="0" y="159"/>
                </a:cxn>
                <a:cxn ang="0">
                  <a:pos x="43" y="159"/>
                </a:cxn>
                <a:cxn ang="0">
                  <a:pos x="43" y="159"/>
                </a:cxn>
                <a:cxn ang="0">
                  <a:pos x="49" y="161"/>
                </a:cxn>
                <a:cxn ang="0">
                  <a:pos x="55" y="162"/>
                </a:cxn>
                <a:cxn ang="0">
                  <a:pos x="60" y="164"/>
                </a:cxn>
                <a:cxn ang="0">
                  <a:pos x="65" y="169"/>
                </a:cxn>
                <a:cxn ang="0">
                  <a:pos x="68" y="173"/>
                </a:cxn>
                <a:cxn ang="0">
                  <a:pos x="71" y="178"/>
                </a:cxn>
                <a:cxn ang="0">
                  <a:pos x="73" y="183"/>
                </a:cxn>
                <a:cxn ang="0">
                  <a:pos x="73" y="189"/>
                </a:cxn>
                <a:cxn ang="0">
                  <a:pos x="73" y="303"/>
                </a:cxn>
                <a:cxn ang="0">
                  <a:pos x="73" y="303"/>
                </a:cxn>
                <a:cxn ang="0">
                  <a:pos x="84" y="304"/>
                </a:cxn>
                <a:cxn ang="0">
                  <a:pos x="92" y="308"/>
                </a:cxn>
                <a:cxn ang="0">
                  <a:pos x="97" y="312"/>
                </a:cxn>
                <a:cxn ang="0">
                  <a:pos x="98" y="317"/>
                </a:cxn>
                <a:cxn ang="0">
                  <a:pos x="98" y="317"/>
                </a:cxn>
                <a:cxn ang="0">
                  <a:pos x="100" y="320"/>
                </a:cxn>
                <a:cxn ang="0">
                  <a:pos x="100" y="327"/>
                </a:cxn>
                <a:cxn ang="0">
                  <a:pos x="97" y="335"/>
                </a:cxn>
                <a:cxn ang="0">
                  <a:pos x="91" y="344"/>
                </a:cxn>
                <a:cxn ang="0">
                  <a:pos x="30" y="405"/>
                </a:cxn>
                <a:cxn ang="0">
                  <a:pos x="309" y="405"/>
                </a:cxn>
                <a:cxn ang="0">
                  <a:pos x="309" y="405"/>
                </a:cxn>
                <a:cxn ang="0">
                  <a:pos x="314" y="403"/>
                </a:cxn>
                <a:cxn ang="0">
                  <a:pos x="319" y="400"/>
                </a:cxn>
                <a:cxn ang="0">
                  <a:pos x="322" y="395"/>
                </a:cxn>
                <a:cxn ang="0">
                  <a:pos x="324" y="391"/>
                </a:cxn>
                <a:cxn ang="0">
                  <a:pos x="324" y="111"/>
                </a:cxn>
                <a:cxn ang="0">
                  <a:pos x="241" y="111"/>
                </a:cxn>
                <a:cxn ang="0">
                  <a:pos x="241" y="111"/>
                </a:cxn>
                <a:cxn ang="0">
                  <a:pos x="236" y="111"/>
                </a:cxn>
                <a:cxn ang="0">
                  <a:pos x="229" y="110"/>
                </a:cxn>
                <a:cxn ang="0">
                  <a:pos x="225" y="106"/>
                </a:cxn>
                <a:cxn ang="0">
                  <a:pos x="220" y="103"/>
                </a:cxn>
                <a:cxn ang="0">
                  <a:pos x="217" y="98"/>
                </a:cxn>
                <a:cxn ang="0">
                  <a:pos x="215" y="94"/>
                </a:cxn>
                <a:cxn ang="0">
                  <a:pos x="213" y="87"/>
                </a:cxn>
                <a:cxn ang="0">
                  <a:pos x="212" y="83"/>
                </a:cxn>
                <a:cxn ang="0">
                  <a:pos x="212" y="83"/>
                </a:cxn>
              </a:cxnLst>
              <a:rect l="0" t="0" r="r" b="b"/>
              <a:pathLst>
                <a:path w="324" h="405">
                  <a:moveTo>
                    <a:pt x="212" y="83"/>
                  </a:moveTo>
                  <a:lnTo>
                    <a:pt x="212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9" y="1"/>
                  </a:lnTo>
                  <a:lnTo>
                    <a:pt x="4" y="4"/>
                  </a:lnTo>
                  <a:lnTo>
                    <a:pt x="1" y="9"/>
                  </a:lnTo>
                  <a:lnTo>
                    <a:pt x="0" y="14"/>
                  </a:lnTo>
                  <a:lnTo>
                    <a:pt x="0" y="159"/>
                  </a:lnTo>
                  <a:lnTo>
                    <a:pt x="43" y="159"/>
                  </a:lnTo>
                  <a:lnTo>
                    <a:pt x="43" y="159"/>
                  </a:lnTo>
                  <a:lnTo>
                    <a:pt x="49" y="161"/>
                  </a:lnTo>
                  <a:lnTo>
                    <a:pt x="55" y="162"/>
                  </a:lnTo>
                  <a:lnTo>
                    <a:pt x="60" y="164"/>
                  </a:lnTo>
                  <a:lnTo>
                    <a:pt x="65" y="169"/>
                  </a:lnTo>
                  <a:lnTo>
                    <a:pt x="68" y="173"/>
                  </a:lnTo>
                  <a:lnTo>
                    <a:pt x="71" y="178"/>
                  </a:lnTo>
                  <a:lnTo>
                    <a:pt x="73" y="183"/>
                  </a:lnTo>
                  <a:lnTo>
                    <a:pt x="73" y="189"/>
                  </a:lnTo>
                  <a:lnTo>
                    <a:pt x="73" y="303"/>
                  </a:lnTo>
                  <a:lnTo>
                    <a:pt x="73" y="303"/>
                  </a:lnTo>
                  <a:lnTo>
                    <a:pt x="84" y="304"/>
                  </a:lnTo>
                  <a:lnTo>
                    <a:pt x="92" y="308"/>
                  </a:lnTo>
                  <a:lnTo>
                    <a:pt x="97" y="312"/>
                  </a:lnTo>
                  <a:lnTo>
                    <a:pt x="98" y="317"/>
                  </a:lnTo>
                  <a:lnTo>
                    <a:pt x="98" y="317"/>
                  </a:lnTo>
                  <a:lnTo>
                    <a:pt x="100" y="320"/>
                  </a:lnTo>
                  <a:lnTo>
                    <a:pt x="100" y="327"/>
                  </a:lnTo>
                  <a:lnTo>
                    <a:pt x="97" y="335"/>
                  </a:lnTo>
                  <a:lnTo>
                    <a:pt x="91" y="344"/>
                  </a:lnTo>
                  <a:lnTo>
                    <a:pt x="30" y="405"/>
                  </a:lnTo>
                  <a:lnTo>
                    <a:pt x="309" y="405"/>
                  </a:lnTo>
                  <a:lnTo>
                    <a:pt x="309" y="405"/>
                  </a:lnTo>
                  <a:lnTo>
                    <a:pt x="314" y="403"/>
                  </a:lnTo>
                  <a:lnTo>
                    <a:pt x="319" y="400"/>
                  </a:lnTo>
                  <a:lnTo>
                    <a:pt x="322" y="395"/>
                  </a:lnTo>
                  <a:lnTo>
                    <a:pt x="324" y="391"/>
                  </a:lnTo>
                  <a:lnTo>
                    <a:pt x="324" y="111"/>
                  </a:lnTo>
                  <a:lnTo>
                    <a:pt x="241" y="111"/>
                  </a:lnTo>
                  <a:lnTo>
                    <a:pt x="241" y="111"/>
                  </a:lnTo>
                  <a:lnTo>
                    <a:pt x="236" y="111"/>
                  </a:lnTo>
                  <a:lnTo>
                    <a:pt x="229" y="110"/>
                  </a:lnTo>
                  <a:lnTo>
                    <a:pt x="225" y="106"/>
                  </a:lnTo>
                  <a:lnTo>
                    <a:pt x="220" y="103"/>
                  </a:lnTo>
                  <a:lnTo>
                    <a:pt x="217" y="98"/>
                  </a:lnTo>
                  <a:lnTo>
                    <a:pt x="215" y="94"/>
                  </a:lnTo>
                  <a:lnTo>
                    <a:pt x="213" y="87"/>
                  </a:lnTo>
                  <a:lnTo>
                    <a:pt x="212" y="83"/>
                  </a:lnTo>
                  <a:lnTo>
                    <a:pt x="212" y="83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  <p:sp>
          <p:nvSpPr>
            <p:cNvPr id="144" name="Freeform 10"/>
            <p:cNvSpPr>
              <a:spLocks/>
            </p:cNvSpPr>
            <p:nvPr/>
          </p:nvSpPr>
          <p:spPr bwMode="auto">
            <a:xfrm>
              <a:off x="2873375" y="1706563"/>
              <a:ext cx="155575" cy="153988"/>
            </a:xfrm>
            <a:custGeom>
              <a:avLst/>
              <a:gdLst/>
              <a:ahLst/>
              <a:cxnLst>
                <a:cxn ang="0">
                  <a:pos x="15" y="97"/>
                </a:cxn>
                <a:cxn ang="0">
                  <a:pos x="98" y="97"/>
                </a:cxn>
                <a:cxn ang="0">
                  <a:pos x="0" y="0"/>
                </a:cxn>
                <a:cxn ang="0">
                  <a:pos x="0" y="83"/>
                </a:cxn>
                <a:cxn ang="0">
                  <a:pos x="0" y="83"/>
                </a:cxn>
                <a:cxn ang="0">
                  <a:pos x="2" y="87"/>
                </a:cxn>
                <a:cxn ang="0">
                  <a:pos x="5" y="92"/>
                </a:cxn>
                <a:cxn ang="0">
                  <a:pos x="10" y="95"/>
                </a:cxn>
                <a:cxn ang="0">
                  <a:pos x="15" y="97"/>
                </a:cxn>
                <a:cxn ang="0">
                  <a:pos x="15" y="97"/>
                </a:cxn>
              </a:cxnLst>
              <a:rect l="0" t="0" r="r" b="b"/>
              <a:pathLst>
                <a:path w="98" h="97">
                  <a:moveTo>
                    <a:pt x="15" y="97"/>
                  </a:moveTo>
                  <a:lnTo>
                    <a:pt x="98" y="97"/>
                  </a:lnTo>
                  <a:lnTo>
                    <a:pt x="0" y="0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2" y="87"/>
                  </a:lnTo>
                  <a:lnTo>
                    <a:pt x="5" y="92"/>
                  </a:lnTo>
                  <a:lnTo>
                    <a:pt x="10" y="95"/>
                  </a:lnTo>
                  <a:lnTo>
                    <a:pt x="15" y="97"/>
                  </a:lnTo>
                  <a:lnTo>
                    <a:pt x="15" y="97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  <p:sp>
          <p:nvSpPr>
            <p:cNvPr id="145" name="Freeform 11"/>
            <p:cNvSpPr>
              <a:spLocks/>
            </p:cNvSpPr>
            <p:nvPr/>
          </p:nvSpPr>
          <p:spPr bwMode="auto">
            <a:xfrm>
              <a:off x="2376488" y="1981200"/>
              <a:ext cx="274638" cy="368300"/>
            </a:xfrm>
            <a:custGeom>
              <a:avLst/>
              <a:gdLst/>
              <a:ahLst/>
              <a:cxnLst>
                <a:cxn ang="0">
                  <a:pos x="160" y="144"/>
                </a:cxn>
                <a:cxn ang="0">
                  <a:pos x="146" y="144"/>
                </a:cxn>
                <a:cxn ang="0">
                  <a:pos x="146" y="16"/>
                </a:cxn>
                <a:cxn ang="0">
                  <a:pos x="146" y="16"/>
                </a:cxn>
                <a:cxn ang="0">
                  <a:pos x="144" y="10"/>
                </a:cxn>
                <a:cxn ang="0">
                  <a:pos x="141" y="5"/>
                </a:cxn>
                <a:cxn ang="0">
                  <a:pos x="136" y="2"/>
                </a:cxn>
                <a:cxn ang="0">
                  <a:pos x="130" y="0"/>
                </a:cxn>
                <a:cxn ang="0">
                  <a:pos x="43" y="0"/>
                </a:cxn>
                <a:cxn ang="0">
                  <a:pos x="43" y="0"/>
                </a:cxn>
                <a:cxn ang="0">
                  <a:pos x="37" y="2"/>
                </a:cxn>
                <a:cxn ang="0">
                  <a:pos x="32" y="5"/>
                </a:cxn>
                <a:cxn ang="0">
                  <a:pos x="29" y="10"/>
                </a:cxn>
                <a:cxn ang="0">
                  <a:pos x="27" y="16"/>
                </a:cxn>
                <a:cxn ang="0">
                  <a:pos x="27" y="144"/>
                </a:cxn>
                <a:cxn ang="0">
                  <a:pos x="13" y="144"/>
                </a:cxn>
                <a:cxn ang="0">
                  <a:pos x="13" y="144"/>
                </a:cxn>
                <a:cxn ang="0">
                  <a:pos x="5" y="146"/>
                </a:cxn>
                <a:cxn ang="0">
                  <a:pos x="2" y="147"/>
                </a:cxn>
                <a:cxn ang="0">
                  <a:pos x="0" y="149"/>
                </a:cxn>
                <a:cxn ang="0">
                  <a:pos x="0" y="152"/>
                </a:cxn>
                <a:cxn ang="0">
                  <a:pos x="2" y="155"/>
                </a:cxn>
                <a:cxn ang="0">
                  <a:pos x="5" y="162"/>
                </a:cxn>
                <a:cxn ang="0">
                  <a:pos x="71" y="226"/>
                </a:cxn>
                <a:cxn ang="0">
                  <a:pos x="71" y="226"/>
                </a:cxn>
                <a:cxn ang="0">
                  <a:pos x="74" y="229"/>
                </a:cxn>
                <a:cxn ang="0">
                  <a:pos x="77" y="230"/>
                </a:cxn>
                <a:cxn ang="0">
                  <a:pos x="87" y="232"/>
                </a:cxn>
                <a:cxn ang="0">
                  <a:pos x="96" y="230"/>
                </a:cxn>
                <a:cxn ang="0">
                  <a:pos x="99" y="229"/>
                </a:cxn>
                <a:cxn ang="0">
                  <a:pos x="102" y="226"/>
                </a:cxn>
                <a:cxn ang="0">
                  <a:pos x="166" y="162"/>
                </a:cxn>
                <a:cxn ang="0">
                  <a:pos x="166" y="162"/>
                </a:cxn>
                <a:cxn ang="0">
                  <a:pos x="171" y="155"/>
                </a:cxn>
                <a:cxn ang="0">
                  <a:pos x="173" y="152"/>
                </a:cxn>
                <a:cxn ang="0">
                  <a:pos x="171" y="149"/>
                </a:cxn>
                <a:cxn ang="0">
                  <a:pos x="171" y="147"/>
                </a:cxn>
                <a:cxn ang="0">
                  <a:pos x="168" y="146"/>
                </a:cxn>
                <a:cxn ang="0">
                  <a:pos x="160" y="144"/>
                </a:cxn>
                <a:cxn ang="0">
                  <a:pos x="160" y="144"/>
                </a:cxn>
              </a:cxnLst>
              <a:rect l="0" t="0" r="r" b="b"/>
              <a:pathLst>
                <a:path w="173" h="232">
                  <a:moveTo>
                    <a:pt x="160" y="144"/>
                  </a:moveTo>
                  <a:lnTo>
                    <a:pt x="146" y="144"/>
                  </a:lnTo>
                  <a:lnTo>
                    <a:pt x="146" y="16"/>
                  </a:lnTo>
                  <a:lnTo>
                    <a:pt x="146" y="16"/>
                  </a:lnTo>
                  <a:lnTo>
                    <a:pt x="144" y="10"/>
                  </a:lnTo>
                  <a:lnTo>
                    <a:pt x="141" y="5"/>
                  </a:lnTo>
                  <a:lnTo>
                    <a:pt x="136" y="2"/>
                  </a:lnTo>
                  <a:lnTo>
                    <a:pt x="13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32" y="5"/>
                  </a:lnTo>
                  <a:lnTo>
                    <a:pt x="29" y="10"/>
                  </a:lnTo>
                  <a:lnTo>
                    <a:pt x="27" y="16"/>
                  </a:lnTo>
                  <a:lnTo>
                    <a:pt x="27" y="144"/>
                  </a:lnTo>
                  <a:lnTo>
                    <a:pt x="13" y="144"/>
                  </a:lnTo>
                  <a:lnTo>
                    <a:pt x="13" y="144"/>
                  </a:lnTo>
                  <a:lnTo>
                    <a:pt x="5" y="146"/>
                  </a:lnTo>
                  <a:lnTo>
                    <a:pt x="2" y="147"/>
                  </a:lnTo>
                  <a:lnTo>
                    <a:pt x="0" y="149"/>
                  </a:lnTo>
                  <a:lnTo>
                    <a:pt x="0" y="152"/>
                  </a:lnTo>
                  <a:lnTo>
                    <a:pt x="2" y="155"/>
                  </a:lnTo>
                  <a:lnTo>
                    <a:pt x="5" y="162"/>
                  </a:lnTo>
                  <a:lnTo>
                    <a:pt x="71" y="226"/>
                  </a:lnTo>
                  <a:lnTo>
                    <a:pt x="71" y="226"/>
                  </a:lnTo>
                  <a:lnTo>
                    <a:pt x="74" y="229"/>
                  </a:lnTo>
                  <a:lnTo>
                    <a:pt x="77" y="230"/>
                  </a:lnTo>
                  <a:lnTo>
                    <a:pt x="87" y="232"/>
                  </a:lnTo>
                  <a:lnTo>
                    <a:pt x="96" y="230"/>
                  </a:lnTo>
                  <a:lnTo>
                    <a:pt x="99" y="229"/>
                  </a:lnTo>
                  <a:lnTo>
                    <a:pt x="102" y="226"/>
                  </a:lnTo>
                  <a:lnTo>
                    <a:pt x="166" y="162"/>
                  </a:lnTo>
                  <a:lnTo>
                    <a:pt x="166" y="162"/>
                  </a:lnTo>
                  <a:lnTo>
                    <a:pt x="171" y="155"/>
                  </a:lnTo>
                  <a:lnTo>
                    <a:pt x="173" y="152"/>
                  </a:lnTo>
                  <a:lnTo>
                    <a:pt x="171" y="149"/>
                  </a:lnTo>
                  <a:lnTo>
                    <a:pt x="171" y="147"/>
                  </a:lnTo>
                  <a:lnTo>
                    <a:pt x="168" y="146"/>
                  </a:lnTo>
                  <a:lnTo>
                    <a:pt x="160" y="144"/>
                  </a:lnTo>
                  <a:lnTo>
                    <a:pt x="160" y="144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</p:grpSp>
      <p:grpSp>
        <p:nvGrpSpPr>
          <p:cNvPr id="146" name="Group 81"/>
          <p:cNvGrpSpPr/>
          <p:nvPr/>
        </p:nvGrpSpPr>
        <p:grpSpPr>
          <a:xfrm>
            <a:off x="3322543" y="4171064"/>
            <a:ext cx="482540" cy="475496"/>
            <a:chOff x="2376488" y="1706563"/>
            <a:chExt cx="652462" cy="642938"/>
          </a:xfrm>
          <a:solidFill>
            <a:schemeClr val="bg1"/>
          </a:solidFill>
        </p:grpSpPr>
        <p:sp>
          <p:nvSpPr>
            <p:cNvPr id="147" name="Freeform 9"/>
            <p:cNvSpPr>
              <a:spLocks/>
            </p:cNvSpPr>
            <p:nvPr/>
          </p:nvSpPr>
          <p:spPr bwMode="auto">
            <a:xfrm>
              <a:off x="2514600" y="1706563"/>
              <a:ext cx="514350" cy="642938"/>
            </a:xfrm>
            <a:custGeom>
              <a:avLst/>
              <a:gdLst/>
              <a:ahLst/>
              <a:cxnLst>
                <a:cxn ang="0">
                  <a:pos x="212" y="83"/>
                </a:cxn>
                <a:cxn ang="0">
                  <a:pos x="212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9" y="1"/>
                </a:cxn>
                <a:cxn ang="0">
                  <a:pos x="4" y="4"/>
                </a:cxn>
                <a:cxn ang="0">
                  <a:pos x="1" y="9"/>
                </a:cxn>
                <a:cxn ang="0">
                  <a:pos x="0" y="14"/>
                </a:cxn>
                <a:cxn ang="0">
                  <a:pos x="0" y="159"/>
                </a:cxn>
                <a:cxn ang="0">
                  <a:pos x="43" y="159"/>
                </a:cxn>
                <a:cxn ang="0">
                  <a:pos x="43" y="159"/>
                </a:cxn>
                <a:cxn ang="0">
                  <a:pos x="49" y="161"/>
                </a:cxn>
                <a:cxn ang="0">
                  <a:pos x="55" y="162"/>
                </a:cxn>
                <a:cxn ang="0">
                  <a:pos x="60" y="164"/>
                </a:cxn>
                <a:cxn ang="0">
                  <a:pos x="65" y="169"/>
                </a:cxn>
                <a:cxn ang="0">
                  <a:pos x="68" y="173"/>
                </a:cxn>
                <a:cxn ang="0">
                  <a:pos x="71" y="178"/>
                </a:cxn>
                <a:cxn ang="0">
                  <a:pos x="73" y="183"/>
                </a:cxn>
                <a:cxn ang="0">
                  <a:pos x="73" y="189"/>
                </a:cxn>
                <a:cxn ang="0">
                  <a:pos x="73" y="303"/>
                </a:cxn>
                <a:cxn ang="0">
                  <a:pos x="73" y="303"/>
                </a:cxn>
                <a:cxn ang="0">
                  <a:pos x="84" y="304"/>
                </a:cxn>
                <a:cxn ang="0">
                  <a:pos x="92" y="308"/>
                </a:cxn>
                <a:cxn ang="0">
                  <a:pos x="97" y="312"/>
                </a:cxn>
                <a:cxn ang="0">
                  <a:pos x="98" y="317"/>
                </a:cxn>
                <a:cxn ang="0">
                  <a:pos x="98" y="317"/>
                </a:cxn>
                <a:cxn ang="0">
                  <a:pos x="100" y="320"/>
                </a:cxn>
                <a:cxn ang="0">
                  <a:pos x="100" y="327"/>
                </a:cxn>
                <a:cxn ang="0">
                  <a:pos x="97" y="335"/>
                </a:cxn>
                <a:cxn ang="0">
                  <a:pos x="91" y="344"/>
                </a:cxn>
                <a:cxn ang="0">
                  <a:pos x="30" y="405"/>
                </a:cxn>
                <a:cxn ang="0">
                  <a:pos x="309" y="405"/>
                </a:cxn>
                <a:cxn ang="0">
                  <a:pos x="309" y="405"/>
                </a:cxn>
                <a:cxn ang="0">
                  <a:pos x="314" y="403"/>
                </a:cxn>
                <a:cxn ang="0">
                  <a:pos x="319" y="400"/>
                </a:cxn>
                <a:cxn ang="0">
                  <a:pos x="322" y="395"/>
                </a:cxn>
                <a:cxn ang="0">
                  <a:pos x="324" y="391"/>
                </a:cxn>
                <a:cxn ang="0">
                  <a:pos x="324" y="111"/>
                </a:cxn>
                <a:cxn ang="0">
                  <a:pos x="241" y="111"/>
                </a:cxn>
                <a:cxn ang="0">
                  <a:pos x="241" y="111"/>
                </a:cxn>
                <a:cxn ang="0">
                  <a:pos x="236" y="111"/>
                </a:cxn>
                <a:cxn ang="0">
                  <a:pos x="229" y="110"/>
                </a:cxn>
                <a:cxn ang="0">
                  <a:pos x="225" y="106"/>
                </a:cxn>
                <a:cxn ang="0">
                  <a:pos x="220" y="103"/>
                </a:cxn>
                <a:cxn ang="0">
                  <a:pos x="217" y="98"/>
                </a:cxn>
                <a:cxn ang="0">
                  <a:pos x="215" y="94"/>
                </a:cxn>
                <a:cxn ang="0">
                  <a:pos x="213" y="87"/>
                </a:cxn>
                <a:cxn ang="0">
                  <a:pos x="212" y="83"/>
                </a:cxn>
                <a:cxn ang="0">
                  <a:pos x="212" y="83"/>
                </a:cxn>
              </a:cxnLst>
              <a:rect l="0" t="0" r="r" b="b"/>
              <a:pathLst>
                <a:path w="324" h="405">
                  <a:moveTo>
                    <a:pt x="212" y="83"/>
                  </a:moveTo>
                  <a:lnTo>
                    <a:pt x="212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9" y="1"/>
                  </a:lnTo>
                  <a:lnTo>
                    <a:pt x="4" y="4"/>
                  </a:lnTo>
                  <a:lnTo>
                    <a:pt x="1" y="9"/>
                  </a:lnTo>
                  <a:lnTo>
                    <a:pt x="0" y="14"/>
                  </a:lnTo>
                  <a:lnTo>
                    <a:pt x="0" y="159"/>
                  </a:lnTo>
                  <a:lnTo>
                    <a:pt x="43" y="159"/>
                  </a:lnTo>
                  <a:lnTo>
                    <a:pt x="43" y="159"/>
                  </a:lnTo>
                  <a:lnTo>
                    <a:pt x="49" y="161"/>
                  </a:lnTo>
                  <a:lnTo>
                    <a:pt x="55" y="162"/>
                  </a:lnTo>
                  <a:lnTo>
                    <a:pt x="60" y="164"/>
                  </a:lnTo>
                  <a:lnTo>
                    <a:pt x="65" y="169"/>
                  </a:lnTo>
                  <a:lnTo>
                    <a:pt x="68" y="173"/>
                  </a:lnTo>
                  <a:lnTo>
                    <a:pt x="71" y="178"/>
                  </a:lnTo>
                  <a:lnTo>
                    <a:pt x="73" y="183"/>
                  </a:lnTo>
                  <a:lnTo>
                    <a:pt x="73" y="189"/>
                  </a:lnTo>
                  <a:lnTo>
                    <a:pt x="73" y="303"/>
                  </a:lnTo>
                  <a:lnTo>
                    <a:pt x="73" y="303"/>
                  </a:lnTo>
                  <a:lnTo>
                    <a:pt x="84" y="304"/>
                  </a:lnTo>
                  <a:lnTo>
                    <a:pt x="92" y="308"/>
                  </a:lnTo>
                  <a:lnTo>
                    <a:pt x="97" y="312"/>
                  </a:lnTo>
                  <a:lnTo>
                    <a:pt x="98" y="317"/>
                  </a:lnTo>
                  <a:lnTo>
                    <a:pt x="98" y="317"/>
                  </a:lnTo>
                  <a:lnTo>
                    <a:pt x="100" y="320"/>
                  </a:lnTo>
                  <a:lnTo>
                    <a:pt x="100" y="327"/>
                  </a:lnTo>
                  <a:lnTo>
                    <a:pt x="97" y="335"/>
                  </a:lnTo>
                  <a:lnTo>
                    <a:pt x="91" y="344"/>
                  </a:lnTo>
                  <a:lnTo>
                    <a:pt x="30" y="405"/>
                  </a:lnTo>
                  <a:lnTo>
                    <a:pt x="309" y="405"/>
                  </a:lnTo>
                  <a:lnTo>
                    <a:pt x="309" y="405"/>
                  </a:lnTo>
                  <a:lnTo>
                    <a:pt x="314" y="403"/>
                  </a:lnTo>
                  <a:lnTo>
                    <a:pt x="319" y="400"/>
                  </a:lnTo>
                  <a:lnTo>
                    <a:pt x="322" y="395"/>
                  </a:lnTo>
                  <a:lnTo>
                    <a:pt x="324" y="391"/>
                  </a:lnTo>
                  <a:lnTo>
                    <a:pt x="324" y="111"/>
                  </a:lnTo>
                  <a:lnTo>
                    <a:pt x="241" y="111"/>
                  </a:lnTo>
                  <a:lnTo>
                    <a:pt x="241" y="111"/>
                  </a:lnTo>
                  <a:lnTo>
                    <a:pt x="236" y="111"/>
                  </a:lnTo>
                  <a:lnTo>
                    <a:pt x="229" y="110"/>
                  </a:lnTo>
                  <a:lnTo>
                    <a:pt x="225" y="106"/>
                  </a:lnTo>
                  <a:lnTo>
                    <a:pt x="220" y="103"/>
                  </a:lnTo>
                  <a:lnTo>
                    <a:pt x="217" y="98"/>
                  </a:lnTo>
                  <a:lnTo>
                    <a:pt x="215" y="94"/>
                  </a:lnTo>
                  <a:lnTo>
                    <a:pt x="213" y="87"/>
                  </a:lnTo>
                  <a:lnTo>
                    <a:pt x="212" y="83"/>
                  </a:lnTo>
                  <a:lnTo>
                    <a:pt x="212" y="83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  <p:sp>
          <p:nvSpPr>
            <p:cNvPr id="148" name="Freeform 10"/>
            <p:cNvSpPr>
              <a:spLocks/>
            </p:cNvSpPr>
            <p:nvPr/>
          </p:nvSpPr>
          <p:spPr bwMode="auto">
            <a:xfrm>
              <a:off x="2873375" y="1706563"/>
              <a:ext cx="155575" cy="153988"/>
            </a:xfrm>
            <a:custGeom>
              <a:avLst/>
              <a:gdLst/>
              <a:ahLst/>
              <a:cxnLst>
                <a:cxn ang="0">
                  <a:pos x="15" y="97"/>
                </a:cxn>
                <a:cxn ang="0">
                  <a:pos x="98" y="97"/>
                </a:cxn>
                <a:cxn ang="0">
                  <a:pos x="0" y="0"/>
                </a:cxn>
                <a:cxn ang="0">
                  <a:pos x="0" y="83"/>
                </a:cxn>
                <a:cxn ang="0">
                  <a:pos x="0" y="83"/>
                </a:cxn>
                <a:cxn ang="0">
                  <a:pos x="2" y="87"/>
                </a:cxn>
                <a:cxn ang="0">
                  <a:pos x="5" y="92"/>
                </a:cxn>
                <a:cxn ang="0">
                  <a:pos x="10" y="95"/>
                </a:cxn>
                <a:cxn ang="0">
                  <a:pos x="15" y="97"/>
                </a:cxn>
                <a:cxn ang="0">
                  <a:pos x="15" y="97"/>
                </a:cxn>
              </a:cxnLst>
              <a:rect l="0" t="0" r="r" b="b"/>
              <a:pathLst>
                <a:path w="98" h="97">
                  <a:moveTo>
                    <a:pt x="15" y="97"/>
                  </a:moveTo>
                  <a:lnTo>
                    <a:pt x="98" y="97"/>
                  </a:lnTo>
                  <a:lnTo>
                    <a:pt x="0" y="0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2" y="87"/>
                  </a:lnTo>
                  <a:lnTo>
                    <a:pt x="5" y="92"/>
                  </a:lnTo>
                  <a:lnTo>
                    <a:pt x="10" y="95"/>
                  </a:lnTo>
                  <a:lnTo>
                    <a:pt x="15" y="97"/>
                  </a:lnTo>
                  <a:lnTo>
                    <a:pt x="15" y="97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  <p:sp>
          <p:nvSpPr>
            <p:cNvPr id="149" name="Freeform 11"/>
            <p:cNvSpPr>
              <a:spLocks/>
            </p:cNvSpPr>
            <p:nvPr/>
          </p:nvSpPr>
          <p:spPr bwMode="auto">
            <a:xfrm>
              <a:off x="2376488" y="1981200"/>
              <a:ext cx="274638" cy="368300"/>
            </a:xfrm>
            <a:custGeom>
              <a:avLst/>
              <a:gdLst/>
              <a:ahLst/>
              <a:cxnLst>
                <a:cxn ang="0">
                  <a:pos x="160" y="144"/>
                </a:cxn>
                <a:cxn ang="0">
                  <a:pos x="146" y="144"/>
                </a:cxn>
                <a:cxn ang="0">
                  <a:pos x="146" y="16"/>
                </a:cxn>
                <a:cxn ang="0">
                  <a:pos x="146" y="16"/>
                </a:cxn>
                <a:cxn ang="0">
                  <a:pos x="144" y="10"/>
                </a:cxn>
                <a:cxn ang="0">
                  <a:pos x="141" y="5"/>
                </a:cxn>
                <a:cxn ang="0">
                  <a:pos x="136" y="2"/>
                </a:cxn>
                <a:cxn ang="0">
                  <a:pos x="130" y="0"/>
                </a:cxn>
                <a:cxn ang="0">
                  <a:pos x="43" y="0"/>
                </a:cxn>
                <a:cxn ang="0">
                  <a:pos x="43" y="0"/>
                </a:cxn>
                <a:cxn ang="0">
                  <a:pos x="37" y="2"/>
                </a:cxn>
                <a:cxn ang="0">
                  <a:pos x="32" y="5"/>
                </a:cxn>
                <a:cxn ang="0">
                  <a:pos x="29" y="10"/>
                </a:cxn>
                <a:cxn ang="0">
                  <a:pos x="27" y="16"/>
                </a:cxn>
                <a:cxn ang="0">
                  <a:pos x="27" y="144"/>
                </a:cxn>
                <a:cxn ang="0">
                  <a:pos x="13" y="144"/>
                </a:cxn>
                <a:cxn ang="0">
                  <a:pos x="13" y="144"/>
                </a:cxn>
                <a:cxn ang="0">
                  <a:pos x="5" y="146"/>
                </a:cxn>
                <a:cxn ang="0">
                  <a:pos x="2" y="147"/>
                </a:cxn>
                <a:cxn ang="0">
                  <a:pos x="0" y="149"/>
                </a:cxn>
                <a:cxn ang="0">
                  <a:pos x="0" y="152"/>
                </a:cxn>
                <a:cxn ang="0">
                  <a:pos x="2" y="155"/>
                </a:cxn>
                <a:cxn ang="0">
                  <a:pos x="5" y="162"/>
                </a:cxn>
                <a:cxn ang="0">
                  <a:pos x="71" y="226"/>
                </a:cxn>
                <a:cxn ang="0">
                  <a:pos x="71" y="226"/>
                </a:cxn>
                <a:cxn ang="0">
                  <a:pos x="74" y="229"/>
                </a:cxn>
                <a:cxn ang="0">
                  <a:pos x="77" y="230"/>
                </a:cxn>
                <a:cxn ang="0">
                  <a:pos x="87" y="232"/>
                </a:cxn>
                <a:cxn ang="0">
                  <a:pos x="96" y="230"/>
                </a:cxn>
                <a:cxn ang="0">
                  <a:pos x="99" y="229"/>
                </a:cxn>
                <a:cxn ang="0">
                  <a:pos x="102" y="226"/>
                </a:cxn>
                <a:cxn ang="0">
                  <a:pos x="166" y="162"/>
                </a:cxn>
                <a:cxn ang="0">
                  <a:pos x="166" y="162"/>
                </a:cxn>
                <a:cxn ang="0">
                  <a:pos x="171" y="155"/>
                </a:cxn>
                <a:cxn ang="0">
                  <a:pos x="173" y="152"/>
                </a:cxn>
                <a:cxn ang="0">
                  <a:pos x="171" y="149"/>
                </a:cxn>
                <a:cxn ang="0">
                  <a:pos x="171" y="147"/>
                </a:cxn>
                <a:cxn ang="0">
                  <a:pos x="168" y="146"/>
                </a:cxn>
                <a:cxn ang="0">
                  <a:pos x="160" y="144"/>
                </a:cxn>
                <a:cxn ang="0">
                  <a:pos x="160" y="144"/>
                </a:cxn>
              </a:cxnLst>
              <a:rect l="0" t="0" r="r" b="b"/>
              <a:pathLst>
                <a:path w="173" h="232">
                  <a:moveTo>
                    <a:pt x="160" y="144"/>
                  </a:moveTo>
                  <a:lnTo>
                    <a:pt x="146" y="144"/>
                  </a:lnTo>
                  <a:lnTo>
                    <a:pt x="146" y="16"/>
                  </a:lnTo>
                  <a:lnTo>
                    <a:pt x="146" y="16"/>
                  </a:lnTo>
                  <a:lnTo>
                    <a:pt x="144" y="10"/>
                  </a:lnTo>
                  <a:lnTo>
                    <a:pt x="141" y="5"/>
                  </a:lnTo>
                  <a:lnTo>
                    <a:pt x="136" y="2"/>
                  </a:lnTo>
                  <a:lnTo>
                    <a:pt x="13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32" y="5"/>
                  </a:lnTo>
                  <a:lnTo>
                    <a:pt x="29" y="10"/>
                  </a:lnTo>
                  <a:lnTo>
                    <a:pt x="27" y="16"/>
                  </a:lnTo>
                  <a:lnTo>
                    <a:pt x="27" y="144"/>
                  </a:lnTo>
                  <a:lnTo>
                    <a:pt x="13" y="144"/>
                  </a:lnTo>
                  <a:lnTo>
                    <a:pt x="13" y="144"/>
                  </a:lnTo>
                  <a:lnTo>
                    <a:pt x="5" y="146"/>
                  </a:lnTo>
                  <a:lnTo>
                    <a:pt x="2" y="147"/>
                  </a:lnTo>
                  <a:lnTo>
                    <a:pt x="0" y="149"/>
                  </a:lnTo>
                  <a:lnTo>
                    <a:pt x="0" y="152"/>
                  </a:lnTo>
                  <a:lnTo>
                    <a:pt x="2" y="155"/>
                  </a:lnTo>
                  <a:lnTo>
                    <a:pt x="5" y="162"/>
                  </a:lnTo>
                  <a:lnTo>
                    <a:pt x="71" y="226"/>
                  </a:lnTo>
                  <a:lnTo>
                    <a:pt x="71" y="226"/>
                  </a:lnTo>
                  <a:lnTo>
                    <a:pt x="74" y="229"/>
                  </a:lnTo>
                  <a:lnTo>
                    <a:pt x="77" y="230"/>
                  </a:lnTo>
                  <a:lnTo>
                    <a:pt x="87" y="232"/>
                  </a:lnTo>
                  <a:lnTo>
                    <a:pt x="96" y="230"/>
                  </a:lnTo>
                  <a:lnTo>
                    <a:pt x="99" y="229"/>
                  </a:lnTo>
                  <a:lnTo>
                    <a:pt x="102" y="226"/>
                  </a:lnTo>
                  <a:lnTo>
                    <a:pt x="166" y="162"/>
                  </a:lnTo>
                  <a:lnTo>
                    <a:pt x="166" y="162"/>
                  </a:lnTo>
                  <a:lnTo>
                    <a:pt x="171" y="155"/>
                  </a:lnTo>
                  <a:lnTo>
                    <a:pt x="173" y="152"/>
                  </a:lnTo>
                  <a:lnTo>
                    <a:pt x="171" y="149"/>
                  </a:lnTo>
                  <a:lnTo>
                    <a:pt x="171" y="147"/>
                  </a:lnTo>
                  <a:lnTo>
                    <a:pt x="168" y="146"/>
                  </a:lnTo>
                  <a:lnTo>
                    <a:pt x="160" y="144"/>
                  </a:lnTo>
                  <a:lnTo>
                    <a:pt x="160" y="144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</p:grpSp>
      <p:grpSp>
        <p:nvGrpSpPr>
          <p:cNvPr id="150" name="Group 81"/>
          <p:cNvGrpSpPr/>
          <p:nvPr/>
        </p:nvGrpSpPr>
        <p:grpSpPr>
          <a:xfrm>
            <a:off x="4560403" y="4171064"/>
            <a:ext cx="482540" cy="475496"/>
            <a:chOff x="2376488" y="1706563"/>
            <a:chExt cx="652462" cy="642938"/>
          </a:xfrm>
          <a:solidFill>
            <a:schemeClr val="bg1"/>
          </a:solidFill>
        </p:grpSpPr>
        <p:sp>
          <p:nvSpPr>
            <p:cNvPr id="151" name="Freeform 9"/>
            <p:cNvSpPr>
              <a:spLocks/>
            </p:cNvSpPr>
            <p:nvPr/>
          </p:nvSpPr>
          <p:spPr bwMode="auto">
            <a:xfrm>
              <a:off x="2514600" y="1706563"/>
              <a:ext cx="514350" cy="642938"/>
            </a:xfrm>
            <a:custGeom>
              <a:avLst/>
              <a:gdLst/>
              <a:ahLst/>
              <a:cxnLst>
                <a:cxn ang="0">
                  <a:pos x="212" y="83"/>
                </a:cxn>
                <a:cxn ang="0">
                  <a:pos x="212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9" y="1"/>
                </a:cxn>
                <a:cxn ang="0">
                  <a:pos x="4" y="4"/>
                </a:cxn>
                <a:cxn ang="0">
                  <a:pos x="1" y="9"/>
                </a:cxn>
                <a:cxn ang="0">
                  <a:pos x="0" y="14"/>
                </a:cxn>
                <a:cxn ang="0">
                  <a:pos x="0" y="159"/>
                </a:cxn>
                <a:cxn ang="0">
                  <a:pos x="43" y="159"/>
                </a:cxn>
                <a:cxn ang="0">
                  <a:pos x="43" y="159"/>
                </a:cxn>
                <a:cxn ang="0">
                  <a:pos x="49" y="161"/>
                </a:cxn>
                <a:cxn ang="0">
                  <a:pos x="55" y="162"/>
                </a:cxn>
                <a:cxn ang="0">
                  <a:pos x="60" y="164"/>
                </a:cxn>
                <a:cxn ang="0">
                  <a:pos x="65" y="169"/>
                </a:cxn>
                <a:cxn ang="0">
                  <a:pos x="68" y="173"/>
                </a:cxn>
                <a:cxn ang="0">
                  <a:pos x="71" y="178"/>
                </a:cxn>
                <a:cxn ang="0">
                  <a:pos x="73" y="183"/>
                </a:cxn>
                <a:cxn ang="0">
                  <a:pos x="73" y="189"/>
                </a:cxn>
                <a:cxn ang="0">
                  <a:pos x="73" y="303"/>
                </a:cxn>
                <a:cxn ang="0">
                  <a:pos x="73" y="303"/>
                </a:cxn>
                <a:cxn ang="0">
                  <a:pos x="84" y="304"/>
                </a:cxn>
                <a:cxn ang="0">
                  <a:pos x="92" y="308"/>
                </a:cxn>
                <a:cxn ang="0">
                  <a:pos x="97" y="312"/>
                </a:cxn>
                <a:cxn ang="0">
                  <a:pos x="98" y="317"/>
                </a:cxn>
                <a:cxn ang="0">
                  <a:pos x="98" y="317"/>
                </a:cxn>
                <a:cxn ang="0">
                  <a:pos x="100" y="320"/>
                </a:cxn>
                <a:cxn ang="0">
                  <a:pos x="100" y="327"/>
                </a:cxn>
                <a:cxn ang="0">
                  <a:pos x="97" y="335"/>
                </a:cxn>
                <a:cxn ang="0">
                  <a:pos x="91" y="344"/>
                </a:cxn>
                <a:cxn ang="0">
                  <a:pos x="30" y="405"/>
                </a:cxn>
                <a:cxn ang="0">
                  <a:pos x="309" y="405"/>
                </a:cxn>
                <a:cxn ang="0">
                  <a:pos x="309" y="405"/>
                </a:cxn>
                <a:cxn ang="0">
                  <a:pos x="314" y="403"/>
                </a:cxn>
                <a:cxn ang="0">
                  <a:pos x="319" y="400"/>
                </a:cxn>
                <a:cxn ang="0">
                  <a:pos x="322" y="395"/>
                </a:cxn>
                <a:cxn ang="0">
                  <a:pos x="324" y="391"/>
                </a:cxn>
                <a:cxn ang="0">
                  <a:pos x="324" y="111"/>
                </a:cxn>
                <a:cxn ang="0">
                  <a:pos x="241" y="111"/>
                </a:cxn>
                <a:cxn ang="0">
                  <a:pos x="241" y="111"/>
                </a:cxn>
                <a:cxn ang="0">
                  <a:pos x="236" y="111"/>
                </a:cxn>
                <a:cxn ang="0">
                  <a:pos x="229" y="110"/>
                </a:cxn>
                <a:cxn ang="0">
                  <a:pos x="225" y="106"/>
                </a:cxn>
                <a:cxn ang="0">
                  <a:pos x="220" y="103"/>
                </a:cxn>
                <a:cxn ang="0">
                  <a:pos x="217" y="98"/>
                </a:cxn>
                <a:cxn ang="0">
                  <a:pos x="215" y="94"/>
                </a:cxn>
                <a:cxn ang="0">
                  <a:pos x="213" y="87"/>
                </a:cxn>
                <a:cxn ang="0">
                  <a:pos x="212" y="83"/>
                </a:cxn>
                <a:cxn ang="0">
                  <a:pos x="212" y="83"/>
                </a:cxn>
              </a:cxnLst>
              <a:rect l="0" t="0" r="r" b="b"/>
              <a:pathLst>
                <a:path w="324" h="405">
                  <a:moveTo>
                    <a:pt x="212" y="83"/>
                  </a:moveTo>
                  <a:lnTo>
                    <a:pt x="212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9" y="1"/>
                  </a:lnTo>
                  <a:lnTo>
                    <a:pt x="4" y="4"/>
                  </a:lnTo>
                  <a:lnTo>
                    <a:pt x="1" y="9"/>
                  </a:lnTo>
                  <a:lnTo>
                    <a:pt x="0" y="14"/>
                  </a:lnTo>
                  <a:lnTo>
                    <a:pt x="0" y="159"/>
                  </a:lnTo>
                  <a:lnTo>
                    <a:pt x="43" y="159"/>
                  </a:lnTo>
                  <a:lnTo>
                    <a:pt x="43" y="159"/>
                  </a:lnTo>
                  <a:lnTo>
                    <a:pt x="49" y="161"/>
                  </a:lnTo>
                  <a:lnTo>
                    <a:pt x="55" y="162"/>
                  </a:lnTo>
                  <a:lnTo>
                    <a:pt x="60" y="164"/>
                  </a:lnTo>
                  <a:lnTo>
                    <a:pt x="65" y="169"/>
                  </a:lnTo>
                  <a:lnTo>
                    <a:pt x="68" y="173"/>
                  </a:lnTo>
                  <a:lnTo>
                    <a:pt x="71" y="178"/>
                  </a:lnTo>
                  <a:lnTo>
                    <a:pt x="73" y="183"/>
                  </a:lnTo>
                  <a:lnTo>
                    <a:pt x="73" y="189"/>
                  </a:lnTo>
                  <a:lnTo>
                    <a:pt x="73" y="303"/>
                  </a:lnTo>
                  <a:lnTo>
                    <a:pt x="73" y="303"/>
                  </a:lnTo>
                  <a:lnTo>
                    <a:pt x="84" y="304"/>
                  </a:lnTo>
                  <a:lnTo>
                    <a:pt x="92" y="308"/>
                  </a:lnTo>
                  <a:lnTo>
                    <a:pt x="97" y="312"/>
                  </a:lnTo>
                  <a:lnTo>
                    <a:pt x="98" y="317"/>
                  </a:lnTo>
                  <a:lnTo>
                    <a:pt x="98" y="317"/>
                  </a:lnTo>
                  <a:lnTo>
                    <a:pt x="100" y="320"/>
                  </a:lnTo>
                  <a:lnTo>
                    <a:pt x="100" y="327"/>
                  </a:lnTo>
                  <a:lnTo>
                    <a:pt x="97" y="335"/>
                  </a:lnTo>
                  <a:lnTo>
                    <a:pt x="91" y="344"/>
                  </a:lnTo>
                  <a:lnTo>
                    <a:pt x="30" y="405"/>
                  </a:lnTo>
                  <a:lnTo>
                    <a:pt x="309" y="405"/>
                  </a:lnTo>
                  <a:lnTo>
                    <a:pt x="309" y="405"/>
                  </a:lnTo>
                  <a:lnTo>
                    <a:pt x="314" y="403"/>
                  </a:lnTo>
                  <a:lnTo>
                    <a:pt x="319" y="400"/>
                  </a:lnTo>
                  <a:lnTo>
                    <a:pt x="322" y="395"/>
                  </a:lnTo>
                  <a:lnTo>
                    <a:pt x="324" y="391"/>
                  </a:lnTo>
                  <a:lnTo>
                    <a:pt x="324" y="111"/>
                  </a:lnTo>
                  <a:lnTo>
                    <a:pt x="241" y="111"/>
                  </a:lnTo>
                  <a:lnTo>
                    <a:pt x="241" y="111"/>
                  </a:lnTo>
                  <a:lnTo>
                    <a:pt x="236" y="111"/>
                  </a:lnTo>
                  <a:lnTo>
                    <a:pt x="229" y="110"/>
                  </a:lnTo>
                  <a:lnTo>
                    <a:pt x="225" y="106"/>
                  </a:lnTo>
                  <a:lnTo>
                    <a:pt x="220" y="103"/>
                  </a:lnTo>
                  <a:lnTo>
                    <a:pt x="217" y="98"/>
                  </a:lnTo>
                  <a:lnTo>
                    <a:pt x="215" y="94"/>
                  </a:lnTo>
                  <a:lnTo>
                    <a:pt x="213" y="87"/>
                  </a:lnTo>
                  <a:lnTo>
                    <a:pt x="212" y="83"/>
                  </a:lnTo>
                  <a:lnTo>
                    <a:pt x="212" y="83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  <p:sp>
          <p:nvSpPr>
            <p:cNvPr id="152" name="Freeform 10"/>
            <p:cNvSpPr>
              <a:spLocks/>
            </p:cNvSpPr>
            <p:nvPr/>
          </p:nvSpPr>
          <p:spPr bwMode="auto">
            <a:xfrm>
              <a:off x="2873375" y="1706563"/>
              <a:ext cx="155575" cy="153988"/>
            </a:xfrm>
            <a:custGeom>
              <a:avLst/>
              <a:gdLst/>
              <a:ahLst/>
              <a:cxnLst>
                <a:cxn ang="0">
                  <a:pos x="15" y="97"/>
                </a:cxn>
                <a:cxn ang="0">
                  <a:pos x="98" y="97"/>
                </a:cxn>
                <a:cxn ang="0">
                  <a:pos x="0" y="0"/>
                </a:cxn>
                <a:cxn ang="0">
                  <a:pos x="0" y="83"/>
                </a:cxn>
                <a:cxn ang="0">
                  <a:pos x="0" y="83"/>
                </a:cxn>
                <a:cxn ang="0">
                  <a:pos x="2" y="87"/>
                </a:cxn>
                <a:cxn ang="0">
                  <a:pos x="5" y="92"/>
                </a:cxn>
                <a:cxn ang="0">
                  <a:pos x="10" y="95"/>
                </a:cxn>
                <a:cxn ang="0">
                  <a:pos x="15" y="97"/>
                </a:cxn>
                <a:cxn ang="0">
                  <a:pos x="15" y="97"/>
                </a:cxn>
              </a:cxnLst>
              <a:rect l="0" t="0" r="r" b="b"/>
              <a:pathLst>
                <a:path w="98" h="97">
                  <a:moveTo>
                    <a:pt x="15" y="97"/>
                  </a:moveTo>
                  <a:lnTo>
                    <a:pt x="98" y="97"/>
                  </a:lnTo>
                  <a:lnTo>
                    <a:pt x="0" y="0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2" y="87"/>
                  </a:lnTo>
                  <a:lnTo>
                    <a:pt x="5" y="92"/>
                  </a:lnTo>
                  <a:lnTo>
                    <a:pt x="10" y="95"/>
                  </a:lnTo>
                  <a:lnTo>
                    <a:pt x="15" y="97"/>
                  </a:lnTo>
                  <a:lnTo>
                    <a:pt x="15" y="97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  <p:sp>
          <p:nvSpPr>
            <p:cNvPr id="153" name="Freeform 11"/>
            <p:cNvSpPr>
              <a:spLocks/>
            </p:cNvSpPr>
            <p:nvPr/>
          </p:nvSpPr>
          <p:spPr bwMode="auto">
            <a:xfrm>
              <a:off x="2376488" y="1981200"/>
              <a:ext cx="274638" cy="368300"/>
            </a:xfrm>
            <a:custGeom>
              <a:avLst/>
              <a:gdLst/>
              <a:ahLst/>
              <a:cxnLst>
                <a:cxn ang="0">
                  <a:pos x="160" y="144"/>
                </a:cxn>
                <a:cxn ang="0">
                  <a:pos x="146" y="144"/>
                </a:cxn>
                <a:cxn ang="0">
                  <a:pos x="146" y="16"/>
                </a:cxn>
                <a:cxn ang="0">
                  <a:pos x="146" y="16"/>
                </a:cxn>
                <a:cxn ang="0">
                  <a:pos x="144" y="10"/>
                </a:cxn>
                <a:cxn ang="0">
                  <a:pos x="141" y="5"/>
                </a:cxn>
                <a:cxn ang="0">
                  <a:pos x="136" y="2"/>
                </a:cxn>
                <a:cxn ang="0">
                  <a:pos x="130" y="0"/>
                </a:cxn>
                <a:cxn ang="0">
                  <a:pos x="43" y="0"/>
                </a:cxn>
                <a:cxn ang="0">
                  <a:pos x="43" y="0"/>
                </a:cxn>
                <a:cxn ang="0">
                  <a:pos x="37" y="2"/>
                </a:cxn>
                <a:cxn ang="0">
                  <a:pos x="32" y="5"/>
                </a:cxn>
                <a:cxn ang="0">
                  <a:pos x="29" y="10"/>
                </a:cxn>
                <a:cxn ang="0">
                  <a:pos x="27" y="16"/>
                </a:cxn>
                <a:cxn ang="0">
                  <a:pos x="27" y="144"/>
                </a:cxn>
                <a:cxn ang="0">
                  <a:pos x="13" y="144"/>
                </a:cxn>
                <a:cxn ang="0">
                  <a:pos x="13" y="144"/>
                </a:cxn>
                <a:cxn ang="0">
                  <a:pos x="5" y="146"/>
                </a:cxn>
                <a:cxn ang="0">
                  <a:pos x="2" y="147"/>
                </a:cxn>
                <a:cxn ang="0">
                  <a:pos x="0" y="149"/>
                </a:cxn>
                <a:cxn ang="0">
                  <a:pos x="0" y="152"/>
                </a:cxn>
                <a:cxn ang="0">
                  <a:pos x="2" y="155"/>
                </a:cxn>
                <a:cxn ang="0">
                  <a:pos x="5" y="162"/>
                </a:cxn>
                <a:cxn ang="0">
                  <a:pos x="71" y="226"/>
                </a:cxn>
                <a:cxn ang="0">
                  <a:pos x="71" y="226"/>
                </a:cxn>
                <a:cxn ang="0">
                  <a:pos x="74" y="229"/>
                </a:cxn>
                <a:cxn ang="0">
                  <a:pos x="77" y="230"/>
                </a:cxn>
                <a:cxn ang="0">
                  <a:pos x="87" y="232"/>
                </a:cxn>
                <a:cxn ang="0">
                  <a:pos x="96" y="230"/>
                </a:cxn>
                <a:cxn ang="0">
                  <a:pos x="99" y="229"/>
                </a:cxn>
                <a:cxn ang="0">
                  <a:pos x="102" y="226"/>
                </a:cxn>
                <a:cxn ang="0">
                  <a:pos x="166" y="162"/>
                </a:cxn>
                <a:cxn ang="0">
                  <a:pos x="166" y="162"/>
                </a:cxn>
                <a:cxn ang="0">
                  <a:pos x="171" y="155"/>
                </a:cxn>
                <a:cxn ang="0">
                  <a:pos x="173" y="152"/>
                </a:cxn>
                <a:cxn ang="0">
                  <a:pos x="171" y="149"/>
                </a:cxn>
                <a:cxn ang="0">
                  <a:pos x="171" y="147"/>
                </a:cxn>
                <a:cxn ang="0">
                  <a:pos x="168" y="146"/>
                </a:cxn>
                <a:cxn ang="0">
                  <a:pos x="160" y="144"/>
                </a:cxn>
                <a:cxn ang="0">
                  <a:pos x="160" y="144"/>
                </a:cxn>
              </a:cxnLst>
              <a:rect l="0" t="0" r="r" b="b"/>
              <a:pathLst>
                <a:path w="173" h="232">
                  <a:moveTo>
                    <a:pt x="160" y="144"/>
                  </a:moveTo>
                  <a:lnTo>
                    <a:pt x="146" y="144"/>
                  </a:lnTo>
                  <a:lnTo>
                    <a:pt x="146" y="16"/>
                  </a:lnTo>
                  <a:lnTo>
                    <a:pt x="146" y="16"/>
                  </a:lnTo>
                  <a:lnTo>
                    <a:pt x="144" y="10"/>
                  </a:lnTo>
                  <a:lnTo>
                    <a:pt x="141" y="5"/>
                  </a:lnTo>
                  <a:lnTo>
                    <a:pt x="136" y="2"/>
                  </a:lnTo>
                  <a:lnTo>
                    <a:pt x="13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32" y="5"/>
                  </a:lnTo>
                  <a:lnTo>
                    <a:pt x="29" y="10"/>
                  </a:lnTo>
                  <a:lnTo>
                    <a:pt x="27" y="16"/>
                  </a:lnTo>
                  <a:lnTo>
                    <a:pt x="27" y="144"/>
                  </a:lnTo>
                  <a:lnTo>
                    <a:pt x="13" y="144"/>
                  </a:lnTo>
                  <a:lnTo>
                    <a:pt x="13" y="144"/>
                  </a:lnTo>
                  <a:lnTo>
                    <a:pt x="5" y="146"/>
                  </a:lnTo>
                  <a:lnTo>
                    <a:pt x="2" y="147"/>
                  </a:lnTo>
                  <a:lnTo>
                    <a:pt x="0" y="149"/>
                  </a:lnTo>
                  <a:lnTo>
                    <a:pt x="0" y="152"/>
                  </a:lnTo>
                  <a:lnTo>
                    <a:pt x="2" y="155"/>
                  </a:lnTo>
                  <a:lnTo>
                    <a:pt x="5" y="162"/>
                  </a:lnTo>
                  <a:lnTo>
                    <a:pt x="71" y="226"/>
                  </a:lnTo>
                  <a:lnTo>
                    <a:pt x="71" y="226"/>
                  </a:lnTo>
                  <a:lnTo>
                    <a:pt x="74" y="229"/>
                  </a:lnTo>
                  <a:lnTo>
                    <a:pt x="77" y="230"/>
                  </a:lnTo>
                  <a:lnTo>
                    <a:pt x="87" y="232"/>
                  </a:lnTo>
                  <a:lnTo>
                    <a:pt x="96" y="230"/>
                  </a:lnTo>
                  <a:lnTo>
                    <a:pt x="99" y="229"/>
                  </a:lnTo>
                  <a:lnTo>
                    <a:pt x="102" y="226"/>
                  </a:lnTo>
                  <a:lnTo>
                    <a:pt x="166" y="162"/>
                  </a:lnTo>
                  <a:lnTo>
                    <a:pt x="166" y="162"/>
                  </a:lnTo>
                  <a:lnTo>
                    <a:pt x="171" y="155"/>
                  </a:lnTo>
                  <a:lnTo>
                    <a:pt x="173" y="152"/>
                  </a:lnTo>
                  <a:lnTo>
                    <a:pt x="171" y="149"/>
                  </a:lnTo>
                  <a:lnTo>
                    <a:pt x="171" y="147"/>
                  </a:lnTo>
                  <a:lnTo>
                    <a:pt x="168" y="146"/>
                  </a:lnTo>
                  <a:lnTo>
                    <a:pt x="160" y="144"/>
                  </a:lnTo>
                  <a:lnTo>
                    <a:pt x="160" y="144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</p:grpSp>
      <p:grpSp>
        <p:nvGrpSpPr>
          <p:cNvPr id="154" name="Group 81"/>
          <p:cNvGrpSpPr/>
          <p:nvPr/>
        </p:nvGrpSpPr>
        <p:grpSpPr>
          <a:xfrm>
            <a:off x="5833775" y="4171064"/>
            <a:ext cx="482540" cy="475496"/>
            <a:chOff x="2376488" y="1706563"/>
            <a:chExt cx="652462" cy="642938"/>
          </a:xfrm>
          <a:solidFill>
            <a:schemeClr val="bg1"/>
          </a:solidFill>
        </p:grpSpPr>
        <p:sp>
          <p:nvSpPr>
            <p:cNvPr id="155" name="Freeform 9"/>
            <p:cNvSpPr>
              <a:spLocks/>
            </p:cNvSpPr>
            <p:nvPr/>
          </p:nvSpPr>
          <p:spPr bwMode="auto">
            <a:xfrm>
              <a:off x="2514600" y="1706563"/>
              <a:ext cx="514350" cy="642938"/>
            </a:xfrm>
            <a:custGeom>
              <a:avLst/>
              <a:gdLst/>
              <a:ahLst/>
              <a:cxnLst>
                <a:cxn ang="0">
                  <a:pos x="212" y="83"/>
                </a:cxn>
                <a:cxn ang="0">
                  <a:pos x="212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9" y="1"/>
                </a:cxn>
                <a:cxn ang="0">
                  <a:pos x="4" y="4"/>
                </a:cxn>
                <a:cxn ang="0">
                  <a:pos x="1" y="9"/>
                </a:cxn>
                <a:cxn ang="0">
                  <a:pos x="0" y="14"/>
                </a:cxn>
                <a:cxn ang="0">
                  <a:pos x="0" y="159"/>
                </a:cxn>
                <a:cxn ang="0">
                  <a:pos x="43" y="159"/>
                </a:cxn>
                <a:cxn ang="0">
                  <a:pos x="43" y="159"/>
                </a:cxn>
                <a:cxn ang="0">
                  <a:pos x="49" y="161"/>
                </a:cxn>
                <a:cxn ang="0">
                  <a:pos x="55" y="162"/>
                </a:cxn>
                <a:cxn ang="0">
                  <a:pos x="60" y="164"/>
                </a:cxn>
                <a:cxn ang="0">
                  <a:pos x="65" y="169"/>
                </a:cxn>
                <a:cxn ang="0">
                  <a:pos x="68" y="173"/>
                </a:cxn>
                <a:cxn ang="0">
                  <a:pos x="71" y="178"/>
                </a:cxn>
                <a:cxn ang="0">
                  <a:pos x="73" y="183"/>
                </a:cxn>
                <a:cxn ang="0">
                  <a:pos x="73" y="189"/>
                </a:cxn>
                <a:cxn ang="0">
                  <a:pos x="73" y="303"/>
                </a:cxn>
                <a:cxn ang="0">
                  <a:pos x="73" y="303"/>
                </a:cxn>
                <a:cxn ang="0">
                  <a:pos x="84" y="304"/>
                </a:cxn>
                <a:cxn ang="0">
                  <a:pos x="92" y="308"/>
                </a:cxn>
                <a:cxn ang="0">
                  <a:pos x="97" y="312"/>
                </a:cxn>
                <a:cxn ang="0">
                  <a:pos x="98" y="317"/>
                </a:cxn>
                <a:cxn ang="0">
                  <a:pos x="98" y="317"/>
                </a:cxn>
                <a:cxn ang="0">
                  <a:pos x="100" y="320"/>
                </a:cxn>
                <a:cxn ang="0">
                  <a:pos x="100" y="327"/>
                </a:cxn>
                <a:cxn ang="0">
                  <a:pos x="97" y="335"/>
                </a:cxn>
                <a:cxn ang="0">
                  <a:pos x="91" y="344"/>
                </a:cxn>
                <a:cxn ang="0">
                  <a:pos x="30" y="405"/>
                </a:cxn>
                <a:cxn ang="0">
                  <a:pos x="309" y="405"/>
                </a:cxn>
                <a:cxn ang="0">
                  <a:pos x="309" y="405"/>
                </a:cxn>
                <a:cxn ang="0">
                  <a:pos x="314" y="403"/>
                </a:cxn>
                <a:cxn ang="0">
                  <a:pos x="319" y="400"/>
                </a:cxn>
                <a:cxn ang="0">
                  <a:pos x="322" y="395"/>
                </a:cxn>
                <a:cxn ang="0">
                  <a:pos x="324" y="391"/>
                </a:cxn>
                <a:cxn ang="0">
                  <a:pos x="324" y="111"/>
                </a:cxn>
                <a:cxn ang="0">
                  <a:pos x="241" y="111"/>
                </a:cxn>
                <a:cxn ang="0">
                  <a:pos x="241" y="111"/>
                </a:cxn>
                <a:cxn ang="0">
                  <a:pos x="236" y="111"/>
                </a:cxn>
                <a:cxn ang="0">
                  <a:pos x="229" y="110"/>
                </a:cxn>
                <a:cxn ang="0">
                  <a:pos x="225" y="106"/>
                </a:cxn>
                <a:cxn ang="0">
                  <a:pos x="220" y="103"/>
                </a:cxn>
                <a:cxn ang="0">
                  <a:pos x="217" y="98"/>
                </a:cxn>
                <a:cxn ang="0">
                  <a:pos x="215" y="94"/>
                </a:cxn>
                <a:cxn ang="0">
                  <a:pos x="213" y="87"/>
                </a:cxn>
                <a:cxn ang="0">
                  <a:pos x="212" y="83"/>
                </a:cxn>
                <a:cxn ang="0">
                  <a:pos x="212" y="83"/>
                </a:cxn>
              </a:cxnLst>
              <a:rect l="0" t="0" r="r" b="b"/>
              <a:pathLst>
                <a:path w="324" h="405">
                  <a:moveTo>
                    <a:pt x="212" y="83"/>
                  </a:moveTo>
                  <a:lnTo>
                    <a:pt x="212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9" y="1"/>
                  </a:lnTo>
                  <a:lnTo>
                    <a:pt x="4" y="4"/>
                  </a:lnTo>
                  <a:lnTo>
                    <a:pt x="1" y="9"/>
                  </a:lnTo>
                  <a:lnTo>
                    <a:pt x="0" y="14"/>
                  </a:lnTo>
                  <a:lnTo>
                    <a:pt x="0" y="159"/>
                  </a:lnTo>
                  <a:lnTo>
                    <a:pt x="43" y="159"/>
                  </a:lnTo>
                  <a:lnTo>
                    <a:pt x="43" y="159"/>
                  </a:lnTo>
                  <a:lnTo>
                    <a:pt x="49" y="161"/>
                  </a:lnTo>
                  <a:lnTo>
                    <a:pt x="55" y="162"/>
                  </a:lnTo>
                  <a:lnTo>
                    <a:pt x="60" y="164"/>
                  </a:lnTo>
                  <a:lnTo>
                    <a:pt x="65" y="169"/>
                  </a:lnTo>
                  <a:lnTo>
                    <a:pt x="68" y="173"/>
                  </a:lnTo>
                  <a:lnTo>
                    <a:pt x="71" y="178"/>
                  </a:lnTo>
                  <a:lnTo>
                    <a:pt x="73" y="183"/>
                  </a:lnTo>
                  <a:lnTo>
                    <a:pt x="73" y="189"/>
                  </a:lnTo>
                  <a:lnTo>
                    <a:pt x="73" y="303"/>
                  </a:lnTo>
                  <a:lnTo>
                    <a:pt x="73" y="303"/>
                  </a:lnTo>
                  <a:lnTo>
                    <a:pt x="84" y="304"/>
                  </a:lnTo>
                  <a:lnTo>
                    <a:pt x="92" y="308"/>
                  </a:lnTo>
                  <a:lnTo>
                    <a:pt x="97" y="312"/>
                  </a:lnTo>
                  <a:lnTo>
                    <a:pt x="98" y="317"/>
                  </a:lnTo>
                  <a:lnTo>
                    <a:pt x="98" y="317"/>
                  </a:lnTo>
                  <a:lnTo>
                    <a:pt x="100" y="320"/>
                  </a:lnTo>
                  <a:lnTo>
                    <a:pt x="100" y="327"/>
                  </a:lnTo>
                  <a:lnTo>
                    <a:pt x="97" y="335"/>
                  </a:lnTo>
                  <a:lnTo>
                    <a:pt x="91" y="344"/>
                  </a:lnTo>
                  <a:lnTo>
                    <a:pt x="30" y="405"/>
                  </a:lnTo>
                  <a:lnTo>
                    <a:pt x="309" y="405"/>
                  </a:lnTo>
                  <a:lnTo>
                    <a:pt x="309" y="405"/>
                  </a:lnTo>
                  <a:lnTo>
                    <a:pt x="314" y="403"/>
                  </a:lnTo>
                  <a:lnTo>
                    <a:pt x="319" y="400"/>
                  </a:lnTo>
                  <a:lnTo>
                    <a:pt x="322" y="395"/>
                  </a:lnTo>
                  <a:lnTo>
                    <a:pt x="324" y="391"/>
                  </a:lnTo>
                  <a:lnTo>
                    <a:pt x="324" y="111"/>
                  </a:lnTo>
                  <a:lnTo>
                    <a:pt x="241" y="111"/>
                  </a:lnTo>
                  <a:lnTo>
                    <a:pt x="241" y="111"/>
                  </a:lnTo>
                  <a:lnTo>
                    <a:pt x="236" y="111"/>
                  </a:lnTo>
                  <a:lnTo>
                    <a:pt x="229" y="110"/>
                  </a:lnTo>
                  <a:lnTo>
                    <a:pt x="225" y="106"/>
                  </a:lnTo>
                  <a:lnTo>
                    <a:pt x="220" y="103"/>
                  </a:lnTo>
                  <a:lnTo>
                    <a:pt x="217" y="98"/>
                  </a:lnTo>
                  <a:lnTo>
                    <a:pt x="215" y="94"/>
                  </a:lnTo>
                  <a:lnTo>
                    <a:pt x="213" y="87"/>
                  </a:lnTo>
                  <a:lnTo>
                    <a:pt x="212" y="83"/>
                  </a:lnTo>
                  <a:lnTo>
                    <a:pt x="212" y="83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  <p:sp>
          <p:nvSpPr>
            <p:cNvPr id="156" name="Freeform 10"/>
            <p:cNvSpPr>
              <a:spLocks/>
            </p:cNvSpPr>
            <p:nvPr/>
          </p:nvSpPr>
          <p:spPr bwMode="auto">
            <a:xfrm>
              <a:off x="2873375" y="1706563"/>
              <a:ext cx="155575" cy="153988"/>
            </a:xfrm>
            <a:custGeom>
              <a:avLst/>
              <a:gdLst/>
              <a:ahLst/>
              <a:cxnLst>
                <a:cxn ang="0">
                  <a:pos x="15" y="97"/>
                </a:cxn>
                <a:cxn ang="0">
                  <a:pos x="98" y="97"/>
                </a:cxn>
                <a:cxn ang="0">
                  <a:pos x="0" y="0"/>
                </a:cxn>
                <a:cxn ang="0">
                  <a:pos x="0" y="83"/>
                </a:cxn>
                <a:cxn ang="0">
                  <a:pos x="0" y="83"/>
                </a:cxn>
                <a:cxn ang="0">
                  <a:pos x="2" y="87"/>
                </a:cxn>
                <a:cxn ang="0">
                  <a:pos x="5" y="92"/>
                </a:cxn>
                <a:cxn ang="0">
                  <a:pos x="10" y="95"/>
                </a:cxn>
                <a:cxn ang="0">
                  <a:pos x="15" y="97"/>
                </a:cxn>
                <a:cxn ang="0">
                  <a:pos x="15" y="97"/>
                </a:cxn>
              </a:cxnLst>
              <a:rect l="0" t="0" r="r" b="b"/>
              <a:pathLst>
                <a:path w="98" h="97">
                  <a:moveTo>
                    <a:pt x="15" y="97"/>
                  </a:moveTo>
                  <a:lnTo>
                    <a:pt x="98" y="97"/>
                  </a:lnTo>
                  <a:lnTo>
                    <a:pt x="0" y="0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2" y="87"/>
                  </a:lnTo>
                  <a:lnTo>
                    <a:pt x="5" y="92"/>
                  </a:lnTo>
                  <a:lnTo>
                    <a:pt x="10" y="95"/>
                  </a:lnTo>
                  <a:lnTo>
                    <a:pt x="15" y="97"/>
                  </a:lnTo>
                  <a:lnTo>
                    <a:pt x="15" y="97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  <p:sp>
          <p:nvSpPr>
            <p:cNvPr id="157" name="Freeform 11"/>
            <p:cNvSpPr>
              <a:spLocks/>
            </p:cNvSpPr>
            <p:nvPr/>
          </p:nvSpPr>
          <p:spPr bwMode="auto">
            <a:xfrm>
              <a:off x="2376488" y="1981200"/>
              <a:ext cx="274638" cy="368300"/>
            </a:xfrm>
            <a:custGeom>
              <a:avLst/>
              <a:gdLst/>
              <a:ahLst/>
              <a:cxnLst>
                <a:cxn ang="0">
                  <a:pos x="160" y="144"/>
                </a:cxn>
                <a:cxn ang="0">
                  <a:pos x="146" y="144"/>
                </a:cxn>
                <a:cxn ang="0">
                  <a:pos x="146" y="16"/>
                </a:cxn>
                <a:cxn ang="0">
                  <a:pos x="146" y="16"/>
                </a:cxn>
                <a:cxn ang="0">
                  <a:pos x="144" y="10"/>
                </a:cxn>
                <a:cxn ang="0">
                  <a:pos x="141" y="5"/>
                </a:cxn>
                <a:cxn ang="0">
                  <a:pos x="136" y="2"/>
                </a:cxn>
                <a:cxn ang="0">
                  <a:pos x="130" y="0"/>
                </a:cxn>
                <a:cxn ang="0">
                  <a:pos x="43" y="0"/>
                </a:cxn>
                <a:cxn ang="0">
                  <a:pos x="43" y="0"/>
                </a:cxn>
                <a:cxn ang="0">
                  <a:pos x="37" y="2"/>
                </a:cxn>
                <a:cxn ang="0">
                  <a:pos x="32" y="5"/>
                </a:cxn>
                <a:cxn ang="0">
                  <a:pos x="29" y="10"/>
                </a:cxn>
                <a:cxn ang="0">
                  <a:pos x="27" y="16"/>
                </a:cxn>
                <a:cxn ang="0">
                  <a:pos x="27" y="144"/>
                </a:cxn>
                <a:cxn ang="0">
                  <a:pos x="13" y="144"/>
                </a:cxn>
                <a:cxn ang="0">
                  <a:pos x="13" y="144"/>
                </a:cxn>
                <a:cxn ang="0">
                  <a:pos x="5" y="146"/>
                </a:cxn>
                <a:cxn ang="0">
                  <a:pos x="2" y="147"/>
                </a:cxn>
                <a:cxn ang="0">
                  <a:pos x="0" y="149"/>
                </a:cxn>
                <a:cxn ang="0">
                  <a:pos x="0" y="152"/>
                </a:cxn>
                <a:cxn ang="0">
                  <a:pos x="2" y="155"/>
                </a:cxn>
                <a:cxn ang="0">
                  <a:pos x="5" y="162"/>
                </a:cxn>
                <a:cxn ang="0">
                  <a:pos x="71" y="226"/>
                </a:cxn>
                <a:cxn ang="0">
                  <a:pos x="71" y="226"/>
                </a:cxn>
                <a:cxn ang="0">
                  <a:pos x="74" y="229"/>
                </a:cxn>
                <a:cxn ang="0">
                  <a:pos x="77" y="230"/>
                </a:cxn>
                <a:cxn ang="0">
                  <a:pos x="87" y="232"/>
                </a:cxn>
                <a:cxn ang="0">
                  <a:pos x="96" y="230"/>
                </a:cxn>
                <a:cxn ang="0">
                  <a:pos x="99" y="229"/>
                </a:cxn>
                <a:cxn ang="0">
                  <a:pos x="102" y="226"/>
                </a:cxn>
                <a:cxn ang="0">
                  <a:pos x="166" y="162"/>
                </a:cxn>
                <a:cxn ang="0">
                  <a:pos x="166" y="162"/>
                </a:cxn>
                <a:cxn ang="0">
                  <a:pos x="171" y="155"/>
                </a:cxn>
                <a:cxn ang="0">
                  <a:pos x="173" y="152"/>
                </a:cxn>
                <a:cxn ang="0">
                  <a:pos x="171" y="149"/>
                </a:cxn>
                <a:cxn ang="0">
                  <a:pos x="171" y="147"/>
                </a:cxn>
                <a:cxn ang="0">
                  <a:pos x="168" y="146"/>
                </a:cxn>
                <a:cxn ang="0">
                  <a:pos x="160" y="144"/>
                </a:cxn>
                <a:cxn ang="0">
                  <a:pos x="160" y="144"/>
                </a:cxn>
              </a:cxnLst>
              <a:rect l="0" t="0" r="r" b="b"/>
              <a:pathLst>
                <a:path w="173" h="232">
                  <a:moveTo>
                    <a:pt x="160" y="144"/>
                  </a:moveTo>
                  <a:lnTo>
                    <a:pt x="146" y="144"/>
                  </a:lnTo>
                  <a:lnTo>
                    <a:pt x="146" y="16"/>
                  </a:lnTo>
                  <a:lnTo>
                    <a:pt x="146" y="16"/>
                  </a:lnTo>
                  <a:lnTo>
                    <a:pt x="144" y="10"/>
                  </a:lnTo>
                  <a:lnTo>
                    <a:pt x="141" y="5"/>
                  </a:lnTo>
                  <a:lnTo>
                    <a:pt x="136" y="2"/>
                  </a:lnTo>
                  <a:lnTo>
                    <a:pt x="13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32" y="5"/>
                  </a:lnTo>
                  <a:lnTo>
                    <a:pt x="29" y="10"/>
                  </a:lnTo>
                  <a:lnTo>
                    <a:pt x="27" y="16"/>
                  </a:lnTo>
                  <a:lnTo>
                    <a:pt x="27" y="144"/>
                  </a:lnTo>
                  <a:lnTo>
                    <a:pt x="13" y="144"/>
                  </a:lnTo>
                  <a:lnTo>
                    <a:pt x="13" y="144"/>
                  </a:lnTo>
                  <a:lnTo>
                    <a:pt x="5" y="146"/>
                  </a:lnTo>
                  <a:lnTo>
                    <a:pt x="2" y="147"/>
                  </a:lnTo>
                  <a:lnTo>
                    <a:pt x="0" y="149"/>
                  </a:lnTo>
                  <a:lnTo>
                    <a:pt x="0" y="152"/>
                  </a:lnTo>
                  <a:lnTo>
                    <a:pt x="2" y="155"/>
                  </a:lnTo>
                  <a:lnTo>
                    <a:pt x="5" y="162"/>
                  </a:lnTo>
                  <a:lnTo>
                    <a:pt x="71" y="226"/>
                  </a:lnTo>
                  <a:lnTo>
                    <a:pt x="71" y="226"/>
                  </a:lnTo>
                  <a:lnTo>
                    <a:pt x="74" y="229"/>
                  </a:lnTo>
                  <a:lnTo>
                    <a:pt x="77" y="230"/>
                  </a:lnTo>
                  <a:lnTo>
                    <a:pt x="87" y="232"/>
                  </a:lnTo>
                  <a:lnTo>
                    <a:pt x="96" y="230"/>
                  </a:lnTo>
                  <a:lnTo>
                    <a:pt x="99" y="229"/>
                  </a:lnTo>
                  <a:lnTo>
                    <a:pt x="102" y="226"/>
                  </a:lnTo>
                  <a:lnTo>
                    <a:pt x="166" y="162"/>
                  </a:lnTo>
                  <a:lnTo>
                    <a:pt x="166" y="162"/>
                  </a:lnTo>
                  <a:lnTo>
                    <a:pt x="171" y="155"/>
                  </a:lnTo>
                  <a:lnTo>
                    <a:pt x="173" y="152"/>
                  </a:lnTo>
                  <a:lnTo>
                    <a:pt x="171" y="149"/>
                  </a:lnTo>
                  <a:lnTo>
                    <a:pt x="171" y="147"/>
                  </a:lnTo>
                  <a:lnTo>
                    <a:pt x="168" y="146"/>
                  </a:lnTo>
                  <a:lnTo>
                    <a:pt x="160" y="144"/>
                  </a:lnTo>
                  <a:lnTo>
                    <a:pt x="160" y="144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</p:grpSp>
      <p:grpSp>
        <p:nvGrpSpPr>
          <p:cNvPr id="158" name="Group 81"/>
          <p:cNvGrpSpPr/>
          <p:nvPr/>
        </p:nvGrpSpPr>
        <p:grpSpPr>
          <a:xfrm>
            <a:off x="7071635" y="4171064"/>
            <a:ext cx="482540" cy="475496"/>
            <a:chOff x="2376488" y="1706563"/>
            <a:chExt cx="652462" cy="642938"/>
          </a:xfrm>
          <a:solidFill>
            <a:schemeClr val="bg1"/>
          </a:solidFill>
        </p:grpSpPr>
        <p:sp>
          <p:nvSpPr>
            <p:cNvPr id="159" name="Freeform 9"/>
            <p:cNvSpPr>
              <a:spLocks/>
            </p:cNvSpPr>
            <p:nvPr/>
          </p:nvSpPr>
          <p:spPr bwMode="auto">
            <a:xfrm>
              <a:off x="2514600" y="1706563"/>
              <a:ext cx="514350" cy="642938"/>
            </a:xfrm>
            <a:custGeom>
              <a:avLst/>
              <a:gdLst/>
              <a:ahLst/>
              <a:cxnLst>
                <a:cxn ang="0">
                  <a:pos x="212" y="83"/>
                </a:cxn>
                <a:cxn ang="0">
                  <a:pos x="212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9" y="1"/>
                </a:cxn>
                <a:cxn ang="0">
                  <a:pos x="4" y="4"/>
                </a:cxn>
                <a:cxn ang="0">
                  <a:pos x="1" y="9"/>
                </a:cxn>
                <a:cxn ang="0">
                  <a:pos x="0" y="14"/>
                </a:cxn>
                <a:cxn ang="0">
                  <a:pos x="0" y="159"/>
                </a:cxn>
                <a:cxn ang="0">
                  <a:pos x="43" y="159"/>
                </a:cxn>
                <a:cxn ang="0">
                  <a:pos x="43" y="159"/>
                </a:cxn>
                <a:cxn ang="0">
                  <a:pos x="49" y="161"/>
                </a:cxn>
                <a:cxn ang="0">
                  <a:pos x="55" y="162"/>
                </a:cxn>
                <a:cxn ang="0">
                  <a:pos x="60" y="164"/>
                </a:cxn>
                <a:cxn ang="0">
                  <a:pos x="65" y="169"/>
                </a:cxn>
                <a:cxn ang="0">
                  <a:pos x="68" y="173"/>
                </a:cxn>
                <a:cxn ang="0">
                  <a:pos x="71" y="178"/>
                </a:cxn>
                <a:cxn ang="0">
                  <a:pos x="73" y="183"/>
                </a:cxn>
                <a:cxn ang="0">
                  <a:pos x="73" y="189"/>
                </a:cxn>
                <a:cxn ang="0">
                  <a:pos x="73" y="303"/>
                </a:cxn>
                <a:cxn ang="0">
                  <a:pos x="73" y="303"/>
                </a:cxn>
                <a:cxn ang="0">
                  <a:pos x="84" y="304"/>
                </a:cxn>
                <a:cxn ang="0">
                  <a:pos x="92" y="308"/>
                </a:cxn>
                <a:cxn ang="0">
                  <a:pos x="97" y="312"/>
                </a:cxn>
                <a:cxn ang="0">
                  <a:pos x="98" y="317"/>
                </a:cxn>
                <a:cxn ang="0">
                  <a:pos x="98" y="317"/>
                </a:cxn>
                <a:cxn ang="0">
                  <a:pos x="100" y="320"/>
                </a:cxn>
                <a:cxn ang="0">
                  <a:pos x="100" y="327"/>
                </a:cxn>
                <a:cxn ang="0">
                  <a:pos x="97" y="335"/>
                </a:cxn>
                <a:cxn ang="0">
                  <a:pos x="91" y="344"/>
                </a:cxn>
                <a:cxn ang="0">
                  <a:pos x="30" y="405"/>
                </a:cxn>
                <a:cxn ang="0">
                  <a:pos x="309" y="405"/>
                </a:cxn>
                <a:cxn ang="0">
                  <a:pos x="309" y="405"/>
                </a:cxn>
                <a:cxn ang="0">
                  <a:pos x="314" y="403"/>
                </a:cxn>
                <a:cxn ang="0">
                  <a:pos x="319" y="400"/>
                </a:cxn>
                <a:cxn ang="0">
                  <a:pos x="322" y="395"/>
                </a:cxn>
                <a:cxn ang="0">
                  <a:pos x="324" y="391"/>
                </a:cxn>
                <a:cxn ang="0">
                  <a:pos x="324" y="111"/>
                </a:cxn>
                <a:cxn ang="0">
                  <a:pos x="241" y="111"/>
                </a:cxn>
                <a:cxn ang="0">
                  <a:pos x="241" y="111"/>
                </a:cxn>
                <a:cxn ang="0">
                  <a:pos x="236" y="111"/>
                </a:cxn>
                <a:cxn ang="0">
                  <a:pos x="229" y="110"/>
                </a:cxn>
                <a:cxn ang="0">
                  <a:pos x="225" y="106"/>
                </a:cxn>
                <a:cxn ang="0">
                  <a:pos x="220" y="103"/>
                </a:cxn>
                <a:cxn ang="0">
                  <a:pos x="217" y="98"/>
                </a:cxn>
                <a:cxn ang="0">
                  <a:pos x="215" y="94"/>
                </a:cxn>
                <a:cxn ang="0">
                  <a:pos x="213" y="87"/>
                </a:cxn>
                <a:cxn ang="0">
                  <a:pos x="212" y="83"/>
                </a:cxn>
                <a:cxn ang="0">
                  <a:pos x="212" y="83"/>
                </a:cxn>
              </a:cxnLst>
              <a:rect l="0" t="0" r="r" b="b"/>
              <a:pathLst>
                <a:path w="324" h="405">
                  <a:moveTo>
                    <a:pt x="212" y="83"/>
                  </a:moveTo>
                  <a:lnTo>
                    <a:pt x="212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9" y="1"/>
                  </a:lnTo>
                  <a:lnTo>
                    <a:pt x="4" y="4"/>
                  </a:lnTo>
                  <a:lnTo>
                    <a:pt x="1" y="9"/>
                  </a:lnTo>
                  <a:lnTo>
                    <a:pt x="0" y="14"/>
                  </a:lnTo>
                  <a:lnTo>
                    <a:pt x="0" y="159"/>
                  </a:lnTo>
                  <a:lnTo>
                    <a:pt x="43" y="159"/>
                  </a:lnTo>
                  <a:lnTo>
                    <a:pt x="43" y="159"/>
                  </a:lnTo>
                  <a:lnTo>
                    <a:pt x="49" y="161"/>
                  </a:lnTo>
                  <a:lnTo>
                    <a:pt x="55" y="162"/>
                  </a:lnTo>
                  <a:lnTo>
                    <a:pt x="60" y="164"/>
                  </a:lnTo>
                  <a:lnTo>
                    <a:pt x="65" y="169"/>
                  </a:lnTo>
                  <a:lnTo>
                    <a:pt x="68" y="173"/>
                  </a:lnTo>
                  <a:lnTo>
                    <a:pt x="71" y="178"/>
                  </a:lnTo>
                  <a:lnTo>
                    <a:pt x="73" y="183"/>
                  </a:lnTo>
                  <a:lnTo>
                    <a:pt x="73" y="189"/>
                  </a:lnTo>
                  <a:lnTo>
                    <a:pt x="73" y="303"/>
                  </a:lnTo>
                  <a:lnTo>
                    <a:pt x="73" y="303"/>
                  </a:lnTo>
                  <a:lnTo>
                    <a:pt x="84" y="304"/>
                  </a:lnTo>
                  <a:lnTo>
                    <a:pt x="92" y="308"/>
                  </a:lnTo>
                  <a:lnTo>
                    <a:pt x="97" y="312"/>
                  </a:lnTo>
                  <a:lnTo>
                    <a:pt x="98" y="317"/>
                  </a:lnTo>
                  <a:lnTo>
                    <a:pt x="98" y="317"/>
                  </a:lnTo>
                  <a:lnTo>
                    <a:pt x="100" y="320"/>
                  </a:lnTo>
                  <a:lnTo>
                    <a:pt x="100" y="327"/>
                  </a:lnTo>
                  <a:lnTo>
                    <a:pt x="97" y="335"/>
                  </a:lnTo>
                  <a:lnTo>
                    <a:pt x="91" y="344"/>
                  </a:lnTo>
                  <a:lnTo>
                    <a:pt x="30" y="405"/>
                  </a:lnTo>
                  <a:lnTo>
                    <a:pt x="309" y="405"/>
                  </a:lnTo>
                  <a:lnTo>
                    <a:pt x="309" y="405"/>
                  </a:lnTo>
                  <a:lnTo>
                    <a:pt x="314" y="403"/>
                  </a:lnTo>
                  <a:lnTo>
                    <a:pt x="319" y="400"/>
                  </a:lnTo>
                  <a:lnTo>
                    <a:pt x="322" y="395"/>
                  </a:lnTo>
                  <a:lnTo>
                    <a:pt x="324" y="391"/>
                  </a:lnTo>
                  <a:lnTo>
                    <a:pt x="324" y="111"/>
                  </a:lnTo>
                  <a:lnTo>
                    <a:pt x="241" y="111"/>
                  </a:lnTo>
                  <a:lnTo>
                    <a:pt x="241" y="111"/>
                  </a:lnTo>
                  <a:lnTo>
                    <a:pt x="236" y="111"/>
                  </a:lnTo>
                  <a:lnTo>
                    <a:pt x="229" y="110"/>
                  </a:lnTo>
                  <a:lnTo>
                    <a:pt x="225" y="106"/>
                  </a:lnTo>
                  <a:lnTo>
                    <a:pt x="220" y="103"/>
                  </a:lnTo>
                  <a:lnTo>
                    <a:pt x="217" y="98"/>
                  </a:lnTo>
                  <a:lnTo>
                    <a:pt x="215" y="94"/>
                  </a:lnTo>
                  <a:lnTo>
                    <a:pt x="213" y="87"/>
                  </a:lnTo>
                  <a:lnTo>
                    <a:pt x="212" y="83"/>
                  </a:lnTo>
                  <a:lnTo>
                    <a:pt x="212" y="83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  <p:sp>
          <p:nvSpPr>
            <p:cNvPr id="160" name="Freeform 10"/>
            <p:cNvSpPr>
              <a:spLocks/>
            </p:cNvSpPr>
            <p:nvPr/>
          </p:nvSpPr>
          <p:spPr bwMode="auto">
            <a:xfrm>
              <a:off x="2873375" y="1706563"/>
              <a:ext cx="155575" cy="153988"/>
            </a:xfrm>
            <a:custGeom>
              <a:avLst/>
              <a:gdLst/>
              <a:ahLst/>
              <a:cxnLst>
                <a:cxn ang="0">
                  <a:pos x="15" y="97"/>
                </a:cxn>
                <a:cxn ang="0">
                  <a:pos x="98" y="97"/>
                </a:cxn>
                <a:cxn ang="0">
                  <a:pos x="0" y="0"/>
                </a:cxn>
                <a:cxn ang="0">
                  <a:pos x="0" y="83"/>
                </a:cxn>
                <a:cxn ang="0">
                  <a:pos x="0" y="83"/>
                </a:cxn>
                <a:cxn ang="0">
                  <a:pos x="2" y="87"/>
                </a:cxn>
                <a:cxn ang="0">
                  <a:pos x="5" y="92"/>
                </a:cxn>
                <a:cxn ang="0">
                  <a:pos x="10" y="95"/>
                </a:cxn>
                <a:cxn ang="0">
                  <a:pos x="15" y="97"/>
                </a:cxn>
                <a:cxn ang="0">
                  <a:pos x="15" y="97"/>
                </a:cxn>
              </a:cxnLst>
              <a:rect l="0" t="0" r="r" b="b"/>
              <a:pathLst>
                <a:path w="98" h="97">
                  <a:moveTo>
                    <a:pt x="15" y="97"/>
                  </a:moveTo>
                  <a:lnTo>
                    <a:pt x="98" y="97"/>
                  </a:lnTo>
                  <a:lnTo>
                    <a:pt x="0" y="0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2" y="87"/>
                  </a:lnTo>
                  <a:lnTo>
                    <a:pt x="5" y="92"/>
                  </a:lnTo>
                  <a:lnTo>
                    <a:pt x="10" y="95"/>
                  </a:lnTo>
                  <a:lnTo>
                    <a:pt x="15" y="97"/>
                  </a:lnTo>
                  <a:lnTo>
                    <a:pt x="15" y="97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  <p:sp>
          <p:nvSpPr>
            <p:cNvPr id="161" name="Freeform 11"/>
            <p:cNvSpPr>
              <a:spLocks/>
            </p:cNvSpPr>
            <p:nvPr/>
          </p:nvSpPr>
          <p:spPr bwMode="auto">
            <a:xfrm>
              <a:off x="2376488" y="1981200"/>
              <a:ext cx="274638" cy="368300"/>
            </a:xfrm>
            <a:custGeom>
              <a:avLst/>
              <a:gdLst/>
              <a:ahLst/>
              <a:cxnLst>
                <a:cxn ang="0">
                  <a:pos x="160" y="144"/>
                </a:cxn>
                <a:cxn ang="0">
                  <a:pos x="146" y="144"/>
                </a:cxn>
                <a:cxn ang="0">
                  <a:pos x="146" y="16"/>
                </a:cxn>
                <a:cxn ang="0">
                  <a:pos x="146" y="16"/>
                </a:cxn>
                <a:cxn ang="0">
                  <a:pos x="144" y="10"/>
                </a:cxn>
                <a:cxn ang="0">
                  <a:pos x="141" y="5"/>
                </a:cxn>
                <a:cxn ang="0">
                  <a:pos x="136" y="2"/>
                </a:cxn>
                <a:cxn ang="0">
                  <a:pos x="130" y="0"/>
                </a:cxn>
                <a:cxn ang="0">
                  <a:pos x="43" y="0"/>
                </a:cxn>
                <a:cxn ang="0">
                  <a:pos x="43" y="0"/>
                </a:cxn>
                <a:cxn ang="0">
                  <a:pos x="37" y="2"/>
                </a:cxn>
                <a:cxn ang="0">
                  <a:pos x="32" y="5"/>
                </a:cxn>
                <a:cxn ang="0">
                  <a:pos x="29" y="10"/>
                </a:cxn>
                <a:cxn ang="0">
                  <a:pos x="27" y="16"/>
                </a:cxn>
                <a:cxn ang="0">
                  <a:pos x="27" y="144"/>
                </a:cxn>
                <a:cxn ang="0">
                  <a:pos x="13" y="144"/>
                </a:cxn>
                <a:cxn ang="0">
                  <a:pos x="13" y="144"/>
                </a:cxn>
                <a:cxn ang="0">
                  <a:pos x="5" y="146"/>
                </a:cxn>
                <a:cxn ang="0">
                  <a:pos x="2" y="147"/>
                </a:cxn>
                <a:cxn ang="0">
                  <a:pos x="0" y="149"/>
                </a:cxn>
                <a:cxn ang="0">
                  <a:pos x="0" y="152"/>
                </a:cxn>
                <a:cxn ang="0">
                  <a:pos x="2" y="155"/>
                </a:cxn>
                <a:cxn ang="0">
                  <a:pos x="5" y="162"/>
                </a:cxn>
                <a:cxn ang="0">
                  <a:pos x="71" y="226"/>
                </a:cxn>
                <a:cxn ang="0">
                  <a:pos x="71" y="226"/>
                </a:cxn>
                <a:cxn ang="0">
                  <a:pos x="74" y="229"/>
                </a:cxn>
                <a:cxn ang="0">
                  <a:pos x="77" y="230"/>
                </a:cxn>
                <a:cxn ang="0">
                  <a:pos x="87" y="232"/>
                </a:cxn>
                <a:cxn ang="0">
                  <a:pos x="96" y="230"/>
                </a:cxn>
                <a:cxn ang="0">
                  <a:pos x="99" y="229"/>
                </a:cxn>
                <a:cxn ang="0">
                  <a:pos x="102" y="226"/>
                </a:cxn>
                <a:cxn ang="0">
                  <a:pos x="166" y="162"/>
                </a:cxn>
                <a:cxn ang="0">
                  <a:pos x="166" y="162"/>
                </a:cxn>
                <a:cxn ang="0">
                  <a:pos x="171" y="155"/>
                </a:cxn>
                <a:cxn ang="0">
                  <a:pos x="173" y="152"/>
                </a:cxn>
                <a:cxn ang="0">
                  <a:pos x="171" y="149"/>
                </a:cxn>
                <a:cxn ang="0">
                  <a:pos x="171" y="147"/>
                </a:cxn>
                <a:cxn ang="0">
                  <a:pos x="168" y="146"/>
                </a:cxn>
                <a:cxn ang="0">
                  <a:pos x="160" y="144"/>
                </a:cxn>
                <a:cxn ang="0">
                  <a:pos x="160" y="144"/>
                </a:cxn>
              </a:cxnLst>
              <a:rect l="0" t="0" r="r" b="b"/>
              <a:pathLst>
                <a:path w="173" h="232">
                  <a:moveTo>
                    <a:pt x="160" y="144"/>
                  </a:moveTo>
                  <a:lnTo>
                    <a:pt x="146" y="144"/>
                  </a:lnTo>
                  <a:lnTo>
                    <a:pt x="146" y="16"/>
                  </a:lnTo>
                  <a:lnTo>
                    <a:pt x="146" y="16"/>
                  </a:lnTo>
                  <a:lnTo>
                    <a:pt x="144" y="10"/>
                  </a:lnTo>
                  <a:lnTo>
                    <a:pt x="141" y="5"/>
                  </a:lnTo>
                  <a:lnTo>
                    <a:pt x="136" y="2"/>
                  </a:lnTo>
                  <a:lnTo>
                    <a:pt x="13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32" y="5"/>
                  </a:lnTo>
                  <a:lnTo>
                    <a:pt x="29" y="10"/>
                  </a:lnTo>
                  <a:lnTo>
                    <a:pt x="27" y="16"/>
                  </a:lnTo>
                  <a:lnTo>
                    <a:pt x="27" y="144"/>
                  </a:lnTo>
                  <a:lnTo>
                    <a:pt x="13" y="144"/>
                  </a:lnTo>
                  <a:lnTo>
                    <a:pt x="13" y="144"/>
                  </a:lnTo>
                  <a:lnTo>
                    <a:pt x="5" y="146"/>
                  </a:lnTo>
                  <a:lnTo>
                    <a:pt x="2" y="147"/>
                  </a:lnTo>
                  <a:lnTo>
                    <a:pt x="0" y="149"/>
                  </a:lnTo>
                  <a:lnTo>
                    <a:pt x="0" y="152"/>
                  </a:lnTo>
                  <a:lnTo>
                    <a:pt x="2" y="155"/>
                  </a:lnTo>
                  <a:lnTo>
                    <a:pt x="5" y="162"/>
                  </a:lnTo>
                  <a:lnTo>
                    <a:pt x="71" y="226"/>
                  </a:lnTo>
                  <a:lnTo>
                    <a:pt x="71" y="226"/>
                  </a:lnTo>
                  <a:lnTo>
                    <a:pt x="74" y="229"/>
                  </a:lnTo>
                  <a:lnTo>
                    <a:pt x="77" y="230"/>
                  </a:lnTo>
                  <a:lnTo>
                    <a:pt x="87" y="232"/>
                  </a:lnTo>
                  <a:lnTo>
                    <a:pt x="96" y="230"/>
                  </a:lnTo>
                  <a:lnTo>
                    <a:pt x="99" y="229"/>
                  </a:lnTo>
                  <a:lnTo>
                    <a:pt x="102" y="226"/>
                  </a:lnTo>
                  <a:lnTo>
                    <a:pt x="166" y="162"/>
                  </a:lnTo>
                  <a:lnTo>
                    <a:pt x="166" y="162"/>
                  </a:lnTo>
                  <a:lnTo>
                    <a:pt x="171" y="155"/>
                  </a:lnTo>
                  <a:lnTo>
                    <a:pt x="173" y="152"/>
                  </a:lnTo>
                  <a:lnTo>
                    <a:pt x="171" y="149"/>
                  </a:lnTo>
                  <a:lnTo>
                    <a:pt x="171" y="147"/>
                  </a:lnTo>
                  <a:lnTo>
                    <a:pt x="168" y="146"/>
                  </a:lnTo>
                  <a:lnTo>
                    <a:pt x="160" y="144"/>
                  </a:lnTo>
                  <a:lnTo>
                    <a:pt x="160" y="144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</p:grpSp>
      <p:grpSp>
        <p:nvGrpSpPr>
          <p:cNvPr id="162" name="Group 81"/>
          <p:cNvGrpSpPr/>
          <p:nvPr/>
        </p:nvGrpSpPr>
        <p:grpSpPr>
          <a:xfrm>
            <a:off x="8833447" y="4164721"/>
            <a:ext cx="482540" cy="475496"/>
            <a:chOff x="2376488" y="1706563"/>
            <a:chExt cx="652462" cy="642938"/>
          </a:xfrm>
          <a:solidFill>
            <a:schemeClr val="bg1"/>
          </a:solidFill>
        </p:grpSpPr>
        <p:sp>
          <p:nvSpPr>
            <p:cNvPr id="163" name="Freeform 9"/>
            <p:cNvSpPr>
              <a:spLocks/>
            </p:cNvSpPr>
            <p:nvPr/>
          </p:nvSpPr>
          <p:spPr bwMode="auto">
            <a:xfrm>
              <a:off x="2514600" y="1706563"/>
              <a:ext cx="514350" cy="642938"/>
            </a:xfrm>
            <a:custGeom>
              <a:avLst/>
              <a:gdLst/>
              <a:ahLst/>
              <a:cxnLst>
                <a:cxn ang="0">
                  <a:pos x="212" y="83"/>
                </a:cxn>
                <a:cxn ang="0">
                  <a:pos x="212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9" y="1"/>
                </a:cxn>
                <a:cxn ang="0">
                  <a:pos x="4" y="4"/>
                </a:cxn>
                <a:cxn ang="0">
                  <a:pos x="1" y="9"/>
                </a:cxn>
                <a:cxn ang="0">
                  <a:pos x="0" y="14"/>
                </a:cxn>
                <a:cxn ang="0">
                  <a:pos x="0" y="159"/>
                </a:cxn>
                <a:cxn ang="0">
                  <a:pos x="43" y="159"/>
                </a:cxn>
                <a:cxn ang="0">
                  <a:pos x="43" y="159"/>
                </a:cxn>
                <a:cxn ang="0">
                  <a:pos x="49" y="161"/>
                </a:cxn>
                <a:cxn ang="0">
                  <a:pos x="55" y="162"/>
                </a:cxn>
                <a:cxn ang="0">
                  <a:pos x="60" y="164"/>
                </a:cxn>
                <a:cxn ang="0">
                  <a:pos x="65" y="169"/>
                </a:cxn>
                <a:cxn ang="0">
                  <a:pos x="68" y="173"/>
                </a:cxn>
                <a:cxn ang="0">
                  <a:pos x="71" y="178"/>
                </a:cxn>
                <a:cxn ang="0">
                  <a:pos x="73" y="183"/>
                </a:cxn>
                <a:cxn ang="0">
                  <a:pos x="73" y="189"/>
                </a:cxn>
                <a:cxn ang="0">
                  <a:pos x="73" y="303"/>
                </a:cxn>
                <a:cxn ang="0">
                  <a:pos x="73" y="303"/>
                </a:cxn>
                <a:cxn ang="0">
                  <a:pos x="84" y="304"/>
                </a:cxn>
                <a:cxn ang="0">
                  <a:pos x="92" y="308"/>
                </a:cxn>
                <a:cxn ang="0">
                  <a:pos x="97" y="312"/>
                </a:cxn>
                <a:cxn ang="0">
                  <a:pos x="98" y="317"/>
                </a:cxn>
                <a:cxn ang="0">
                  <a:pos x="98" y="317"/>
                </a:cxn>
                <a:cxn ang="0">
                  <a:pos x="100" y="320"/>
                </a:cxn>
                <a:cxn ang="0">
                  <a:pos x="100" y="327"/>
                </a:cxn>
                <a:cxn ang="0">
                  <a:pos x="97" y="335"/>
                </a:cxn>
                <a:cxn ang="0">
                  <a:pos x="91" y="344"/>
                </a:cxn>
                <a:cxn ang="0">
                  <a:pos x="30" y="405"/>
                </a:cxn>
                <a:cxn ang="0">
                  <a:pos x="309" y="405"/>
                </a:cxn>
                <a:cxn ang="0">
                  <a:pos x="309" y="405"/>
                </a:cxn>
                <a:cxn ang="0">
                  <a:pos x="314" y="403"/>
                </a:cxn>
                <a:cxn ang="0">
                  <a:pos x="319" y="400"/>
                </a:cxn>
                <a:cxn ang="0">
                  <a:pos x="322" y="395"/>
                </a:cxn>
                <a:cxn ang="0">
                  <a:pos x="324" y="391"/>
                </a:cxn>
                <a:cxn ang="0">
                  <a:pos x="324" y="111"/>
                </a:cxn>
                <a:cxn ang="0">
                  <a:pos x="241" y="111"/>
                </a:cxn>
                <a:cxn ang="0">
                  <a:pos x="241" y="111"/>
                </a:cxn>
                <a:cxn ang="0">
                  <a:pos x="236" y="111"/>
                </a:cxn>
                <a:cxn ang="0">
                  <a:pos x="229" y="110"/>
                </a:cxn>
                <a:cxn ang="0">
                  <a:pos x="225" y="106"/>
                </a:cxn>
                <a:cxn ang="0">
                  <a:pos x="220" y="103"/>
                </a:cxn>
                <a:cxn ang="0">
                  <a:pos x="217" y="98"/>
                </a:cxn>
                <a:cxn ang="0">
                  <a:pos x="215" y="94"/>
                </a:cxn>
                <a:cxn ang="0">
                  <a:pos x="213" y="87"/>
                </a:cxn>
                <a:cxn ang="0">
                  <a:pos x="212" y="83"/>
                </a:cxn>
                <a:cxn ang="0">
                  <a:pos x="212" y="83"/>
                </a:cxn>
              </a:cxnLst>
              <a:rect l="0" t="0" r="r" b="b"/>
              <a:pathLst>
                <a:path w="324" h="405">
                  <a:moveTo>
                    <a:pt x="212" y="83"/>
                  </a:moveTo>
                  <a:lnTo>
                    <a:pt x="212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9" y="1"/>
                  </a:lnTo>
                  <a:lnTo>
                    <a:pt x="4" y="4"/>
                  </a:lnTo>
                  <a:lnTo>
                    <a:pt x="1" y="9"/>
                  </a:lnTo>
                  <a:lnTo>
                    <a:pt x="0" y="14"/>
                  </a:lnTo>
                  <a:lnTo>
                    <a:pt x="0" y="159"/>
                  </a:lnTo>
                  <a:lnTo>
                    <a:pt x="43" y="159"/>
                  </a:lnTo>
                  <a:lnTo>
                    <a:pt x="43" y="159"/>
                  </a:lnTo>
                  <a:lnTo>
                    <a:pt x="49" y="161"/>
                  </a:lnTo>
                  <a:lnTo>
                    <a:pt x="55" y="162"/>
                  </a:lnTo>
                  <a:lnTo>
                    <a:pt x="60" y="164"/>
                  </a:lnTo>
                  <a:lnTo>
                    <a:pt x="65" y="169"/>
                  </a:lnTo>
                  <a:lnTo>
                    <a:pt x="68" y="173"/>
                  </a:lnTo>
                  <a:lnTo>
                    <a:pt x="71" y="178"/>
                  </a:lnTo>
                  <a:lnTo>
                    <a:pt x="73" y="183"/>
                  </a:lnTo>
                  <a:lnTo>
                    <a:pt x="73" y="189"/>
                  </a:lnTo>
                  <a:lnTo>
                    <a:pt x="73" y="303"/>
                  </a:lnTo>
                  <a:lnTo>
                    <a:pt x="73" y="303"/>
                  </a:lnTo>
                  <a:lnTo>
                    <a:pt x="84" y="304"/>
                  </a:lnTo>
                  <a:lnTo>
                    <a:pt x="92" y="308"/>
                  </a:lnTo>
                  <a:lnTo>
                    <a:pt x="97" y="312"/>
                  </a:lnTo>
                  <a:lnTo>
                    <a:pt x="98" y="317"/>
                  </a:lnTo>
                  <a:lnTo>
                    <a:pt x="98" y="317"/>
                  </a:lnTo>
                  <a:lnTo>
                    <a:pt x="100" y="320"/>
                  </a:lnTo>
                  <a:lnTo>
                    <a:pt x="100" y="327"/>
                  </a:lnTo>
                  <a:lnTo>
                    <a:pt x="97" y="335"/>
                  </a:lnTo>
                  <a:lnTo>
                    <a:pt x="91" y="344"/>
                  </a:lnTo>
                  <a:lnTo>
                    <a:pt x="30" y="405"/>
                  </a:lnTo>
                  <a:lnTo>
                    <a:pt x="309" y="405"/>
                  </a:lnTo>
                  <a:lnTo>
                    <a:pt x="309" y="405"/>
                  </a:lnTo>
                  <a:lnTo>
                    <a:pt x="314" y="403"/>
                  </a:lnTo>
                  <a:lnTo>
                    <a:pt x="319" y="400"/>
                  </a:lnTo>
                  <a:lnTo>
                    <a:pt x="322" y="395"/>
                  </a:lnTo>
                  <a:lnTo>
                    <a:pt x="324" y="391"/>
                  </a:lnTo>
                  <a:lnTo>
                    <a:pt x="324" y="111"/>
                  </a:lnTo>
                  <a:lnTo>
                    <a:pt x="241" y="111"/>
                  </a:lnTo>
                  <a:lnTo>
                    <a:pt x="241" y="111"/>
                  </a:lnTo>
                  <a:lnTo>
                    <a:pt x="236" y="111"/>
                  </a:lnTo>
                  <a:lnTo>
                    <a:pt x="229" y="110"/>
                  </a:lnTo>
                  <a:lnTo>
                    <a:pt x="225" y="106"/>
                  </a:lnTo>
                  <a:lnTo>
                    <a:pt x="220" y="103"/>
                  </a:lnTo>
                  <a:lnTo>
                    <a:pt x="217" y="98"/>
                  </a:lnTo>
                  <a:lnTo>
                    <a:pt x="215" y="94"/>
                  </a:lnTo>
                  <a:lnTo>
                    <a:pt x="213" y="87"/>
                  </a:lnTo>
                  <a:lnTo>
                    <a:pt x="212" y="83"/>
                  </a:lnTo>
                  <a:lnTo>
                    <a:pt x="212" y="83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  <p:sp>
          <p:nvSpPr>
            <p:cNvPr id="164" name="Freeform 10"/>
            <p:cNvSpPr>
              <a:spLocks/>
            </p:cNvSpPr>
            <p:nvPr/>
          </p:nvSpPr>
          <p:spPr bwMode="auto">
            <a:xfrm>
              <a:off x="2873375" y="1706563"/>
              <a:ext cx="155575" cy="153988"/>
            </a:xfrm>
            <a:custGeom>
              <a:avLst/>
              <a:gdLst/>
              <a:ahLst/>
              <a:cxnLst>
                <a:cxn ang="0">
                  <a:pos x="15" y="97"/>
                </a:cxn>
                <a:cxn ang="0">
                  <a:pos x="98" y="97"/>
                </a:cxn>
                <a:cxn ang="0">
                  <a:pos x="0" y="0"/>
                </a:cxn>
                <a:cxn ang="0">
                  <a:pos x="0" y="83"/>
                </a:cxn>
                <a:cxn ang="0">
                  <a:pos x="0" y="83"/>
                </a:cxn>
                <a:cxn ang="0">
                  <a:pos x="2" y="87"/>
                </a:cxn>
                <a:cxn ang="0">
                  <a:pos x="5" y="92"/>
                </a:cxn>
                <a:cxn ang="0">
                  <a:pos x="10" y="95"/>
                </a:cxn>
                <a:cxn ang="0">
                  <a:pos x="15" y="97"/>
                </a:cxn>
                <a:cxn ang="0">
                  <a:pos x="15" y="97"/>
                </a:cxn>
              </a:cxnLst>
              <a:rect l="0" t="0" r="r" b="b"/>
              <a:pathLst>
                <a:path w="98" h="97">
                  <a:moveTo>
                    <a:pt x="15" y="97"/>
                  </a:moveTo>
                  <a:lnTo>
                    <a:pt x="98" y="97"/>
                  </a:lnTo>
                  <a:lnTo>
                    <a:pt x="0" y="0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2" y="87"/>
                  </a:lnTo>
                  <a:lnTo>
                    <a:pt x="5" y="92"/>
                  </a:lnTo>
                  <a:lnTo>
                    <a:pt x="10" y="95"/>
                  </a:lnTo>
                  <a:lnTo>
                    <a:pt x="15" y="97"/>
                  </a:lnTo>
                  <a:lnTo>
                    <a:pt x="15" y="97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  <p:sp>
          <p:nvSpPr>
            <p:cNvPr id="165" name="Freeform 11"/>
            <p:cNvSpPr>
              <a:spLocks/>
            </p:cNvSpPr>
            <p:nvPr/>
          </p:nvSpPr>
          <p:spPr bwMode="auto">
            <a:xfrm>
              <a:off x="2376488" y="1981200"/>
              <a:ext cx="274638" cy="368300"/>
            </a:xfrm>
            <a:custGeom>
              <a:avLst/>
              <a:gdLst/>
              <a:ahLst/>
              <a:cxnLst>
                <a:cxn ang="0">
                  <a:pos x="160" y="144"/>
                </a:cxn>
                <a:cxn ang="0">
                  <a:pos x="146" y="144"/>
                </a:cxn>
                <a:cxn ang="0">
                  <a:pos x="146" y="16"/>
                </a:cxn>
                <a:cxn ang="0">
                  <a:pos x="146" y="16"/>
                </a:cxn>
                <a:cxn ang="0">
                  <a:pos x="144" y="10"/>
                </a:cxn>
                <a:cxn ang="0">
                  <a:pos x="141" y="5"/>
                </a:cxn>
                <a:cxn ang="0">
                  <a:pos x="136" y="2"/>
                </a:cxn>
                <a:cxn ang="0">
                  <a:pos x="130" y="0"/>
                </a:cxn>
                <a:cxn ang="0">
                  <a:pos x="43" y="0"/>
                </a:cxn>
                <a:cxn ang="0">
                  <a:pos x="43" y="0"/>
                </a:cxn>
                <a:cxn ang="0">
                  <a:pos x="37" y="2"/>
                </a:cxn>
                <a:cxn ang="0">
                  <a:pos x="32" y="5"/>
                </a:cxn>
                <a:cxn ang="0">
                  <a:pos x="29" y="10"/>
                </a:cxn>
                <a:cxn ang="0">
                  <a:pos x="27" y="16"/>
                </a:cxn>
                <a:cxn ang="0">
                  <a:pos x="27" y="144"/>
                </a:cxn>
                <a:cxn ang="0">
                  <a:pos x="13" y="144"/>
                </a:cxn>
                <a:cxn ang="0">
                  <a:pos x="13" y="144"/>
                </a:cxn>
                <a:cxn ang="0">
                  <a:pos x="5" y="146"/>
                </a:cxn>
                <a:cxn ang="0">
                  <a:pos x="2" y="147"/>
                </a:cxn>
                <a:cxn ang="0">
                  <a:pos x="0" y="149"/>
                </a:cxn>
                <a:cxn ang="0">
                  <a:pos x="0" y="152"/>
                </a:cxn>
                <a:cxn ang="0">
                  <a:pos x="2" y="155"/>
                </a:cxn>
                <a:cxn ang="0">
                  <a:pos x="5" y="162"/>
                </a:cxn>
                <a:cxn ang="0">
                  <a:pos x="71" y="226"/>
                </a:cxn>
                <a:cxn ang="0">
                  <a:pos x="71" y="226"/>
                </a:cxn>
                <a:cxn ang="0">
                  <a:pos x="74" y="229"/>
                </a:cxn>
                <a:cxn ang="0">
                  <a:pos x="77" y="230"/>
                </a:cxn>
                <a:cxn ang="0">
                  <a:pos x="87" y="232"/>
                </a:cxn>
                <a:cxn ang="0">
                  <a:pos x="96" y="230"/>
                </a:cxn>
                <a:cxn ang="0">
                  <a:pos x="99" y="229"/>
                </a:cxn>
                <a:cxn ang="0">
                  <a:pos x="102" y="226"/>
                </a:cxn>
                <a:cxn ang="0">
                  <a:pos x="166" y="162"/>
                </a:cxn>
                <a:cxn ang="0">
                  <a:pos x="166" y="162"/>
                </a:cxn>
                <a:cxn ang="0">
                  <a:pos x="171" y="155"/>
                </a:cxn>
                <a:cxn ang="0">
                  <a:pos x="173" y="152"/>
                </a:cxn>
                <a:cxn ang="0">
                  <a:pos x="171" y="149"/>
                </a:cxn>
                <a:cxn ang="0">
                  <a:pos x="171" y="147"/>
                </a:cxn>
                <a:cxn ang="0">
                  <a:pos x="168" y="146"/>
                </a:cxn>
                <a:cxn ang="0">
                  <a:pos x="160" y="144"/>
                </a:cxn>
                <a:cxn ang="0">
                  <a:pos x="160" y="144"/>
                </a:cxn>
              </a:cxnLst>
              <a:rect l="0" t="0" r="r" b="b"/>
              <a:pathLst>
                <a:path w="173" h="232">
                  <a:moveTo>
                    <a:pt x="160" y="144"/>
                  </a:moveTo>
                  <a:lnTo>
                    <a:pt x="146" y="144"/>
                  </a:lnTo>
                  <a:lnTo>
                    <a:pt x="146" y="16"/>
                  </a:lnTo>
                  <a:lnTo>
                    <a:pt x="146" y="16"/>
                  </a:lnTo>
                  <a:lnTo>
                    <a:pt x="144" y="10"/>
                  </a:lnTo>
                  <a:lnTo>
                    <a:pt x="141" y="5"/>
                  </a:lnTo>
                  <a:lnTo>
                    <a:pt x="136" y="2"/>
                  </a:lnTo>
                  <a:lnTo>
                    <a:pt x="13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32" y="5"/>
                  </a:lnTo>
                  <a:lnTo>
                    <a:pt x="29" y="10"/>
                  </a:lnTo>
                  <a:lnTo>
                    <a:pt x="27" y="16"/>
                  </a:lnTo>
                  <a:lnTo>
                    <a:pt x="27" y="144"/>
                  </a:lnTo>
                  <a:lnTo>
                    <a:pt x="13" y="144"/>
                  </a:lnTo>
                  <a:lnTo>
                    <a:pt x="13" y="144"/>
                  </a:lnTo>
                  <a:lnTo>
                    <a:pt x="5" y="146"/>
                  </a:lnTo>
                  <a:lnTo>
                    <a:pt x="2" y="147"/>
                  </a:lnTo>
                  <a:lnTo>
                    <a:pt x="0" y="149"/>
                  </a:lnTo>
                  <a:lnTo>
                    <a:pt x="0" y="152"/>
                  </a:lnTo>
                  <a:lnTo>
                    <a:pt x="2" y="155"/>
                  </a:lnTo>
                  <a:lnTo>
                    <a:pt x="5" y="162"/>
                  </a:lnTo>
                  <a:lnTo>
                    <a:pt x="71" y="226"/>
                  </a:lnTo>
                  <a:lnTo>
                    <a:pt x="71" y="226"/>
                  </a:lnTo>
                  <a:lnTo>
                    <a:pt x="74" y="229"/>
                  </a:lnTo>
                  <a:lnTo>
                    <a:pt x="77" y="230"/>
                  </a:lnTo>
                  <a:lnTo>
                    <a:pt x="87" y="232"/>
                  </a:lnTo>
                  <a:lnTo>
                    <a:pt x="96" y="230"/>
                  </a:lnTo>
                  <a:lnTo>
                    <a:pt x="99" y="229"/>
                  </a:lnTo>
                  <a:lnTo>
                    <a:pt x="102" y="226"/>
                  </a:lnTo>
                  <a:lnTo>
                    <a:pt x="166" y="162"/>
                  </a:lnTo>
                  <a:lnTo>
                    <a:pt x="166" y="162"/>
                  </a:lnTo>
                  <a:lnTo>
                    <a:pt x="171" y="155"/>
                  </a:lnTo>
                  <a:lnTo>
                    <a:pt x="173" y="152"/>
                  </a:lnTo>
                  <a:lnTo>
                    <a:pt x="171" y="149"/>
                  </a:lnTo>
                  <a:lnTo>
                    <a:pt x="171" y="147"/>
                  </a:lnTo>
                  <a:lnTo>
                    <a:pt x="168" y="146"/>
                  </a:lnTo>
                  <a:lnTo>
                    <a:pt x="160" y="144"/>
                  </a:lnTo>
                  <a:lnTo>
                    <a:pt x="160" y="144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</p:grpSp>
      <p:grpSp>
        <p:nvGrpSpPr>
          <p:cNvPr id="166" name="Group 81"/>
          <p:cNvGrpSpPr/>
          <p:nvPr/>
        </p:nvGrpSpPr>
        <p:grpSpPr>
          <a:xfrm>
            <a:off x="10750066" y="4171064"/>
            <a:ext cx="482540" cy="475496"/>
            <a:chOff x="2376488" y="1706563"/>
            <a:chExt cx="652462" cy="642938"/>
          </a:xfrm>
          <a:solidFill>
            <a:schemeClr val="bg1"/>
          </a:solidFill>
        </p:grpSpPr>
        <p:sp>
          <p:nvSpPr>
            <p:cNvPr id="167" name="Freeform 9"/>
            <p:cNvSpPr>
              <a:spLocks/>
            </p:cNvSpPr>
            <p:nvPr/>
          </p:nvSpPr>
          <p:spPr bwMode="auto">
            <a:xfrm>
              <a:off x="2514600" y="1706563"/>
              <a:ext cx="514350" cy="642938"/>
            </a:xfrm>
            <a:custGeom>
              <a:avLst/>
              <a:gdLst/>
              <a:ahLst/>
              <a:cxnLst>
                <a:cxn ang="0">
                  <a:pos x="212" y="83"/>
                </a:cxn>
                <a:cxn ang="0">
                  <a:pos x="212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9" y="1"/>
                </a:cxn>
                <a:cxn ang="0">
                  <a:pos x="4" y="4"/>
                </a:cxn>
                <a:cxn ang="0">
                  <a:pos x="1" y="9"/>
                </a:cxn>
                <a:cxn ang="0">
                  <a:pos x="0" y="14"/>
                </a:cxn>
                <a:cxn ang="0">
                  <a:pos x="0" y="159"/>
                </a:cxn>
                <a:cxn ang="0">
                  <a:pos x="43" y="159"/>
                </a:cxn>
                <a:cxn ang="0">
                  <a:pos x="43" y="159"/>
                </a:cxn>
                <a:cxn ang="0">
                  <a:pos x="49" y="161"/>
                </a:cxn>
                <a:cxn ang="0">
                  <a:pos x="55" y="162"/>
                </a:cxn>
                <a:cxn ang="0">
                  <a:pos x="60" y="164"/>
                </a:cxn>
                <a:cxn ang="0">
                  <a:pos x="65" y="169"/>
                </a:cxn>
                <a:cxn ang="0">
                  <a:pos x="68" y="173"/>
                </a:cxn>
                <a:cxn ang="0">
                  <a:pos x="71" y="178"/>
                </a:cxn>
                <a:cxn ang="0">
                  <a:pos x="73" y="183"/>
                </a:cxn>
                <a:cxn ang="0">
                  <a:pos x="73" y="189"/>
                </a:cxn>
                <a:cxn ang="0">
                  <a:pos x="73" y="303"/>
                </a:cxn>
                <a:cxn ang="0">
                  <a:pos x="73" y="303"/>
                </a:cxn>
                <a:cxn ang="0">
                  <a:pos x="84" y="304"/>
                </a:cxn>
                <a:cxn ang="0">
                  <a:pos x="92" y="308"/>
                </a:cxn>
                <a:cxn ang="0">
                  <a:pos x="97" y="312"/>
                </a:cxn>
                <a:cxn ang="0">
                  <a:pos x="98" y="317"/>
                </a:cxn>
                <a:cxn ang="0">
                  <a:pos x="98" y="317"/>
                </a:cxn>
                <a:cxn ang="0">
                  <a:pos x="100" y="320"/>
                </a:cxn>
                <a:cxn ang="0">
                  <a:pos x="100" y="327"/>
                </a:cxn>
                <a:cxn ang="0">
                  <a:pos x="97" y="335"/>
                </a:cxn>
                <a:cxn ang="0">
                  <a:pos x="91" y="344"/>
                </a:cxn>
                <a:cxn ang="0">
                  <a:pos x="30" y="405"/>
                </a:cxn>
                <a:cxn ang="0">
                  <a:pos x="309" y="405"/>
                </a:cxn>
                <a:cxn ang="0">
                  <a:pos x="309" y="405"/>
                </a:cxn>
                <a:cxn ang="0">
                  <a:pos x="314" y="403"/>
                </a:cxn>
                <a:cxn ang="0">
                  <a:pos x="319" y="400"/>
                </a:cxn>
                <a:cxn ang="0">
                  <a:pos x="322" y="395"/>
                </a:cxn>
                <a:cxn ang="0">
                  <a:pos x="324" y="391"/>
                </a:cxn>
                <a:cxn ang="0">
                  <a:pos x="324" y="111"/>
                </a:cxn>
                <a:cxn ang="0">
                  <a:pos x="241" y="111"/>
                </a:cxn>
                <a:cxn ang="0">
                  <a:pos x="241" y="111"/>
                </a:cxn>
                <a:cxn ang="0">
                  <a:pos x="236" y="111"/>
                </a:cxn>
                <a:cxn ang="0">
                  <a:pos x="229" y="110"/>
                </a:cxn>
                <a:cxn ang="0">
                  <a:pos x="225" y="106"/>
                </a:cxn>
                <a:cxn ang="0">
                  <a:pos x="220" y="103"/>
                </a:cxn>
                <a:cxn ang="0">
                  <a:pos x="217" y="98"/>
                </a:cxn>
                <a:cxn ang="0">
                  <a:pos x="215" y="94"/>
                </a:cxn>
                <a:cxn ang="0">
                  <a:pos x="213" y="87"/>
                </a:cxn>
                <a:cxn ang="0">
                  <a:pos x="212" y="83"/>
                </a:cxn>
                <a:cxn ang="0">
                  <a:pos x="212" y="83"/>
                </a:cxn>
              </a:cxnLst>
              <a:rect l="0" t="0" r="r" b="b"/>
              <a:pathLst>
                <a:path w="324" h="405">
                  <a:moveTo>
                    <a:pt x="212" y="83"/>
                  </a:moveTo>
                  <a:lnTo>
                    <a:pt x="212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9" y="1"/>
                  </a:lnTo>
                  <a:lnTo>
                    <a:pt x="4" y="4"/>
                  </a:lnTo>
                  <a:lnTo>
                    <a:pt x="1" y="9"/>
                  </a:lnTo>
                  <a:lnTo>
                    <a:pt x="0" y="14"/>
                  </a:lnTo>
                  <a:lnTo>
                    <a:pt x="0" y="159"/>
                  </a:lnTo>
                  <a:lnTo>
                    <a:pt x="43" y="159"/>
                  </a:lnTo>
                  <a:lnTo>
                    <a:pt x="43" y="159"/>
                  </a:lnTo>
                  <a:lnTo>
                    <a:pt x="49" y="161"/>
                  </a:lnTo>
                  <a:lnTo>
                    <a:pt x="55" y="162"/>
                  </a:lnTo>
                  <a:lnTo>
                    <a:pt x="60" y="164"/>
                  </a:lnTo>
                  <a:lnTo>
                    <a:pt x="65" y="169"/>
                  </a:lnTo>
                  <a:lnTo>
                    <a:pt x="68" y="173"/>
                  </a:lnTo>
                  <a:lnTo>
                    <a:pt x="71" y="178"/>
                  </a:lnTo>
                  <a:lnTo>
                    <a:pt x="73" y="183"/>
                  </a:lnTo>
                  <a:lnTo>
                    <a:pt x="73" y="189"/>
                  </a:lnTo>
                  <a:lnTo>
                    <a:pt x="73" y="303"/>
                  </a:lnTo>
                  <a:lnTo>
                    <a:pt x="73" y="303"/>
                  </a:lnTo>
                  <a:lnTo>
                    <a:pt x="84" y="304"/>
                  </a:lnTo>
                  <a:lnTo>
                    <a:pt x="92" y="308"/>
                  </a:lnTo>
                  <a:lnTo>
                    <a:pt x="97" y="312"/>
                  </a:lnTo>
                  <a:lnTo>
                    <a:pt x="98" y="317"/>
                  </a:lnTo>
                  <a:lnTo>
                    <a:pt x="98" y="317"/>
                  </a:lnTo>
                  <a:lnTo>
                    <a:pt x="100" y="320"/>
                  </a:lnTo>
                  <a:lnTo>
                    <a:pt x="100" y="327"/>
                  </a:lnTo>
                  <a:lnTo>
                    <a:pt x="97" y="335"/>
                  </a:lnTo>
                  <a:lnTo>
                    <a:pt x="91" y="344"/>
                  </a:lnTo>
                  <a:lnTo>
                    <a:pt x="30" y="405"/>
                  </a:lnTo>
                  <a:lnTo>
                    <a:pt x="309" y="405"/>
                  </a:lnTo>
                  <a:lnTo>
                    <a:pt x="309" y="405"/>
                  </a:lnTo>
                  <a:lnTo>
                    <a:pt x="314" y="403"/>
                  </a:lnTo>
                  <a:lnTo>
                    <a:pt x="319" y="400"/>
                  </a:lnTo>
                  <a:lnTo>
                    <a:pt x="322" y="395"/>
                  </a:lnTo>
                  <a:lnTo>
                    <a:pt x="324" y="391"/>
                  </a:lnTo>
                  <a:lnTo>
                    <a:pt x="324" y="111"/>
                  </a:lnTo>
                  <a:lnTo>
                    <a:pt x="241" y="111"/>
                  </a:lnTo>
                  <a:lnTo>
                    <a:pt x="241" y="111"/>
                  </a:lnTo>
                  <a:lnTo>
                    <a:pt x="236" y="111"/>
                  </a:lnTo>
                  <a:lnTo>
                    <a:pt x="229" y="110"/>
                  </a:lnTo>
                  <a:lnTo>
                    <a:pt x="225" y="106"/>
                  </a:lnTo>
                  <a:lnTo>
                    <a:pt x="220" y="103"/>
                  </a:lnTo>
                  <a:lnTo>
                    <a:pt x="217" y="98"/>
                  </a:lnTo>
                  <a:lnTo>
                    <a:pt x="215" y="94"/>
                  </a:lnTo>
                  <a:lnTo>
                    <a:pt x="213" y="87"/>
                  </a:lnTo>
                  <a:lnTo>
                    <a:pt x="212" y="83"/>
                  </a:lnTo>
                  <a:lnTo>
                    <a:pt x="212" y="83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  <p:sp>
          <p:nvSpPr>
            <p:cNvPr id="168" name="Freeform 10"/>
            <p:cNvSpPr>
              <a:spLocks/>
            </p:cNvSpPr>
            <p:nvPr/>
          </p:nvSpPr>
          <p:spPr bwMode="auto">
            <a:xfrm>
              <a:off x="2873375" y="1706563"/>
              <a:ext cx="155575" cy="153988"/>
            </a:xfrm>
            <a:custGeom>
              <a:avLst/>
              <a:gdLst/>
              <a:ahLst/>
              <a:cxnLst>
                <a:cxn ang="0">
                  <a:pos x="15" y="97"/>
                </a:cxn>
                <a:cxn ang="0">
                  <a:pos x="98" y="97"/>
                </a:cxn>
                <a:cxn ang="0">
                  <a:pos x="0" y="0"/>
                </a:cxn>
                <a:cxn ang="0">
                  <a:pos x="0" y="83"/>
                </a:cxn>
                <a:cxn ang="0">
                  <a:pos x="0" y="83"/>
                </a:cxn>
                <a:cxn ang="0">
                  <a:pos x="2" y="87"/>
                </a:cxn>
                <a:cxn ang="0">
                  <a:pos x="5" y="92"/>
                </a:cxn>
                <a:cxn ang="0">
                  <a:pos x="10" y="95"/>
                </a:cxn>
                <a:cxn ang="0">
                  <a:pos x="15" y="97"/>
                </a:cxn>
                <a:cxn ang="0">
                  <a:pos x="15" y="97"/>
                </a:cxn>
              </a:cxnLst>
              <a:rect l="0" t="0" r="r" b="b"/>
              <a:pathLst>
                <a:path w="98" h="97">
                  <a:moveTo>
                    <a:pt x="15" y="97"/>
                  </a:moveTo>
                  <a:lnTo>
                    <a:pt x="98" y="97"/>
                  </a:lnTo>
                  <a:lnTo>
                    <a:pt x="0" y="0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2" y="87"/>
                  </a:lnTo>
                  <a:lnTo>
                    <a:pt x="5" y="92"/>
                  </a:lnTo>
                  <a:lnTo>
                    <a:pt x="10" y="95"/>
                  </a:lnTo>
                  <a:lnTo>
                    <a:pt x="15" y="97"/>
                  </a:lnTo>
                  <a:lnTo>
                    <a:pt x="15" y="97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auto">
            <a:xfrm>
              <a:off x="2376488" y="1981200"/>
              <a:ext cx="274638" cy="368300"/>
            </a:xfrm>
            <a:custGeom>
              <a:avLst/>
              <a:gdLst/>
              <a:ahLst/>
              <a:cxnLst>
                <a:cxn ang="0">
                  <a:pos x="160" y="144"/>
                </a:cxn>
                <a:cxn ang="0">
                  <a:pos x="146" y="144"/>
                </a:cxn>
                <a:cxn ang="0">
                  <a:pos x="146" y="16"/>
                </a:cxn>
                <a:cxn ang="0">
                  <a:pos x="146" y="16"/>
                </a:cxn>
                <a:cxn ang="0">
                  <a:pos x="144" y="10"/>
                </a:cxn>
                <a:cxn ang="0">
                  <a:pos x="141" y="5"/>
                </a:cxn>
                <a:cxn ang="0">
                  <a:pos x="136" y="2"/>
                </a:cxn>
                <a:cxn ang="0">
                  <a:pos x="130" y="0"/>
                </a:cxn>
                <a:cxn ang="0">
                  <a:pos x="43" y="0"/>
                </a:cxn>
                <a:cxn ang="0">
                  <a:pos x="43" y="0"/>
                </a:cxn>
                <a:cxn ang="0">
                  <a:pos x="37" y="2"/>
                </a:cxn>
                <a:cxn ang="0">
                  <a:pos x="32" y="5"/>
                </a:cxn>
                <a:cxn ang="0">
                  <a:pos x="29" y="10"/>
                </a:cxn>
                <a:cxn ang="0">
                  <a:pos x="27" y="16"/>
                </a:cxn>
                <a:cxn ang="0">
                  <a:pos x="27" y="144"/>
                </a:cxn>
                <a:cxn ang="0">
                  <a:pos x="13" y="144"/>
                </a:cxn>
                <a:cxn ang="0">
                  <a:pos x="13" y="144"/>
                </a:cxn>
                <a:cxn ang="0">
                  <a:pos x="5" y="146"/>
                </a:cxn>
                <a:cxn ang="0">
                  <a:pos x="2" y="147"/>
                </a:cxn>
                <a:cxn ang="0">
                  <a:pos x="0" y="149"/>
                </a:cxn>
                <a:cxn ang="0">
                  <a:pos x="0" y="152"/>
                </a:cxn>
                <a:cxn ang="0">
                  <a:pos x="2" y="155"/>
                </a:cxn>
                <a:cxn ang="0">
                  <a:pos x="5" y="162"/>
                </a:cxn>
                <a:cxn ang="0">
                  <a:pos x="71" y="226"/>
                </a:cxn>
                <a:cxn ang="0">
                  <a:pos x="71" y="226"/>
                </a:cxn>
                <a:cxn ang="0">
                  <a:pos x="74" y="229"/>
                </a:cxn>
                <a:cxn ang="0">
                  <a:pos x="77" y="230"/>
                </a:cxn>
                <a:cxn ang="0">
                  <a:pos x="87" y="232"/>
                </a:cxn>
                <a:cxn ang="0">
                  <a:pos x="96" y="230"/>
                </a:cxn>
                <a:cxn ang="0">
                  <a:pos x="99" y="229"/>
                </a:cxn>
                <a:cxn ang="0">
                  <a:pos x="102" y="226"/>
                </a:cxn>
                <a:cxn ang="0">
                  <a:pos x="166" y="162"/>
                </a:cxn>
                <a:cxn ang="0">
                  <a:pos x="166" y="162"/>
                </a:cxn>
                <a:cxn ang="0">
                  <a:pos x="171" y="155"/>
                </a:cxn>
                <a:cxn ang="0">
                  <a:pos x="173" y="152"/>
                </a:cxn>
                <a:cxn ang="0">
                  <a:pos x="171" y="149"/>
                </a:cxn>
                <a:cxn ang="0">
                  <a:pos x="171" y="147"/>
                </a:cxn>
                <a:cxn ang="0">
                  <a:pos x="168" y="146"/>
                </a:cxn>
                <a:cxn ang="0">
                  <a:pos x="160" y="144"/>
                </a:cxn>
                <a:cxn ang="0">
                  <a:pos x="160" y="144"/>
                </a:cxn>
              </a:cxnLst>
              <a:rect l="0" t="0" r="r" b="b"/>
              <a:pathLst>
                <a:path w="173" h="232">
                  <a:moveTo>
                    <a:pt x="160" y="144"/>
                  </a:moveTo>
                  <a:lnTo>
                    <a:pt x="146" y="144"/>
                  </a:lnTo>
                  <a:lnTo>
                    <a:pt x="146" y="16"/>
                  </a:lnTo>
                  <a:lnTo>
                    <a:pt x="146" y="16"/>
                  </a:lnTo>
                  <a:lnTo>
                    <a:pt x="144" y="10"/>
                  </a:lnTo>
                  <a:lnTo>
                    <a:pt x="141" y="5"/>
                  </a:lnTo>
                  <a:lnTo>
                    <a:pt x="136" y="2"/>
                  </a:lnTo>
                  <a:lnTo>
                    <a:pt x="13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32" y="5"/>
                  </a:lnTo>
                  <a:lnTo>
                    <a:pt x="29" y="10"/>
                  </a:lnTo>
                  <a:lnTo>
                    <a:pt x="27" y="16"/>
                  </a:lnTo>
                  <a:lnTo>
                    <a:pt x="27" y="144"/>
                  </a:lnTo>
                  <a:lnTo>
                    <a:pt x="13" y="144"/>
                  </a:lnTo>
                  <a:lnTo>
                    <a:pt x="13" y="144"/>
                  </a:lnTo>
                  <a:lnTo>
                    <a:pt x="5" y="146"/>
                  </a:lnTo>
                  <a:lnTo>
                    <a:pt x="2" y="147"/>
                  </a:lnTo>
                  <a:lnTo>
                    <a:pt x="0" y="149"/>
                  </a:lnTo>
                  <a:lnTo>
                    <a:pt x="0" y="152"/>
                  </a:lnTo>
                  <a:lnTo>
                    <a:pt x="2" y="155"/>
                  </a:lnTo>
                  <a:lnTo>
                    <a:pt x="5" y="162"/>
                  </a:lnTo>
                  <a:lnTo>
                    <a:pt x="71" y="226"/>
                  </a:lnTo>
                  <a:lnTo>
                    <a:pt x="71" y="226"/>
                  </a:lnTo>
                  <a:lnTo>
                    <a:pt x="74" y="229"/>
                  </a:lnTo>
                  <a:lnTo>
                    <a:pt x="77" y="230"/>
                  </a:lnTo>
                  <a:lnTo>
                    <a:pt x="87" y="232"/>
                  </a:lnTo>
                  <a:lnTo>
                    <a:pt x="96" y="230"/>
                  </a:lnTo>
                  <a:lnTo>
                    <a:pt x="99" y="229"/>
                  </a:lnTo>
                  <a:lnTo>
                    <a:pt x="102" y="226"/>
                  </a:lnTo>
                  <a:lnTo>
                    <a:pt x="166" y="162"/>
                  </a:lnTo>
                  <a:lnTo>
                    <a:pt x="166" y="162"/>
                  </a:lnTo>
                  <a:lnTo>
                    <a:pt x="171" y="155"/>
                  </a:lnTo>
                  <a:lnTo>
                    <a:pt x="173" y="152"/>
                  </a:lnTo>
                  <a:lnTo>
                    <a:pt x="171" y="149"/>
                  </a:lnTo>
                  <a:lnTo>
                    <a:pt x="171" y="147"/>
                  </a:lnTo>
                  <a:lnTo>
                    <a:pt x="168" y="146"/>
                  </a:lnTo>
                  <a:lnTo>
                    <a:pt x="160" y="144"/>
                  </a:lnTo>
                  <a:lnTo>
                    <a:pt x="160" y="144"/>
                  </a:lnTo>
                  <a:close/>
                </a:path>
              </a:pathLst>
            </a:custGeom>
            <a:grpFill/>
            <a:ln w="12700">
              <a:solidFill>
                <a:srgbClr val="2D3494"/>
              </a:solidFill>
              <a:round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2D3494"/>
                </a:solidFill>
              </a:endParaRPr>
            </a:p>
          </p:txBody>
        </p:sp>
      </p:grpSp>
      <p:sp>
        <p:nvSpPr>
          <p:cNvPr id="170" name="Рабочая тетрадь"/>
          <p:cNvSpPr txBox="1"/>
          <p:nvPr/>
        </p:nvSpPr>
        <p:spPr>
          <a:xfrm>
            <a:off x="723024" y="1921396"/>
            <a:ext cx="1109479" cy="346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r>
              <a:rPr lang="ru-RU" sz="1200" dirty="0" smtClean="0">
                <a:solidFill>
                  <a:srgbClr val="2D3494"/>
                </a:solidFill>
                <a:latin typeface="+mn-lt"/>
              </a:rPr>
              <a:t>Методические пособия </a:t>
            </a:r>
            <a:endParaRPr sz="1200" dirty="0">
              <a:solidFill>
                <a:srgbClr val="2D3494"/>
              </a:solidFill>
              <a:latin typeface="+mn-lt"/>
            </a:endParaRPr>
          </a:p>
        </p:txBody>
      </p:sp>
      <p:pic>
        <p:nvPicPr>
          <p:cNvPr id="171" name="Picture 8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34708" y="1655742"/>
            <a:ext cx="792000" cy="1170269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2" name="Picture 8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594139" y="1655742"/>
            <a:ext cx="792000" cy="1150285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3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04995" y="1655740"/>
            <a:ext cx="792000" cy="1106974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4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86139" y="1655740"/>
            <a:ext cx="792000" cy="1097323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5" name="Picture 13"/>
          <p:cNvPicPr>
            <a:picLocks noChangeAspect="1" noChangeArrowheads="1"/>
          </p:cNvPicPr>
          <p:nvPr/>
        </p:nvPicPr>
        <p:blipFill>
          <a:blip r:embed="rId12" cstate="print"/>
          <a:srcRect b="8747"/>
          <a:stretch>
            <a:fillRect/>
          </a:stretch>
        </p:blipFill>
        <p:spPr bwMode="auto">
          <a:xfrm>
            <a:off x="5675280" y="1655740"/>
            <a:ext cx="792000" cy="1094358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6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15853" y="1655743"/>
            <a:ext cx="792000" cy="1127515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7" name="Picture 1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445567" y="1655742"/>
            <a:ext cx="792000" cy="1118385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8" name="Группа 177"/>
          <p:cNvGrpSpPr/>
          <p:nvPr/>
        </p:nvGrpSpPr>
        <p:grpSpPr>
          <a:xfrm>
            <a:off x="9364423" y="1670143"/>
            <a:ext cx="792000" cy="1080000"/>
            <a:chOff x="2781580" y="3812558"/>
            <a:chExt cx="560349" cy="720000"/>
          </a:xfrm>
        </p:grpSpPr>
        <p:sp>
          <p:nvSpPr>
            <p:cNvPr id="179" name="Прямоугольник 178">
              <a:extLst>
                <a:ext uri="{FF2B5EF4-FFF2-40B4-BE49-F238E27FC236}">
                  <a16:creationId xmlns="" xmlns:a16="http://schemas.microsoft.com/office/drawing/2014/main" id="{1C2692E9-7A2A-1A4A-B160-D4BD9DCB2E72}"/>
                </a:ext>
              </a:extLst>
            </p:cNvPr>
            <p:cNvSpPr/>
            <p:nvPr/>
          </p:nvSpPr>
          <p:spPr>
            <a:xfrm>
              <a:off x="2781580" y="3812558"/>
              <a:ext cx="560349" cy="720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0" name="Picture 19" descr="C:\Users\zgonnik.m\Desktop\RU_katalog_2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24032" y="3940182"/>
              <a:ext cx="292679" cy="292679"/>
            </a:xfrm>
            <a:prstGeom prst="rect">
              <a:avLst/>
            </a:prstGeom>
            <a:noFill/>
          </p:spPr>
        </p:pic>
      </p:grpSp>
      <p:sp>
        <p:nvSpPr>
          <p:cNvPr id="82" name="Freeform 159"/>
          <p:cNvSpPr>
            <a:spLocks noEditPoints="1"/>
          </p:cNvSpPr>
          <p:nvPr/>
        </p:nvSpPr>
        <p:spPr bwMode="auto">
          <a:xfrm>
            <a:off x="384889" y="280929"/>
            <a:ext cx="504751" cy="432618"/>
          </a:xfrm>
          <a:custGeom>
            <a:avLst/>
            <a:gdLst/>
            <a:ahLst/>
            <a:cxnLst>
              <a:cxn ang="0">
                <a:pos x="178" y="307"/>
              </a:cxn>
              <a:cxn ang="0">
                <a:pos x="179" y="333"/>
              </a:cxn>
              <a:cxn ang="0">
                <a:pos x="183" y="352"/>
              </a:cxn>
              <a:cxn ang="0">
                <a:pos x="174" y="357"/>
              </a:cxn>
              <a:cxn ang="0">
                <a:pos x="7" y="241"/>
              </a:cxn>
              <a:cxn ang="0">
                <a:pos x="0" y="211"/>
              </a:cxn>
              <a:cxn ang="0">
                <a:pos x="4" y="188"/>
              </a:cxn>
              <a:cxn ang="0">
                <a:pos x="11" y="175"/>
              </a:cxn>
              <a:cxn ang="0">
                <a:pos x="19" y="177"/>
              </a:cxn>
              <a:cxn ang="0">
                <a:pos x="183" y="288"/>
              </a:cxn>
              <a:cxn ang="0">
                <a:pos x="183" y="294"/>
              </a:cxn>
              <a:cxn ang="0">
                <a:pos x="205" y="262"/>
              </a:cxn>
              <a:cxn ang="0">
                <a:pos x="198" y="254"/>
              </a:cxn>
              <a:cxn ang="0">
                <a:pos x="347" y="173"/>
              </a:cxn>
              <a:cxn ang="0">
                <a:pos x="356" y="174"/>
              </a:cxn>
              <a:cxn ang="0">
                <a:pos x="358" y="183"/>
              </a:cxn>
              <a:cxn ang="0">
                <a:pos x="211" y="260"/>
              </a:cxn>
              <a:cxn ang="0">
                <a:pos x="348" y="148"/>
              </a:cxn>
              <a:cxn ang="0">
                <a:pos x="344" y="144"/>
              </a:cxn>
              <a:cxn ang="0">
                <a:pos x="200" y="220"/>
              </a:cxn>
              <a:cxn ang="0">
                <a:pos x="204" y="222"/>
              </a:cxn>
              <a:cxn ang="0">
                <a:pos x="206" y="188"/>
              </a:cxn>
              <a:cxn ang="0">
                <a:pos x="348" y="117"/>
              </a:cxn>
              <a:cxn ang="0">
                <a:pos x="349" y="108"/>
              </a:cxn>
              <a:cxn ang="0">
                <a:pos x="38" y="66"/>
              </a:cxn>
              <a:cxn ang="0">
                <a:pos x="33" y="75"/>
              </a:cxn>
              <a:cxn ang="0">
                <a:pos x="37" y="81"/>
              </a:cxn>
              <a:cxn ang="0">
                <a:pos x="196" y="205"/>
              </a:cxn>
              <a:cxn ang="0">
                <a:pos x="195" y="197"/>
              </a:cxn>
              <a:cxn ang="0">
                <a:pos x="31" y="86"/>
              </a:cxn>
              <a:cxn ang="0">
                <a:pos x="22" y="88"/>
              </a:cxn>
              <a:cxn ang="0">
                <a:pos x="14" y="107"/>
              </a:cxn>
              <a:cxn ang="0">
                <a:pos x="13" y="131"/>
              </a:cxn>
              <a:cxn ang="0">
                <a:pos x="23" y="156"/>
              </a:cxn>
              <a:cxn ang="0">
                <a:pos x="191" y="268"/>
              </a:cxn>
              <a:cxn ang="0">
                <a:pos x="196" y="260"/>
              </a:cxn>
              <a:cxn ang="0">
                <a:pos x="189" y="231"/>
              </a:cxn>
              <a:cxn ang="0">
                <a:pos x="192" y="211"/>
              </a:cxn>
              <a:cxn ang="0">
                <a:pos x="342" y="277"/>
              </a:cxn>
              <a:cxn ang="0">
                <a:pos x="345" y="270"/>
              </a:cxn>
              <a:cxn ang="0">
                <a:pos x="340" y="262"/>
              </a:cxn>
              <a:cxn ang="0">
                <a:pos x="191" y="334"/>
              </a:cxn>
              <a:cxn ang="0">
                <a:pos x="187" y="346"/>
              </a:cxn>
              <a:cxn ang="0">
                <a:pos x="195" y="351"/>
              </a:cxn>
              <a:cxn ang="0">
                <a:pos x="334" y="239"/>
              </a:cxn>
              <a:cxn ang="0">
                <a:pos x="335" y="235"/>
              </a:cxn>
              <a:cxn ang="0">
                <a:pos x="188" y="306"/>
              </a:cxn>
              <a:cxn ang="0">
                <a:pos x="189" y="311"/>
              </a:cxn>
            </a:cxnLst>
            <a:rect l="0" t="0" r="r" b="b"/>
            <a:pathLst>
              <a:path w="358" h="357">
                <a:moveTo>
                  <a:pt x="183" y="294"/>
                </a:moveTo>
                <a:lnTo>
                  <a:pt x="183" y="294"/>
                </a:lnTo>
                <a:lnTo>
                  <a:pt x="180" y="301"/>
                </a:lnTo>
                <a:lnTo>
                  <a:pt x="178" y="307"/>
                </a:lnTo>
                <a:lnTo>
                  <a:pt x="176" y="313"/>
                </a:lnTo>
                <a:lnTo>
                  <a:pt x="176" y="320"/>
                </a:lnTo>
                <a:lnTo>
                  <a:pt x="176" y="320"/>
                </a:lnTo>
                <a:lnTo>
                  <a:pt x="179" y="333"/>
                </a:lnTo>
                <a:lnTo>
                  <a:pt x="183" y="346"/>
                </a:lnTo>
                <a:lnTo>
                  <a:pt x="183" y="346"/>
                </a:lnTo>
                <a:lnTo>
                  <a:pt x="183" y="348"/>
                </a:lnTo>
                <a:lnTo>
                  <a:pt x="183" y="352"/>
                </a:lnTo>
                <a:lnTo>
                  <a:pt x="180" y="355"/>
                </a:lnTo>
                <a:lnTo>
                  <a:pt x="178" y="356"/>
                </a:lnTo>
                <a:lnTo>
                  <a:pt x="178" y="356"/>
                </a:lnTo>
                <a:lnTo>
                  <a:pt x="174" y="357"/>
                </a:lnTo>
                <a:lnTo>
                  <a:pt x="170" y="355"/>
                </a:lnTo>
                <a:lnTo>
                  <a:pt x="10" y="245"/>
                </a:lnTo>
                <a:lnTo>
                  <a:pt x="10" y="245"/>
                </a:lnTo>
                <a:lnTo>
                  <a:pt x="7" y="241"/>
                </a:lnTo>
                <a:lnTo>
                  <a:pt x="7" y="241"/>
                </a:lnTo>
                <a:lnTo>
                  <a:pt x="2" y="227"/>
                </a:lnTo>
                <a:lnTo>
                  <a:pt x="1" y="219"/>
                </a:lnTo>
                <a:lnTo>
                  <a:pt x="0" y="211"/>
                </a:lnTo>
                <a:lnTo>
                  <a:pt x="0" y="211"/>
                </a:lnTo>
                <a:lnTo>
                  <a:pt x="0" y="204"/>
                </a:lnTo>
                <a:lnTo>
                  <a:pt x="1" y="196"/>
                </a:lnTo>
                <a:lnTo>
                  <a:pt x="4" y="188"/>
                </a:lnTo>
                <a:lnTo>
                  <a:pt x="6" y="179"/>
                </a:lnTo>
                <a:lnTo>
                  <a:pt x="6" y="179"/>
                </a:lnTo>
                <a:lnTo>
                  <a:pt x="9" y="177"/>
                </a:lnTo>
                <a:lnTo>
                  <a:pt x="11" y="175"/>
                </a:lnTo>
                <a:lnTo>
                  <a:pt x="15" y="174"/>
                </a:lnTo>
                <a:lnTo>
                  <a:pt x="18" y="175"/>
                </a:lnTo>
                <a:lnTo>
                  <a:pt x="18" y="175"/>
                </a:lnTo>
                <a:lnTo>
                  <a:pt x="19" y="177"/>
                </a:lnTo>
                <a:lnTo>
                  <a:pt x="180" y="284"/>
                </a:lnTo>
                <a:lnTo>
                  <a:pt x="180" y="284"/>
                </a:lnTo>
                <a:lnTo>
                  <a:pt x="182" y="285"/>
                </a:lnTo>
                <a:lnTo>
                  <a:pt x="183" y="288"/>
                </a:lnTo>
                <a:lnTo>
                  <a:pt x="183" y="291"/>
                </a:lnTo>
                <a:lnTo>
                  <a:pt x="183" y="294"/>
                </a:lnTo>
                <a:lnTo>
                  <a:pt x="183" y="294"/>
                </a:lnTo>
                <a:lnTo>
                  <a:pt x="183" y="294"/>
                </a:lnTo>
                <a:close/>
                <a:moveTo>
                  <a:pt x="211" y="260"/>
                </a:moveTo>
                <a:lnTo>
                  <a:pt x="211" y="260"/>
                </a:lnTo>
                <a:lnTo>
                  <a:pt x="207" y="262"/>
                </a:lnTo>
                <a:lnTo>
                  <a:pt x="205" y="262"/>
                </a:lnTo>
                <a:lnTo>
                  <a:pt x="201" y="259"/>
                </a:lnTo>
                <a:lnTo>
                  <a:pt x="200" y="257"/>
                </a:lnTo>
                <a:lnTo>
                  <a:pt x="200" y="257"/>
                </a:lnTo>
                <a:lnTo>
                  <a:pt x="198" y="254"/>
                </a:lnTo>
                <a:lnTo>
                  <a:pt x="198" y="250"/>
                </a:lnTo>
                <a:lnTo>
                  <a:pt x="201" y="248"/>
                </a:lnTo>
                <a:lnTo>
                  <a:pt x="204" y="245"/>
                </a:lnTo>
                <a:lnTo>
                  <a:pt x="347" y="173"/>
                </a:lnTo>
                <a:lnTo>
                  <a:pt x="347" y="173"/>
                </a:lnTo>
                <a:lnTo>
                  <a:pt x="349" y="173"/>
                </a:lnTo>
                <a:lnTo>
                  <a:pt x="353" y="173"/>
                </a:lnTo>
                <a:lnTo>
                  <a:pt x="356" y="174"/>
                </a:lnTo>
                <a:lnTo>
                  <a:pt x="358" y="177"/>
                </a:lnTo>
                <a:lnTo>
                  <a:pt x="358" y="177"/>
                </a:lnTo>
                <a:lnTo>
                  <a:pt x="358" y="180"/>
                </a:lnTo>
                <a:lnTo>
                  <a:pt x="358" y="183"/>
                </a:lnTo>
                <a:lnTo>
                  <a:pt x="357" y="187"/>
                </a:lnTo>
                <a:lnTo>
                  <a:pt x="355" y="188"/>
                </a:lnTo>
                <a:lnTo>
                  <a:pt x="211" y="260"/>
                </a:lnTo>
                <a:lnTo>
                  <a:pt x="211" y="260"/>
                </a:lnTo>
                <a:close/>
                <a:moveTo>
                  <a:pt x="204" y="222"/>
                </a:moveTo>
                <a:lnTo>
                  <a:pt x="347" y="149"/>
                </a:lnTo>
                <a:lnTo>
                  <a:pt x="347" y="149"/>
                </a:lnTo>
                <a:lnTo>
                  <a:pt x="348" y="148"/>
                </a:lnTo>
                <a:lnTo>
                  <a:pt x="348" y="146"/>
                </a:lnTo>
                <a:lnTo>
                  <a:pt x="348" y="146"/>
                </a:lnTo>
                <a:lnTo>
                  <a:pt x="347" y="144"/>
                </a:lnTo>
                <a:lnTo>
                  <a:pt x="344" y="144"/>
                </a:lnTo>
                <a:lnTo>
                  <a:pt x="201" y="217"/>
                </a:lnTo>
                <a:lnTo>
                  <a:pt x="201" y="217"/>
                </a:lnTo>
                <a:lnTo>
                  <a:pt x="200" y="219"/>
                </a:lnTo>
                <a:lnTo>
                  <a:pt x="200" y="220"/>
                </a:lnTo>
                <a:lnTo>
                  <a:pt x="200" y="220"/>
                </a:lnTo>
                <a:lnTo>
                  <a:pt x="201" y="222"/>
                </a:lnTo>
                <a:lnTo>
                  <a:pt x="204" y="222"/>
                </a:lnTo>
                <a:lnTo>
                  <a:pt x="204" y="222"/>
                </a:lnTo>
                <a:close/>
                <a:moveTo>
                  <a:pt x="197" y="188"/>
                </a:moveTo>
                <a:lnTo>
                  <a:pt x="197" y="188"/>
                </a:lnTo>
                <a:lnTo>
                  <a:pt x="202" y="190"/>
                </a:lnTo>
                <a:lnTo>
                  <a:pt x="206" y="188"/>
                </a:lnTo>
                <a:lnTo>
                  <a:pt x="206" y="188"/>
                </a:lnTo>
                <a:lnTo>
                  <a:pt x="345" y="120"/>
                </a:lnTo>
                <a:lnTo>
                  <a:pt x="345" y="120"/>
                </a:lnTo>
                <a:lnTo>
                  <a:pt x="348" y="117"/>
                </a:lnTo>
                <a:lnTo>
                  <a:pt x="351" y="115"/>
                </a:lnTo>
                <a:lnTo>
                  <a:pt x="351" y="111"/>
                </a:lnTo>
                <a:lnTo>
                  <a:pt x="349" y="108"/>
                </a:lnTo>
                <a:lnTo>
                  <a:pt x="349" y="108"/>
                </a:lnTo>
                <a:lnTo>
                  <a:pt x="348" y="106"/>
                </a:lnTo>
                <a:lnTo>
                  <a:pt x="347" y="104"/>
                </a:lnTo>
                <a:lnTo>
                  <a:pt x="185" y="0"/>
                </a:lnTo>
                <a:lnTo>
                  <a:pt x="38" y="66"/>
                </a:lnTo>
                <a:lnTo>
                  <a:pt x="38" y="66"/>
                </a:lnTo>
                <a:lnTo>
                  <a:pt x="36" y="68"/>
                </a:lnTo>
                <a:lnTo>
                  <a:pt x="35" y="71"/>
                </a:lnTo>
                <a:lnTo>
                  <a:pt x="33" y="75"/>
                </a:lnTo>
                <a:lnTo>
                  <a:pt x="35" y="77"/>
                </a:lnTo>
                <a:lnTo>
                  <a:pt x="35" y="77"/>
                </a:lnTo>
                <a:lnTo>
                  <a:pt x="37" y="81"/>
                </a:lnTo>
                <a:lnTo>
                  <a:pt x="37" y="81"/>
                </a:lnTo>
                <a:lnTo>
                  <a:pt x="197" y="188"/>
                </a:lnTo>
                <a:lnTo>
                  <a:pt x="197" y="188"/>
                </a:lnTo>
                <a:close/>
                <a:moveTo>
                  <a:pt x="196" y="205"/>
                </a:moveTo>
                <a:lnTo>
                  <a:pt x="196" y="205"/>
                </a:lnTo>
                <a:lnTo>
                  <a:pt x="196" y="205"/>
                </a:lnTo>
                <a:lnTo>
                  <a:pt x="196" y="202"/>
                </a:lnTo>
                <a:lnTo>
                  <a:pt x="196" y="200"/>
                </a:lnTo>
                <a:lnTo>
                  <a:pt x="195" y="197"/>
                </a:lnTo>
                <a:lnTo>
                  <a:pt x="192" y="195"/>
                </a:lnTo>
                <a:lnTo>
                  <a:pt x="32" y="88"/>
                </a:lnTo>
                <a:lnTo>
                  <a:pt x="32" y="88"/>
                </a:lnTo>
                <a:lnTo>
                  <a:pt x="31" y="86"/>
                </a:lnTo>
                <a:lnTo>
                  <a:pt x="31" y="86"/>
                </a:lnTo>
                <a:lnTo>
                  <a:pt x="28" y="86"/>
                </a:lnTo>
                <a:lnTo>
                  <a:pt x="24" y="86"/>
                </a:lnTo>
                <a:lnTo>
                  <a:pt x="22" y="88"/>
                </a:lnTo>
                <a:lnTo>
                  <a:pt x="19" y="90"/>
                </a:lnTo>
                <a:lnTo>
                  <a:pt x="19" y="90"/>
                </a:lnTo>
                <a:lnTo>
                  <a:pt x="16" y="99"/>
                </a:lnTo>
                <a:lnTo>
                  <a:pt x="14" y="107"/>
                </a:lnTo>
                <a:lnTo>
                  <a:pt x="13" y="116"/>
                </a:lnTo>
                <a:lnTo>
                  <a:pt x="13" y="124"/>
                </a:lnTo>
                <a:lnTo>
                  <a:pt x="13" y="124"/>
                </a:lnTo>
                <a:lnTo>
                  <a:pt x="13" y="131"/>
                </a:lnTo>
                <a:lnTo>
                  <a:pt x="15" y="138"/>
                </a:lnTo>
                <a:lnTo>
                  <a:pt x="20" y="152"/>
                </a:lnTo>
                <a:lnTo>
                  <a:pt x="20" y="152"/>
                </a:lnTo>
                <a:lnTo>
                  <a:pt x="23" y="156"/>
                </a:lnTo>
                <a:lnTo>
                  <a:pt x="183" y="266"/>
                </a:lnTo>
                <a:lnTo>
                  <a:pt x="183" y="266"/>
                </a:lnTo>
                <a:lnTo>
                  <a:pt x="187" y="268"/>
                </a:lnTo>
                <a:lnTo>
                  <a:pt x="191" y="268"/>
                </a:lnTo>
                <a:lnTo>
                  <a:pt x="191" y="268"/>
                </a:lnTo>
                <a:lnTo>
                  <a:pt x="193" y="266"/>
                </a:lnTo>
                <a:lnTo>
                  <a:pt x="196" y="263"/>
                </a:lnTo>
                <a:lnTo>
                  <a:pt x="196" y="260"/>
                </a:lnTo>
                <a:lnTo>
                  <a:pt x="196" y="257"/>
                </a:lnTo>
                <a:lnTo>
                  <a:pt x="196" y="257"/>
                </a:lnTo>
                <a:lnTo>
                  <a:pt x="192" y="244"/>
                </a:lnTo>
                <a:lnTo>
                  <a:pt x="189" y="231"/>
                </a:lnTo>
                <a:lnTo>
                  <a:pt x="189" y="231"/>
                </a:lnTo>
                <a:lnTo>
                  <a:pt x="189" y="224"/>
                </a:lnTo>
                <a:lnTo>
                  <a:pt x="191" y="218"/>
                </a:lnTo>
                <a:lnTo>
                  <a:pt x="192" y="211"/>
                </a:lnTo>
                <a:lnTo>
                  <a:pt x="196" y="205"/>
                </a:lnTo>
                <a:lnTo>
                  <a:pt x="196" y="205"/>
                </a:lnTo>
                <a:close/>
                <a:moveTo>
                  <a:pt x="198" y="350"/>
                </a:moveTo>
                <a:lnTo>
                  <a:pt x="342" y="277"/>
                </a:lnTo>
                <a:lnTo>
                  <a:pt x="342" y="277"/>
                </a:lnTo>
                <a:lnTo>
                  <a:pt x="344" y="275"/>
                </a:lnTo>
                <a:lnTo>
                  <a:pt x="345" y="272"/>
                </a:lnTo>
                <a:lnTo>
                  <a:pt x="345" y="270"/>
                </a:lnTo>
                <a:lnTo>
                  <a:pt x="345" y="266"/>
                </a:lnTo>
                <a:lnTo>
                  <a:pt x="345" y="266"/>
                </a:lnTo>
                <a:lnTo>
                  <a:pt x="343" y="263"/>
                </a:lnTo>
                <a:lnTo>
                  <a:pt x="340" y="262"/>
                </a:lnTo>
                <a:lnTo>
                  <a:pt x="336" y="260"/>
                </a:lnTo>
                <a:lnTo>
                  <a:pt x="334" y="262"/>
                </a:lnTo>
                <a:lnTo>
                  <a:pt x="191" y="334"/>
                </a:lnTo>
                <a:lnTo>
                  <a:pt x="191" y="334"/>
                </a:lnTo>
                <a:lnTo>
                  <a:pt x="188" y="337"/>
                </a:lnTo>
                <a:lnTo>
                  <a:pt x="187" y="339"/>
                </a:lnTo>
                <a:lnTo>
                  <a:pt x="185" y="342"/>
                </a:lnTo>
                <a:lnTo>
                  <a:pt x="187" y="346"/>
                </a:lnTo>
                <a:lnTo>
                  <a:pt x="187" y="346"/>
                </a:lnTo>
                <a:lnTo>
                  <a:pt x="189" y="348"/>
                </a:lnTo>
                <a:lnTo>
                  <a:pt x="192" y="350"/>
                </a:lnTo>
                <a:lnTo>
                  <a:pt x="195" y="351"/>
                </a:lnTo>
                <a:lnTo>
                  <a:pt x="198" y="350"/>
                </a:lnTo>
                <a:lnTo>
                  <a:pt x="198" y="350"/>
                </a:lnTo>
                <a:close/>
                <a:moveTo>
                  <a:pt x="191" y="311"/>
                </a:moveTo>
                <a:lnTo>
                  <a:pt x="334" y="239"/>
                </a:lnTo>
                <a:lnTo>
                  <a:pt x="334" y="239"/>
                </a:lnTo>
                <a:lnTo>
                  <a:pt x="335" y="237"/>
                </a:lnTo>
                <a:lnTo>
                  <a:pt x="335" y="235"/>
                </a:lnTo>
                <a:lnTo>
                  <a:pt x="335" y="235"/>
                </a:lnTo>
                <a:lnTo>
                  <a:pt x="334" y="233"/>
                </a:lnTo>
                <a:lnTo>
                  <a:pt x="331" y="233"/>
                </a:lnTo>
                <a:lnTo>
                  <a:pt x="188" y="306"/>
                </a:lnTo>
                <a:lnTo>
                  <a:pt x="188" y="306"/>
                </a:lnTo>
                <a:lnTo>
                  <a:pt x="187" y="307"/>
                </a:lnTo>
                <a:lnTo>
                  <a:pt x="187" y="310"/>
                </a:lnTo>
                <a:lnTo>
                  <a:pt x="187" y="310"/>
                </a:lnTo>
                <a:lnTo>
                  <a:pt x="189" y="311"/>
                </a:lnTo>
                <a:lnTo>
                  <a:pt x="191" y="311"/>
                </a:lnTo>
                <a:lnTo>
                  <a:pt x="191" y="311"/>
                </a:lnTo>
                <a:close/>
              </a:path>
            </a:pathLst>
          </a:custGeom>
          <a:solidFill>
            <a:srgbClr val="2D3494"/>
          </a:solidFill>
          <a:ln w="9525">
            <a:noFill/>
            <a:round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en-US" sz="1662">
              <a:solidFill>
                <a:schemeClr val="accent3"/>
              </a:solidFill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277575" y="140942"/>
            <a:ext cx="701952" cy="701952"/>
          </a:xfrm>
          <a:prstGeom prst="ellipse">
            <a:avLst/>
          </a:prstGeom>
          <a:noFill/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pic>
        <p:nvPicPr>
          <p:cNvPr id="8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948" y="2265741"/>
            <a:ext cx="688247" cy="232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948" y="5583909"/>
            <a:ext cx="688247" cy="232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4962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790472675"/>
              </p:ext>
            </p:ext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548877" name="think-cell Slide" r:id="rId5" imgW="360" imgH="360" progId="">
              <p:embed/>
            </p:oleObj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grpSp>
        <p:nvGrpSpPr>
          <p:cNvPr id="39" name="Группа 38"/>
          <p:cNvGrpSpPr/>
          <p:nvPr/>
        </p:nvGrpSpPr>
        <p:grpSpPr>
          <a:xfrm>
            <a:off x="7645144" y="1341127"/>
            <a:ext cx="838141" cy="1126800"/>
            <a:chOff x="7176913" y="1335918"/>
            <a:chExt cx="838141" cy="1126800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7176913" y="1335918"/>
              <a:ext cx="838141" cy="11268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2D34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rgbClr val="FFFFFF"/>
                </a:solidFill>
              </a:endParaRPr>
            </a:p>
          </p:txBody>
        </p:sp>
        <p:pic>
          <p:nvPicPr>
            <p:cNvPr id="41" name="Рисунок 40"/>
            <p:cNvPicPr>
              <a:picLocks noChangeAspect="1"/>
            </p:cNvPicPr>
            <p:nvPr/>
          </p:nvPicPr>
          <p:blipFill rotWithShape="1">
            <a:blip r:embed="rId6" cstate="print"/>
            <a:srcRect r="77536" b="7452"/>
            <a:stretch/>
          </p:blipFill>
          <p:spPr>
            <a:xfrm>
              <a:off x="7288479" y="1620909"/>
              <a:ext cx="682891" cy="667836"/>
            </a:xfrm>
            <a:prstGeom prst="rect">
              <a:avLst/>
            </a:prstGeom>
          </p:spPr>
        </p:pic>
      </p:grpSp>
      <p:sp>
        <p:nvSpPr>
          <p:cNvPr id="6" name="Прямоугольник 5"/>
          <p:cNvSpPr/>
          <p:nvPr/>
        </p:nvSpPr>
        <p:spPr>
          <a:xfrm>
            <a:off x="2879292" y="1579306"/>
            <a:ext cx="2340000" cy="64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100" dirty="0">
                <a:solidFill>
                  <a:srgbClr val="181818"/>
                </a:solidFill>
              </a:rPr>
              <a:t>Линия УМК </a:t>
            </a:r>
            <a:r>
              <a:rPr lang="ru-RU" sz="1100" dirty="0" smtClean="0">
                <a:solidFill>
                  <a:srgbClr val="181818"/>
                </a:solidFill>
              </a:rPr>
              <a:t>Сонина Н.И. (концентрическая, 5-9 </a:t>
            </a:r>
            <a:r>
              <a:rPr lang="ru-RU" sz="1100" dirty="0">
                <a:solidFill>
                  <a:srgbClr val="181818"/>
                </a:solidFill>
              </a:rPr>
              <a:t>класс)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608093" y="1339906"/>
            <a:ext cx="3074712" cy="11268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r>
              <a:rPr lang="ru-RU" sz="1400" b="1" dirty="0">
                <a:solidFill>
                  <a:srgbClr val="FFFFFF"/>
                </a:solidFill>
              </a:rPr>
              <a:t>Линия УМК </a:t>
            </a:r>
            <a:r>
              <a:rPr lang="ru-RU" sz="1400" b="1" dirty="0" err="1" smtClean="0">
                <a:solidFill>
                  <a:srgbClr val="FFFFFF"/>
                </a:solidFill>
              </a:rPr>
              <a:t>Сивоглазова</a:t>
            </a:r>
            <a:r>
              <a:rPr lang="ru-RU" sz="1400" b="1" dirty="0" smtClean="0">
                <a:solidFill>
                  <a:srgbClr val="FFFFFF"/>
                </a:solidFill>
              </a:rPr>
              <a:t> В. И. (концентрическая, 5-9 </a:t>
            </a:r>
            <a:r>
              <a:rPr lang="ru-RU" sz="1400" b="1" dirty="0">
                <a:solidFill>
                  <a:srgbClr val="FFFFFF"/>
                </a:solidFill>
              </a:rPr>
              <a:t>класс)</a:t>
            </a:r>
          </a:p>
          <a:p>
            <a:pPr algn="ctr">
              <a:spcBef>
                <a:spcPts val="600"/>
              </a:spcBef>
            </a:pPr>
            <a:r>
              <a:rPr lang="ru-RU" sz="1400" b="1" dirty="0">
                <a:solidFill>
                  <a:srgbClr val="FFFFFF"/>
                </a:solidFill>
              </a:rPr>
              <a:t>ФП № </a:t>
            </a:r>
            <a:r>
              <a:rPr lang="ru-RU" sz="1400" b="1" dirty="0" smtClean="0">
                <a:solidFill>
                  <a:srgbClr val="FFFFFF"/>
                </a:solidFill>
              </a:rPr>
              <a:t>1.2.5.2.5.1 – 1.2.5.2.5.5 </a:t>
            </a:r>
            <a:endParaRPr lang="ru-RU" sz="1400" b="1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81396" y="2872390"/>
            <a:ext cx="1061320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400" dirty="0" smtClean="0">
                <a:solidFill>
                  <a:srgbClr val="181818"/>
                </a:solidFill>
              </a:rPr>
              <a:t>Единая методическая концепция обеспечивает самый оптимальный и продуктивный переход на УМК </a:t>
            </a:r>
            <a:r>
              <a:rPr lang="ru-RU" sz="1400" dirty="0" err="1" smtClean="0">
                <a:solidFill>
                  <a:srgbClr val="181818"/>
                </a:solidFill>
              </a:rPr>
              <a:t>Сивоглазова</a:t>
            </a:r>
            <a:r>
              <a:rPr lang="ru-RU" sz="1400" dirty="0" smtClean="0">
                <a:solidFill>
                  <a:srgbClr val="181818"/>
                </a:solidFill>
              </a:rPr>
              <a:t> В.И., в т.ч. и в 9 классе.  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863591" y="6401964"/>
            <a:ext cx="842421" cy="216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algn="ctr"/>
            <a:endParaRPr lang="ru-RU" sz="1100" dirty="0">
              <a:solidFill>
                <a:srgbClr val="FFFFFF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727696" y="6394548"/>
            <a:ext cx="1142383" cy="2308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ru-RU" sz="900" dirty="0" smtClean="0">
                <a:solidFill>
                  <a:srgbClr val="181818">
                    <a:lumMod val="75000"/>
                    <a:lumOff val="25000"/>
                  </a:srgbClr>
                </a:solidFill>
              </a:rPr>
              <a:t>Учебники ФП 2018</a:t>
            </a:r>
            <a:endParaRPr lang="ru-RU" sz="900" dirty="0">
              <a:solidFill>
                <a:srgbClr val="181818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423429" y="6394548"/>
            <a:ext cx="1252072" cy="2308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ru-RU" sz="900" dirty="0" smtClean="0">
                <a:solidFill>
                  <a:srgbClr val="181818">
                    <a:lumMod val="75000"/>
                    <a:lumOff val="25000"/>
                  </a:srgbClr>
                </a:solidFill>
              </a:rPr>
              <a:t>Учебники ФП 201</a:t>
            </a:r>
            <a:r>
              <a:rPr lang="en-US" sz="900" dirty="0" smtClean="0">
                <a:solidFill>
                  <a:srgbClr val="181818">
                    <a:lumMod val="75000"/>
                    <a:lumOff val="25000"/>
                  </a:srgbClr>
                </a:solidFill>
              </a:rPr>
              <a:t>4</a:t>
            </a:r>
            <a:endParaRPr lang="ru-RU" sz="900" dirty="0">
              <a:solidFill>
                <a:srgbClr val="181818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59336" y="6401964"/>
            <a:ext cx="842421" cy="216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100" dirty="0">
              <a:solidFill>
                <a:srgbClr val="181818"/>
              </a:solidFill>
            </a:endParaRPr>
          </a:p>
        </p:txBody>
      </p:sp>
      <p:grpSp>
        <p:nvGrpSpPr>
          <p:cNvPr id="9" name="Group 115"/>
          <p:cNvGrpSpPr/>
          <p:nvPr/>
        </p:nvGrpSpPr>
        <p:grpSpPr>
          <a:xfrm>
            <a:off x="5958667" y="1588306"/>
            <a:ext cx="470487" cy="630000"/>
            <a:chOff x="4259263" y="5543551"/>
            <a:chExt cx="244475" cy="304800"/>
          </a:xfrm>
          <a:solidFill>
            <a:srgbClr val="2D3494"/>
          </a:solidFill>
        </p:grpSpPr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43354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181818"/>
                </a:solidFill>
              </a:endParaRPr>
            </a:p>
          </p:txBody>
        </p:sp>
        <p:sp>
          <p:nvSpPr>
            <p:cNvPr id="30" name="Freeform 36"/>
            <p:cNvSpPr>
              <a:spLocks/>
            </p:cNvSpPr>
            <p:nvPr/>
          </p:nvSpPr>
          <p:spPr bwMode="auto">
            <a:xfrm>
              <a:off x="4259263" y="5543551"/>
              <a:ext cx="168275" cy="304800"/>
            </a:xfrm>
            <a:custGeom>
              <a:avLst/>
              <a:gdLst>
                <a:gd name="T0" fmla="*/ 29 w 106"/>
                <a:gd name="T1" fmla="*/ 0 h 192"/>
                <a:gd name="T2" fmla="*/ 0 w 106"/>
                <a:gd name="T3" fmla="*/ 0 h 192"/>
                <a:gd name="T4" fmla="*/ 77 w 106"/>
                <a:gd name="T5" fmla="*/ 96 h 192"/>
                <a:gd name="T6" fmla="*/ 0 w 106"/>
                <a:gd name="T7" fmla="*/ 192 h 192"/>
                <a:gd name="T8" fmla="*/ 29 w 106"/>
                <a:gd name="T9" fmla="*/ 192 h 192"/>
                <a:gd name="T10" fmla="*/ 106 w 106"/>
                <a:gd name="T11" fmla="*/ 96 h 192"/>
                <a:gd name="T12" fmla="*/ 29 w 106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92">
                  <a:moveTo>
                    <a:pt x="29" y="0"/>
                  </a:moveTo>
                  <a:lnTo>
                    <a:pt x="0" y="0"/>
                  </a:lnTo>
                  <a:lnTo>
                    <a:pt x="77" y="96"/>
                  </a:lnTo>
                  <a:lnTo>
                    <a:pt x="0" y="192"/>
                  </a:lnTo>
                  <a:lnTo>
                    <a:pt x="29" y="192"/>
                  </a:lnTo>
                  <a:lnTo>
                    <a:pt x="106" y="96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>
                <a:solidFill>
                  <a:srgbClr val="181818"/>
                </a:solidFill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0" y="5688724"/>
            <a:ext cx="12192000" cy="422146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300" dirty="0" smtClean="0">
                <a:solidFill>
                  <a:srgbClr val="FFFFFF"/>
                </a:solidFill>
                <a:cs typeface="Calibri" panose="020F0502020204030204" pitchFamily="34" charset="0"/>
              </a:rPr>
              <a:t>Подробные методические рекомендации и </a:t>
            </a:r>
            <a:r>
              <a:rPr lang="ru-RU" sz="1300" dirty="0" err="1" smtClean="0">
                <a:solidFill>
                  <a:srgbClr val="FFFFFF"/>
                </a:solidFill>
                <a:cs typeface="Calibri" panose="020F0502020204030204" pitchFamily="34" charset="0"/>
              </a:rPr>
              <a:t>вебинары</a:t>
            </a:r>
            <a:r>
              <a:rPr lang="ru-RU" sz="1300" dirty="0" smtClean="0">
                <a:solidFill>
                  <a:srgbClr val="FFFFFF"/>
                </a:solidFill>
                <a:cs typeface="Calibri" panose="020F0502020204030204" pitchFamily="34" charset="0"/>
              </a:rPr>
              <a:t> см. по ссылке: </a:t>
            </a:r>
            <a:r>
              <a:rPr lang="en-US" b="1" dirty="0" smtClean="0">
                <a:solidFill>
                  <a:srgbClr val="FFFFFF"/>
                </a:solidFill>
                <a:cs typeface="Calibri" panose="020F0502020204030204" pitchFamily="34" charset="0"/>
              </a:rPr>
              <a:t>rosuchebnik.ru/fpu345</a:t>
            </a:r>
            <a:r>
              <a:rPr lang="ru-RU" sz="1200" dirty="0" smtClean="0">
                <a:solidFill>
                  <a:srgbClr val="FFFFFF"/>
                </a:solidFill>
                <a:cs typeface="Calibri" panose="020F0502020204030204" pitchFamily="34" charset="0"/>
              </a:rPr>
              <a:t> </a:t>
            </a:r>
            <a:r>
              <a:rPr lang="en-US" sz="1200" dirty="0" smtClean="0">
                <a:solidFill>
                  <a:srgbClr val="FFFFFF"/>
                </a:solidFill>
                <a:cs typeface="Calibri" panose="020F0502020204030204" pitchFamily="34" charset="0"/>
              </a:rPr>
              <a:t> </a:t>
            </a:r>
            <a:endParaRPr lang="ru-RU" sz="1200" dirty="0" err="1" smtClean="0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81387" y="4560529"/>
            <a:ext cx="989540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 smtClean="0">
                <a:solidFill>
                  <a:srgbClr val="181818"/>
                </a:solidFill>
              </a:rPr>
              <a:t>Учебники линии УМК </a:t>
            </a:r>
            <a:r>
              <a:rPr lang="ru-RU" sz="1400" dirty="0" err="1" smtClean="0">
                <a:solidFill>
                  <a:srgbClr val="181818"/>
                </a:solidFill>
              </a:rPr>
              <a:t>Сивоглазова</a:t>
            </a:r>
            <a:r>
              <a:rPr lang="ru-RU" sz="1400" dirty="0" smtClean="0">
                <a:solidFill>
                  <a:srgbClr val="181818"/>
                </a:solidFill>
              </a:rPr>
              <a:t> В.И. представляют новое поколение учебной литературы. Авторам удалось реализовать уникальную идею интеграции электронно-цифровых образовательных ресурсов с традиционным учебником и методическими материалами. Все компоненты связаны между собой системой навигации, что дает возможность научиться работать с разными источниками информации. Дополнительные материалы позволяет выстраивать индивидуальные образовательные маршруты.</a:t>
            </a:r>
            <a:endParaRPr lang="ru-RU" sz="1400" dirty="0">
              <a:solidFill>
                <a:srgbClr val="181818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481387" y="3643375"/>
            <a:ext cx="9895404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400" dirty="0" smtClean="0">
                <a:solidFill>
                  <a:srgbClr val="181818"/>
                </a:solidFill>
              </a:rPr>
              <a:t>Оба УМК имеют единый методический подход, направленный на формирование как личностных, так и предметных образовательных результатов. Разработанная система вопросов и заданий направлена на самостоятельную учебную деятельность учащихся и способствует формированию </a:t>
            </a:r>
            <a:r>
              <a:rPr lang="ru-RU" sz="1400" dirty="0" err="1" smtClean="0">
                <a:solidFill>
                  <a:srgbClr val="181818"/>
                </a:solidFill>
              </a:rPr>
              <a:t>метапредметных</a:t>
            </a:r>
            <a:r>
              <a:rPr lang="ru-RU" sz="1400" dirty="0" smtClean="0">
                <a:solidFill>
                  <a:srgbClr val="181818"/>
                </a:solidFill>
              </a:rPr>
              <a:t> результатов. </a:t>
            </a:r>
          </a:p>
        </p:txBody>
      </p:sp>
      <p:pic>
        <p:nvPicPr>
          <p:cNvPr id="70670" name="Picture 14" descr="ÐÐ¸Ð¾Ð»Ð¾Ð³Ð¸Ñ. ÐÐ±ÑÐ¸Ðµ Ð·Ð°ÐºÐ¾Ð½Ð¾Ð¼ÐµÑÐ½Ð¾ÑÑÐ¸. 9 ÐºÐ»Ð°ÑÑ. Ð£ÑÐµÐ±Ð½Ð¸Ðº. (ÐÑÐ°ÑÐ½ÑÐ¹) ÐÐÐ Ð¢ÐÐÐÐÐ¬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625" y="1339906"/>
            <a:ext cx="799200" cy="112680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73" name="Picture 17" descr="ÐÐ¸Ð¾Ð»Ð¾Ð³Ð¸Ñ. 8 ÐºÐ»Ð°ÑÑ. Ð£ÑÐµÐ±Ð½Ð¸Ðº (ÐÑÐ°ÑÐ½ÑÐ¹). ÐÐÐ Ð¢ÐÐÐÐÐ¬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831" y="1339906"/>
            <a:ext cx="799200" cy="112680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75" name="Picture 19" descr="ÐÐ¸Ð¾Ð»Ð¾Ð³Ð¸Ñ. 7 ÐºÐ»Ð°ÑÑ. ÐÐ½Ð¾Ð³Ð¾Ð¾Ð±ÑÐ°Ð·Ð¸Ðµ Ð¶Ð¸Ð²ÑÑ Ð¾ÑÐ³Ð°Ð½Ð¸Ð·Ð¼Ð¾Ð². Ð£ÑÐµÐ±Ð½Ð¸Ðº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035" y="1339906"/>
            <a:ext cx="799200" cy="112680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77" name="Picture 21" descr="ÐÐ¸Ð¾Ð»Ð¾Ð³Ð¸Ñ. 6 ÐºÐ». ÐÐ¸Ð²Ð¾Ð¹ Ð¾ÑÐ³Ð°Ð½Ð¸Ð·Ð¼. Ð£ÑÐµÐ±Ð½Ð¸Ðº (ÐÑÐ°ÑÐ½ÑÐ¹). ÐÐÐ Ð¢ÐÐÐÐÐ¬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40" y="1339906"/>
            <a:ext cx="799200" cy="112680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79" name="Picture 23" descr="ÐÐ¸Ð¾Ð»Ð¾Ð³Ð¸Ñ. ÐÐ²ÐµÐ´ÐµÐ½Ð¸Ðµ Ð² Ð±Ð¸Ð¾Ð»Ð¾Ð³Ð¸Ñ. 5 ÐºÐ»Ð°ÑÑ. Ð£ÑÐµÐ±Ð½Ð¸Ðº. (ÐÑÐ°ÑÐ½ÑÐ¹). ÐÐÐ Ð¢ÐÐÐÐÐ¬"/>
          <p:cNvPicPr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45" y="1339906"/>
            <a:ext cx="799200" cy="112680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438445" y="2707353"/>
            <a:ext cx="775480" cy="2630418"/>
            <a:chOff x="438445" y="2707353"/>
            <a:chExt cx="775480" cy="2630418"/>
          </a:xfrm>
        </p:grpSpPr>
        <p:sp>
          <p:nvSpPr>
            <p:cNvPr id="22" name="Овал 21"/>
            <p:cNvSpPr/>
            <p:nvPr/>
          </p:nvSpPr>
          <p:spPr>
            <a:xfrm>
              <a:off x="438445" y="2707353"/>
              <a:ext cx="775480" cy="775480"/>
            </a:xfrm>
            <a:prstGeom prst="ellipse">
              <a:avLst/>
            </a:prstGeom>
            <a:noFill/>
            <a:ln w="28575">
              <a:solidFill>
                <a:srgbClr val="2D34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rgbClr val="FFFFFF"/>
                </a:solidFill>
              </a:endParaRPr>
            </a:p>
          </p:txBody>
        </p:sp>
        <p:sp>
          <p:nvSpPr>
            <p:cNvPr id="23" name="Овал 22"/>
            <p:cNvSpPr/>
            <p:nvPr/>
          </p:nvSpPr>
          <p:spPr>
            <a:xfrm>
              <a:off x="438445" y="3586711"/>
              <a:ext cx="775480" cy="775480"/>
            </a:xfrm>
            <a:prstGeom prst="ellipse">
              <a:avLst/>
            </a:prstGeom>
            <a:noFill/>
            <a:ln w="28575">
              <a:solidFill>
                <a:srgbClr val="2D34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rgbClr val="FFFFFF"/>
                </a:solidFill>
              </a:endParaRPr>
            </a:p>
          </p:txBody>
        </p:sp>
        <p:sp>
          <p:nvSpPr>
            <p:cNvPr id="24" name="Овал 23"/>
            <p:cNvSpPr/>
            <p:nvPr/>
          </p:nvSpPr>
          <p:spPr>
            <a:xfrm>
              <a:off x="438445" y="4562291"/>
              <a:ext cx="775480" cy="775480"/>
            </a:xfrm>
            <a:prstGeom prst="ellipse">
              <a:avLst/>
            </a:prstGeom>
            <a:noFill/>
            <a:ln w="28575">
              <a:solidFill>
                <a:srgbClr val="2D34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rgbClr val="FFFFFF"/>
                </a:solidFill>
              </a:endParaRPr>
            </a:p>
          </p:txBody>
        </p: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91430" y="2875445"/>
              <a:ext cx="477927" cy="473375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95770" y="3758703"/>
              <a:ext cx="473587" cy="473587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41134" y="4740962"/>
              <a:ext cx="582858" cy="418137"/>
            </a:xfrm>
            <a:prstGeom prst="rect">
              <a:avLst/>
            </a:prstGeom>
          </p:spPr>
        </p:pic>
      </p:grpSp>
      <p:sp>
        <p:nvSpPr>
          <p:cNvPr id="42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2400" dirty="0">
                <a:latin typeface="+mj-lt"/>
              </a:rPr>
              <a:t>РЕКОМЕНДАЦИИ ПО ПЕРЕХОДУ </a:t>
            </a:r>
            <a:r>
              <a:rPr lang="en-US" sz="2400" dirty="0" smtClean="0">
                <a:latin typeface="+mj-lt"/>
              </a:rPr>
              <a:t/>
            </a:r>
            <a:br>
              <a:rPr lang="en-US" sz="2400" dirty="0" smtClean="0">
                <a:latin typeface="+mj-lt"/>
              </a:rPr>
            </a:br>
            <a:r>
              <a:rPr lang="ru-RU" sz="2400" dirty="0" smtClean="0">
                <a:solidFill>
                  <a:srgbClr val="EB2049"/>
                </a:solidFill>
                <a:latin typeface="+mj-lt"/>
              </a:rPr>
              <a:t>БИОЛОГИЯ</a:t>
            </a:r>
            <a:endParaRPr lang="ru-RU" sz="2400" dirty="0">
              <a:solidFill>
                <a:srgbClr val="EB2049"/>
              </a:solidFill>
              <a:latin typeface="+mj-lt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433691" y="1340213"/>
            <a:ext cx="830236" cy="1128168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036107" y="1343163"/>
            <a:ext cx="830236" cy="1120285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85201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89608" y="1573485"/>
            <a:ext cx="1816765" cy="2383743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-1502659" y="3200785"/>
            <a:ext cx="5200648" cy="426879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pPr lvl="0" algn="ctr"/>
            <a:r>
              <a:rPr lang="ru-RU" sz="3200" b="1" dirty="0">
                <a:solidFill>
                  <a:srgbClr val="69A0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УМК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3200" dirty="0">
                <a:solidFill>
                  <a:srgbClr val="5151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программа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3200" dirty="0">
                <a:solidFill>
                  <a:srgbClr val="5151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Учебник (в печатной и ЭФ)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3200" dirty="0">
                <a:solidFill>
                  <a:srgbClr val="5151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тетрадь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3200" dirty="0">
                <a:solidFill>
                  <a:srgbClr val="5151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пособие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"/>
            <a:ext cx="11938000" cy="135729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УМК по биологии для 10-11 </a:t>
            </a:r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 (базовый уровень) В.И. </a:t>
            </a:r>
            <a:r>
              <a:rPr lang="ru-RU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Сивоглазова</a:t>
            </a:r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И.Б. Агафоновой, Е.Т. Захаровой и др</a:t>
            </a:r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1.3.5.6.6.1- 1.3.5.6.6.2)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12" y="1857366"/>
            <a:ext cx="2180007" cy="29736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2035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52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0572" y="-179124"/>
            <a:ext cx="12772571" cy="6808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3324407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539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7" y="114752"/>
            <a:ext cx="11756571" cy="674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661034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550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68" y="506565"/>
            <a:ext cx="12032343" cy="614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61578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999317603"/>
              </p:ext>
            </p:ext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180810" name="think-cell Slide" r:id="rId5" imgW="360" imgH="360" progId="">
              <p:embed/>
            </p:oleObj>
          </a:graphicData>
        </a:graphic>
      </p:graphicFrame>
      <p:sp>
        <p:nvSpPr>
          <p:cNvPr id="14" name="Rectangle 13" hidden="1"/>
          <p:cNvSpPr/>
          <p:nvPr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158863" y="1534239"/>
            <a:ext cx="288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ea typeface="Helios-Cond-Light"/>
                <a:cs typeface="Calibri" panose="020F0502020204030204" pitchFamily="34" charset="0"/>
                <a:sym typeface="Helios-Cond-Light"/>
              </a:rPr>
              <a:t>Как помочь школьникам хорошо учиться?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672088" y="1535769"/>
            <a:ext cx="288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ea typeface="Helios-Cond-Light"/>
                <a:cs typeface="Calibri" panose="020F0502020204030204" pitchFamily="34" charset="0"/>
                <a:sym typeface="Helios-Cond-Light"/>
              </a:rPr>
              <a:t>Как сделать уроки биологии интересными и увлекательными для учащихся?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8185380" y="1535768"/>
            <a:ext cx="30242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ea typeface="Helios-Cond-Light"/>
                <a:cs typeface="Calibri Light" panose="020F0302020204030204" pitchFamily="34" charset="0"/>
                <a:sym typeface="Helios-Cond-Light"/>
              </a:rPr>
              <a:t>Как хорошо подготовить учащихся к аттестации по биологии? </a:t>
            </a:r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307600" y="138101"/>
            <a:ext cx="10174923" cy="82455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 dirty="0" smtClean="0">
                <a:latin typeface="+mj-lt"/>
              </a:rPr>
              <a:t>ПЕРЕД УЧИТЕЛЕМ БИОЛОГИИ СТОЯТ 3 КЛЮЧЕВЫЕ ЗАДАЧИ</a:t>
            </a:r>
            <a:endParaRPr lang="ru-RU" sz="2400" dirty="0"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808" y="2844281"/>
            <a:ext cx="2650183" cy="26184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26" y="2806840"/>
            <a:ext cx="2725972" cy="26933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473" y="2786088"/>
            <a:ext cx="2767971" cy="27348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6420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560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128719"/>
            <a:ext cx="12090399" cy="5645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413212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570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51" y="573314"/>
            <a:ext cx="12046849" cy="6284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146358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extLst/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236871" name="think-cell Slide" r:id="rId5" imgW="360" imgH="360" progId="">
              <p:embed/>
            </p:oleObj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2200" b="1" dirty="0" err="1" smtClean="0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925307" y="122705"/>
            <a:ext cx="10127425" cy="1051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2400" dirty="0">
                <a:latin typeface="+mj-lt"/>
              </a:rPr>
              <a:t>МЕТОДИЧЕСКИЙ АППАРАТ</a:t>
            </a:r>
            <a:r>
              <a:rPr lang="ru-RU" sz="2400" dirty="0" smtClean="0">
                <a:latin typeface="+mj-lt"/>
              </a:rPr>
              <a:t>: </a:t>
            </a:r>
            <a:r>
              <a:rPr lang="ru-RU" dirty="0" smtClean="0">
                <a:latin typeface="+mj-lt"/>
              </a:rPr>
              <a:t>содержит </a:t>
            </a:r>
            <a:r>
              <a:rPr lang="ru-RU" dirty="0" err="1">
                <a:latin typeface="+mj-lt"/>
              </a:rPr>
              <a:t>компетентностные</a:t>
            </a:r>
            <a:r>
              <a:rPr lang="ru-RU" dirty="0">
                <a:latin typeface="+mj-lt"/>
              </a:rPr>
              <a:t> задания; </a:t>
            </a:r>
            <a:r>
              <a:rPr lang="ru-RU" dirty="0" smtClean="0">
                <a:latin typeface="+mj-lt"/>
              </a:rPr>
              <a:t>творческие задания;  </a:t>
            </a:r>
            <a:r>
              <a:rPr lang="ru-RU" dirty="0">
                <a:latin typeface="+mj-lt"/>
              </a:rPr>
              <a:t>анализ первичных научных данных</a:t>
            </a:r>
          </a:p>
          <a:p>
            <a:pPr>
              <a:lnSpc>
                <a:spcPct val="100000"/>
              </a:lnSpc>
            </a:pPr>
            <a:r>
              <a:rPr lang="ru-RU" sz="2400" dirty="0" smtClean="0">
                <a:latin typeface="+mj-lt"/>
              </a:rPr>
              <a:t> </a:t>
            </a:r>
          </a:p>
          <a:p>
            <a:endParaRPr lang="ru-RU" sz="2400" dirty="0" smtClean="0">
              <a:latin typeface="+mj-lt"/>
            </a:endParaRPr>
          </a:p>
          <a:p>
            <a:endParaRPr lang="ru-RU" sz="2400" dirty="0" smtClean="0">
              <a:latin typeface="+mj-lt"/>
            </a:endParaRPr>
          </a:p>
          <a:p>
            <a:endParaRPr lang="ru-RU" sz="2400" dirty="0" smtClean="0">
              <a:latin typeface="+mj-lt"/>
            </a:endParaRPr>
          </a:p>
          <a:p>
            <a:endParaRPr lang="ru-RU" sz="2400" dirty="0" smtClean="0">
              <a:latin typeface="+mj-lt"/>
            </a:endParaRPr>
          </a:p>
          <a:p>
            <a:endParaRPr lang="ru-RU" sz="2400" dirty="0" smtClean="0">
              <a:latin typeface="+mj-lt"/>
            </a:endParaRPr>
          </a:p>
          <a:p>
            <a:endParaRPr lang="ru-RU" sz="2400" dirty="0" smtClean="0">
              <a:latin typeface="+mj-lt"/>
            </a:endParaRPr>
          </a:p>
          <a:p>
            <a:endParaRPr lang="ru-RU" sz="2400" dirty="0" smtClean="0">
              <a:latin typeface="+mj-lt"/>
            </a:endParaRPr>
          </a:p>
          <a:p>
            <a:endParaRPr lang="ru-RU" sz="2400" dirty="0" smtClean="0">
              <a:latin typeface="+mj-lt"/>
            </a:endParaRPr>
          </a:p>
          <a:p>
            <a:endParaRPr lang="ru-RU" sz="2400" dirty="0" smtClean="0">
              <a:latin typeface="+mj-lt"/>
            </a:endParaRPr>
          </a:p>
          <a:p>
            <a:endParaRPr lang="ru-RU" sz="2400" dirty="0" smtClean="0">
              <a:latin typeface="+mj-lt"/>
            </a:endParaRPr>
          </a:p>
          <a:p>
            <a:endParaRPr lang="ru-RU" sz="2400" dirty="0" smtClean="0">
              <a:latin typeface="+mj-lt"/>
            </a:endParaRPr>
          </a:p>
          <a:p>
            <a:endParaRPr lang="ru-RU" sz="2400" dirty="0" smtClean="0">
              <a:latin typeface="+mj-lt"/>
            </a:endParaRPr>
          </a:p>
          <a:p>
            <a:endParaRPr lang="ru-RU" sz="2400" dirty="0" smtClean="0">
              <a:latin typeface="+mj-lt"/>
            </a:endParaRPr>
          </a:p>
          <a:p>
            <a:endParaRPr lang="ru-RU" sz="2400" dirty="0" smtClean="0">
              <a:latin typeface="+mj-lt"/>
            </a:endParaRPr>
          </a:p>
          <a:p>
            <a:endParaRPr lang="ru-RU" sz="2400" dirty="0" smtClean="0">
              <a:latin typeface="+mj-lt"/>
            </a:endParaRPr>
          </a:p>
          <a:p>
            <a:endParaRPr lang="ru-RU" sz="2400" dirty="0" smtClean="0">
              <a:latin typeface="+mj-lt"/>
            </a:endParaRPr>
          </a:p>
          <a:p>
            <a:endParaRPr lang="ru-RU" sz="2400" dirty="0" smtClean="0">
              <a:latin typeface="+mj-lt"/>
            </a:endParaRPr>
          </a:p>
          <a:p>
            <a:endParaRPr lang="ru-RU" altLang="ru-RU" sz="24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925304" y="1050106"/>
            <a:ext cx="9452411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ru-RU" sz="1600" dirty="0"/>
              <a:t>Способствует формированию у учащихся целостного представления о мире с точки зрения современной </a:t>
            </a:r>
            <a:r>
              <a:rPr lang="ru-RU" sz="1600" dirty="0" smtClean="0"/>
              <a:t>науки</a:t>
            </a:r>
            <a:endParaRPr lang="ru-RU" sz="1600" dirty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altLang="ru-RU" sz="1600" dirty="0">
              <a:cs typeface="Calibri" panose="020F050202020403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052733" y="262110"/>
            <a:ext cx="925523" cy="130072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84524" y="712727"/>
            <a:ext cx="968645" cy="1310345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Овал 9"/>
          <p:cNvSpPr/>
          <p:nvPr/>
        </p:nvSpPr>
        <p:spPr>
          <a:xfrm>
            <a:off x="214177" y="122703"/>
            <a:ext cx="608139" cy="608139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pic>
        <p:nvPicPr>
          <p:cNvPr id="12" name="Picture 17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1850019"/>
            <a:ext cx="6114481" cy="108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876" y="2023069"/>
            <a:ext cx="6011415" cy="1125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7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40" y="3122858"/>
            <a:ext cx="5735599" cy="24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7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483" y="3122854"/>
            <a:ext cx="5863772" cy="2656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7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753" y="5338336"/>
            <a:ext cx="4644571" cy="1418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22984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extLst/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465934" name="think-cell Slide" r:id="rId5" imgW="360" imgH="360" progId="">
              <p:embed/>
            </p:oleObj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925307" y="122705"/>
            <a:ext cx="10127425" cy="1051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2400" dirty="0">
                <a:latin typeface="Calibri"/>
              </a:rPr>
              <a:t>МЕТОДИЧЕСКИЙ АППАРАТ</a:t>
            </a:r>
            <a:r>
              <a:rPr lang="ru-RU" sz="2400" dirty="0" smtClean="0">
                <a:latin typeface="Calibri"/>
              </a:rPr>
              <a:t>: </a:t>
            </a:r>
            <a:r>
              <a:rPr lang="ru-RU" dirty="0" smtClean="0">
                <a:latin typeface="Calibri"/>
              </a:rPr>
              <a:t>содержит </a:t>
            </a:r>
            <a:r>
              <a:rPr lang="ru-RU" dirty="0" err="1">
                <a:latin typeface="Calibri"/>
              </a:rPr>
              <a:t>компетентностные</a:t>
            </a:r>
            <a:r>
              <a:rPr lang="ru-RU" dirty="0">
                <a:latin typeface="Calibri"/>
              </a:rPr>
              <a:t> задания; </a:t>
            </a:r>
            <a:r>
              <a:rPr lang="ru-RU" dirty="0" smtClean="0">
                <a:latin typeface="Calibri"/>
              </a:rPr>
              <a:t>творческие задания;  </a:t>
            </a:r>
            <a:r>
              <a:rPr lang="ru-RU" dirty="0">
                <a:latin typeface="Calibri"/>
              </a:rPr>
              <a:t>анализ первичных научных данных</a:t>
            </a:r>
          </a:p>
          <a:p>
            <a:pPr>
              <a:lnSpc>
                <a:spcPct val="100000"/>
              </a:lnSpc>
            </a:pPr>
            <a:r>
              <a:rPr lang="ru-RU" sz="2400" dirty="0" smtClean="0">
                <a:latin typeface="Calibri"/>
              </a:rPr>
              <a:t> </a:t>
            </a: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altLang="ru-RU" sz="2400" dirty="0">
              <a:latin typeface="Calibri"/>
              <a:cs typeface="Calibri" panose="020F0502020204030204" pitchFamily="34" charset="0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925304" y="1050106"/>
            <a:ext cx="9452411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ru-RU" sz="1600" dirty="0"/>
              <a:t>Способствует формированию у учащихся целостного представления о мире с точки зрения современной </a:t>
            </a:r>
            <a:r>
              <a:rPr lang="ru-RU" sz="1600" dirty="0" smtClean="0"/>
              <a:t>науки</a:t>
            </a:r>
            <a:endParaRPr lang="ru-RU" sz="1600" dirty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altLang="ru-RU" sz="1600" dirty="0">
              <a:cs typeface="Calibri" panose="020F050202020403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052733" y="262110"/>
            <a:ext cx="925523" cy="130072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84524" y="712727"/>
            <a:ext cx="968645" cy="1310345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Овал 9"/>
          <p:cNvSpPr/>
          <p:nvPr/>
        </p:nvSpPr>
        <p:spPr>
          <a:xfrm>
            <a:off x="214177" y="122703"/>
            <a:ext cx="608139" cy="608139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17" name="Picture 17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429" y="4627791"/>
            <a:ext cx="4644571" cy="1418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76" y="1698748"/>
            <a:ext cx="7561943" cy="394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95" y="1800493"/>
            <a:ext cx="6822140" cy="355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291" y="1903641"/>
            <a:ext cx="54102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95" y="3001266"/>
            <a:ext cx="5476885" cy="3253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47999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444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" y="1317625"/>
            <a:ext cx="6257925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44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6" y="1766658"/>
            <a:ext cx="6105525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44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544" y="3313112"/>
            <a:ext cx="55626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44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-20638"/>
            <a:ext cx="6581775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442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52" y="271234"/>
            <a:ext cx="551497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7909001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extLst/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466961" name="think-cell Slide" r:id="rId5" imgW="360" imgH="360" progId="">
              <p:embed/>
            </p:oleObj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925307" y="122705"/>
            <a:ext cx="10127425" cy="1051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2400" dirty="0">
                <a:latin typeface="Calibri"/>
              </a:rPr>
              <a:t>МЕТОДИЧЕСКИЙ АППАРАТ</a:t>
            </a:r>
            <a:r>
              <a:rPr lang="ru-RU" sz="2400" dirty="0" smtClean="0">
                <a:latin typeface="Calibri"/>
              </a:rPr>
              <a:t>: </a:t>
            </a:r>
            <a:r>
              <a:rPr lang="ru-RU" dirty="0" smtClean="0">
                <a:latin typeface="Calibri"/>
              </a:rPr>
              <a:t>содержит </a:t>
            </a:r>
            <a:r>
              <a:rPr lang="ru-RU" dirty="0" err="1">
                <a:latin typeface="Calibri"/>
              </a:rPr>
              <a:t>компетентностные</a:t>
            </a:r>
            <a:r>
              <a:rPr lang="ru-RU" dirty="0">
                <a:latin typeface="Calibri"/>
              </a:rPr>
              <a:t> задания; </a:t>
            </a:r>
            <a:r>
              <a:rPr lang="ru-RU" dirty="0" smtClean="0">
                <a:latin typeface="Calibri"/>
              </a:rPr>
              <a:t>творческие задания;  </a:t>
            </a:r>
            <a:r>
              <a:rPr lang="ru-RU" dirty="0">
                <a:latin typeface="Calibri"/>
              </a:rPr>
              <a:t>анализ первичных научных данных</a:t>
            </a:r>
          </a:p>
          <a:p>
            <a:pPr>
              <a:lnSpc>
                <a:spcPct val="100000"/>
              </a:lnSpc>
            </a:pPr>
            <a:r>
              <a:rPr lang="ru-RU" sz="2400" dirty="0" smtClean="0">
                <a:latin typeface="Calibri"/>
              </a:rPr>
              <a:t> </a:t>
            </a: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altLang="ru-RU" sz="2400" dirty="0">
              <a:latin typeface="Calibri"/>
              <a:cs typeface="Calibri" panose="020F0502020204030204" pitchFamily="34" charset="0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925304" y="1050106"/>
            <a:ext cx="9452411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ru-RU" sz="1600" dirty="0"/>
              <a:t>Способствует формированию у учащихся целостного представления о мире с точки зрения современной </a:t>
            </a:r>
            <a:r>
              <a:rPr lang="ru-RU" sz="1600" dirty="0" smtClean="0"/>
              <a:t>науки</a:t>
            </a:r>
            <a:endParaRPr lang="ru-RU" sz="1600" dirty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altLang="ru-RU" sz="1600" dirty="0">
              <a:cs typeface="Calibri" panose="020F050202020403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052733" y="262110"/>
            <a:ext cx="925523" cy="130072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Овал 9"/>
          <p:cNvSpPr/>
          <p:nvPr/>
        </p:nvSpPr>
        <p:spPr>
          <a:xfrm>
            <a:off x="214177" y="122703"/>
            <a:ext cx="608139" cy="608139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924" y="1562830"/>
            <a:ext cx="5257711" cy="414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401" y="1562834"/>
            <a:ext cx="273367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59" y="1698748"/>
            <a:ext cx="2714625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815252" y="907658"/>
            <a:ext cx="968645" cy="1310345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694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04" y="3819140"/>
            <a:ext cx="543877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47999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extLst/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467985" name="think-cell Slide" r:id="rId5" imgW="360" imgH="360" progId="">
              <p:embed/>
            </p:oleObj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925307" y="122705"/>
            <a:ext cx="10127425" cy="1051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2400" dirty="0">
                <a:latin typeface="Calibri"/>
              </a:rPr>
              <a:t>МЕТОДИЧЕСКИЙ АППАРАТ</a:t>
            </a:r>
            <a:r>
              <a:rPr lang="ru-RU" sz="2400" dirty="0" smtClean="0">
                <a:latin typeface="Calibri"/>
              </a:rPr>
              <a:t>: </a:t>
            </a:r>
            <a:r>
              <a:rPr lang="ru-RU" dirty="0" smtClean="0">
                <a:latin typeface="Calibri"/>
              </a:rPr>
              <a:t>содержит </a:t>
            </a:r>
            <a:r>
              <a:rPr lang="ru-RU" dirty="0" err="1">
                <a:latin typeface="Calibri"/>
              </a:rPr>
              <a:t>компетентностные</a:t>
            </a:r>
            <a:r>
              <a:rPr lang="ru-RU" dirty="0">
                <a:latin typeface="Calibri"/>
              </a:rPr>
              <a:t> задания; </a:t>
            </a:r>
            <a:r>
              <a:rPr lang="ru-RU" dirty="0" smtClean="0">
                <a:latin typeface="Calibri"/>
              </a:rPr>
              <a:t>творческие задания;  </a:t>
            </a:r>
            <a:r>
              <a:rPr lang="ru-RU" dirty="0">
                <a:latin typeface="Calibri"/>
              </a:rPr>
              <a:t>анализ первичных научных данных</a:t>
            </a:r>
          </a:p>
          <a:p>
            <a:pPr>
              <a:lnSpc>
                <a:spcPct val="100000"/>
              </a:lnSpc>
            </a:pPr>
            <a:r>
              <a:rPr lang="ru-RU" sz="2400" dirty="0" smtClean="0">
                <a:latin typeface="Calibri"/>
              </a:rPr>
              <a:t> </a:t>
            </a: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altLang="ru-RU" sz="2400" dirty="0">
              <a:latin typeface="Calibri"/>
              <a:cs typeface="Calibri" panose="020F0502020204030204" pitchFamily="34" charset="0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925304" y="1050106"/>
            <a:ext cx="9452411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ru-RU" sz="1600" dirty="0"/>
              <a:t>Способствует формированию у учащихся целостного представления о мире с точки зрения современной </a:t>
            </a:r>
            <a:r>
              <a:rPr lang="ru-RU" sz="1600" dirty="0" smtClean="0"/>
              <a:t>науки</a:t>
            </a:r>
            <a:endParaRPr lang="ru-RU" sz="1600" dirty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altLang="ru-RU" sz="1600" dirty="0">
              <a:cs typeface="Calibri" panose="020F050202020403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052733" y="262110"/>
            <a:ext cx="925523" cy="130072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Овал 9"/>
          <p:cNvSpPr/>
          <p:nvPr/>
        </p:nvSpPr>
        <p:spPr>
          <a:xfrm>
            <a:off x="214177" y="122703"/>
            <a:ext cx="608139" cy="608139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815252" y="907658"/>
            <a:ext cx="968645" cy="1310345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37" y="1802494"/>
            <a:ext cx="57912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797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36" y="3374802"/>
            <a:ext cx="5648325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880" y="2218007"/>
            <a:ext cx="6181725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6770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extLst/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478225" name="think-cell Slide" r:id="rId5" imgW="360" imgH="360" progId="">
              <p:embed/>
            </p:oleObj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925307" y="122705"/>
            <a:ext cx="10127425" cy="1051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2400" dirty="0">
                <a:latin typeface="Calibri"/>
              </a:rPr>
              <a:t>МЕТОДИЧЕСКИЙ АППАРАТ</a:t>
            </a:r>
            <a:r>
              <a:rPr lang="ru-RU" sz="2400" dirty="0" smtClean="0">
                <a:latin typeface="Calibri"/>
              </a:rPr>
              <a:t>: </a:t>
            </a:r>
            <a:r>
              <a:rPr lang="ru-RU" dirty="0" smtClean="0">
                <a:latin typeface="Calibri"/>
              </a:rPr>
              <a:t>содержит </a:t>
            </a:r>
            <a:r>
              <a:rPr lang="ru-RU" dirty="0" err="1">
                <a:latin typeface="Calibri"/>
              </a:rPr>
              <a:t>компетентностные</a:t>
            </a:r>
            <a:r>
              <a:rPr lang="ru-RU" dirty="0">
                <a:latin typeface="Calibri"/>
              </a:rPr>
              <a:t> задания; </a:t>
            </a:r>
            <a:r>
              <a:rPr lang="ru-RU" dirty="0" smtClean="0">
                <a:latin typeface="Calibri"/>
              </a:rPr>
              <a:t>творческие задания;  </a:t>
            </a:r>
            <a:r>
              <a:rPr lang="ru-RU" dirty="0">
                <a:latin typeface="Calibri"/>
              </a:rPr>
              <a:t>анализ первичных научных данных</a:t>
            </a:r>
          </a:p>
          <a:p>
            <a:pPr>
              <a:lnSpc>
                <a:spcPct val="100000"/>
              </a:lnSpc>
            </a:pPr>
            <a:r>
              <a:rPr lang="ru-RU" sz="2400" dirty="0" smtClean="0">
                <a:latin typeface="Calibri"/>
              </a:rPr>
              <a:t> </a:t>
            </a: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altLang="ru-RU" sz="2400" dirty="0">
              <a:latin typeface="Calibri"/>
              <a:cs typeface="Calibri" panose="020F0502020204030204" pitchFamily="34" charset="0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925304" y="1050106"/>
            <a:ext cx="9452411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ru-RU" sz="1600" dirty="0"/>
              <a:t>Способствует формированию у учащихся целостного представления о мире с точки зрения современной </a:t>
            </a:r>
            <a:r>
              <a:rPr lang="ru-RU" sz="1600" dirty="0" smtClean="0"/>
              <a:t>науки</a:t>
            </a:r>
            <a:endParaRPr lang="ru-RU" sz="1600" dirty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altLang="ru-RU" sz="1600" dirty="0">
              <a:cs typeface="Calibri" panose="020F050202020403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052733" y="262110"/>
            <a:ext cx="925523" cy="130072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Овал 9"/>
          <p:cNvSpPr/>
          <p:nvPr/>
        </p:nvSpPr>
        <p:spPr>
          <a:xfrm>
            <a:off x="214177" y="122703"/>
            <a:ext cx="608139" cy="608139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815252" y="907658"/>
            <a:ext cx="968645" cy="1310345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797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1673456"/>
            <a:ext cx="5648325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821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019" y="1986190"/>
            <a:ext cx="54483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8211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16" y="4025000"/>
            <a:ext cx="55626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8212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332" y="3815450"/>
            <a:ext cx="5619751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42627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extLst/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497684" name="think-cell Slide" r:id="rId5" imgW="360" imgH="360" progId="">
              <p:embed/>
            </p:oleObj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925307" y="122705"/>
            <a:ext cx="10127425" cy="1051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2400" dirty="0">
                <a:latin typeface="Calibri"/>
              </a:rPr>
              <a:t>МЕТОДИЧЕСКИЙ АППАРАТ</a:t>
            </a:r>
            <a:r>
              <a:rPr lang="ru-RU" sz="2400" dirty="0" smtClean="0">
                <a:latin typeface="Calibri"/>
              </a:rPr>
              <a:t>: </a:t>
            </a:r>
            <a:r>
              <a:rPr lang="ru-RU" dirty="0" smtClean="0">
                <a:latin typeface="Calibri"/>
              </a:rPr>
              <a:t>содержит </a:t>
            </a:r>
            <a:r>
              <a:rPr lang="ru-RU" dirty="0" err="1">
                <a:latin typeface="Calibri"/>
              </a:rPr>
              <a:t>компетентностные</a:t>
            </a:r>
            <a:r>
              <a:rPr lang="ru-RU" dirty="0">
                <a:latin typeface="Calibri"/>
              </a:rPr>
              <a:t> задания; </a:t>
            </a:r>
            <a:r>
              <a:rPr lang="ru-RU" dirty="0" smtClean="0">
                <a:latin typeface="Calibri"/>
              </a:rPr>
              <a:t>творческие задания;  </a:t>
            </a:r>
            <a:r>
              <a:rPr lang="ru-RU" dirty="0">
                <a:latin typeface="Calibri"/>
              </a:rPr>
              <a:t>анализ первичных научных данных</a:t>
            </a:r>
          </a:p>
          <a:p>
            <a:pPr>
              <a:lnSpc>
                <a:spcPct val="100000"/>
              </a:lnSpc>
            </a:pPr>
            <a:r>
              <a:rPr lang="ru-RU" sz="2400" dirty="0" smtClean="0">
                <a:latin typeface="Calibri"/>
              </a:rPr>
              <a:t> </a:t>
            </a: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altLang="ru-RU" sz="2400" dirty="0">
              <a:latin typeface="Calibri"/>
              <a:cs typeface="Calibri" panose="020F0502020204030204" pitchFamily="34" charset="0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925304" y="1050106"/>
            <a:ext cx="9452411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ru-RU" sz="1600" dirty="0"/>
              <a:t>Способствует формированию у учащихся целостного представления о мире с точки зрения современной </a:t>
            </a:r>
            <a:r>
              <a:rPr lang="ru-RU" sz="1600" dirty="0" smtClean="0"/>
              <a:t>науки</a:t>
            </a:r>
            <a:endParaRPr lang="ru-RU" sz="1600" dirty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altLang="ru-RU" sz="1600" dirty="0">
              <a:cs typeface="Calibri" panose="020F050202020403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052733" y="262110"/>
            <a:ext cx="925523" cy="130072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Овал 9"/>
          <p:cNvSpPr/>
          <p:nvPr/>
        </p:nvSpPr>
        <p:spPr>
          <a:xfrm>
            <a:off x="214177" y="122703"/>
            <a:ext cx="608139" cy="608139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815252" y="907658"/>
            <a:ext cx="968645" cy="1310345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77" y="1664466"/>
            <a:ext cx="5168579" cy="348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767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523" y="1213117"/>
            <a:ext cx="576262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7671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612" y="2976260"/>
            <a:ext cx="4308205" cy="217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131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extLst/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498705" name="think-cell Slide" r:id="rId5" imgW="360" imgH="360" progId="">
              <p:embed/>
            </p:oleObj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22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925307" y="122705"/>
            <a:ext cx="10127425" cy="1051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2400" dirty="0">
                <a:latin typeface="Calibri"/>
              </a:rPr>
              <a:t>МЕТОДИЧЕСКИЙ АППАРАТ</a:t>
            </a:r>
            <a:r>
              <a:rPr lang="ru-RU" sz="2400" dirty="0" smtClean="0">
                <a:latin typeface="Calibri"/>
              </a:rPr>
              <a:t>: </a:t>
            </a:r>
            <a:r>
              <a:rPr lang="ru-RU" dirty="0" smtClean="0">
                <a:latin typeface="Calibri"/>
              </a:rPr>
              <a:t>содержит </a:t>
            </a:r>
            <a:r>
              <a:rPr lang="ru-RU" dirty="0" err="1">
                <a:latin typeface="Calibri"/>
              </a:rPr>
              <a:t>компетентностные</a:t>
            </a:r>
            <a:r>
              <a:rPr lang="ru-RU" dirty="0">
                <a:latin typeface="Calibri"/>
              </a:rPr>
              <a:t> задания; </a:t>
            </a:r>
            <a:r>
              <a:rPr lang="ru-RU" dirty="0" smtClean="0">
                <a:latin typeface="Calibri"/>
              </a:rPr>
              <a:t>творческие задания;  </a:t>
            </a:r>
            <a:r>
              <a:rPr lang="ru-RU" dirty="0">
                <a:latin typeface="Calibri"/>
              </a:rPr>
              <a:t>анализ первичных научных данных</a:t>
            </a:r>
          </a:p>
          <a:p>
            <a:pPr>
              <a:lnSpc>
                <a:spcPct val="100000"/>
              </a:lnSpc>
            </a:pPr>
            <a:r>
              <a:rPr lang="ru-RU" sz="2400" dirty="0" smtClean="0">
                <a:latin typeface="Calibri"/>
              </a:rPr>
              <a:t> </a:t>
            </a: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sz="2400" dirty="0" smtClean="0">
              <a:latin typeface="Calibri"/>
            </a:endParaRPr>
          </a:p>
          <a:p>
            <a:endParaRPr lang="ru-RU" altLang="ru-RU" sz="2400" dirty="0">
              <a:latin typeface="Calibri"/>
              <a:cs typeface="Calibri" panose="020F0502020204030204" pitchFamily="34" charset="0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925304" y="1050106"/>
            <a:ext cx="9452411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ru-RU" sz="1600" dirty="0"/>
              <a:t>Способствует формированию у учащихся целостного представления о мире с точки зрения современной </a:t>
            </a:r>
            <a:r>
              <a:rPr lang="ru-RU" sz="1600" dirty="0" smtClean="0"/>
              <a:t>науки</a:t>
            </a:r>
            <a:endParaRPr lang="ru-RU" sz="1600" dirty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altLang="ru-RU" sz="1600" dirty="0">
              <a:cs typeface="Calibri" panose="020F050202020403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052733" y="262110"/>
            <a:ext cx="925523" cy="130072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Овал 9"/>
          <p:cNvSpPr/>
          <p:nvPr/>
        </p:nvSpPr>
        <p:spPr>
          <a:xfrm>
            <a:off x="214177" y="122703"/>
            <a:ext cx="608139" cy="608139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pic>
        <p:nvPicPr>
          <p:cNvPr id="49766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80" y="1698749"/>
            <a:ext cx="6000751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766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16" y="3197681"/>
            <a:ext cx="4170399" cy="2692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869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931" y="1698750"/>
            <a:ext cx="591502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967652" y="1060057"/>
            <a:ext cx="968645" cy="1310345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8692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2846515"/>
            <a:ext cx="5276851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2642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386832780"/>
              </p:ext>
            </p:ext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246088" name="think-cell Slide" r:id="rId5" imgW="360" imgH="360" progId="">
              <p:embed/>
            </p:oleObj>
          </a:graphicData>
        </a:graphic>
      </p:graphicFrame>
      <p:sp>
        <p:nvSpPr>
          <p:cNvPr id="14" name="Rectangle 13" hidden="1"/>
          <p:cNvSpPr/>
          <p:nvPr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6329" y="5513396"/>
            <a:ext cx="11674136" cy="594545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12" name="Title 3"/>
          <p:cNvSpPr>
            <a:spLocks noGrp="1"/>
          </p:cNvSpPr>
          <p:nvPr>
            <p:ph type="title"/>
          </p:nvPr>
        </p:nvSpPr>
        <p:spPr>
          <a:xfrm>
            <a:off x="175044" y="144999"/>
            <a:ext cx="11259395" cy="57606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400" dirty="0"/>
              <a:t>В УСЛОВИЯХ ИСКЛЮЧЕНИЯ РЯДА ЛИНИЙ ИЗ ФПУ </a:t>
            </a:r>
            <a:r>
              <a:rPr lang="ru-RU" sz="2400" smtClean="0"/>
              <a:t>У УЧИТЕЛЕЙ </a:t>
            </a:r>
            <a:r>
              <a:rPr lang="ru-RU" sz="2400" dirty="0"/>
              <a:t>ПОЯВЛИСЬ ДОПОЛНИТЕЛЬНЫЕ СЛОЖНОСТИ В РЕШЕНИИ КЛЮЧЕВЫХ ЗАДАЧ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66329" y="5513396"/>
            <a:ext cx="116741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cs typeface="Calibri" panose="020F0502020204030204" pitchFamily="34" charset="0"/>
              </a:rPr>
              <a:t>Смена линий УМК – это всегда </a:t>
            </a:r>
            <a:r>
              <a:rPr lang="ru-RU" b="1" smtClean="0">
                <a:solidFill>
                  <a:schemeClr val="bg1"/>
                </a:solidFill>
                <a:cs typeface="Calibri" panose="020F0502020204030204" pitchFamily="34" charset="0"/>
              </a:rPr>
              <a:t>дополнительные финансовые расходы</a:t>
            </a:r>
            <a:r>
              <a:rPr lang="ru-RU" b="1" dirty="0" smtClean="0">
                <a:solidFill>
                  <a:schemeClr val="bg1"/>
                </a:solidFill>
                <a:cs typeface="Calibri" panose="020F0502020204030204" pitchFamily="34" charset="0"/>
              </a:rPr>
              <a:t>, трудозатраты и часто снижение образовательных результатов </a:t>
            </a:r>
            <a:endParaRPr lang="ru-RU" b="1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18" name="Pentagon 5"/>
          <p:cNvSpPr/>
          <p:nvPr/>
        </p:nvSpPr>
        <p:spPr>
          <a:xfrm>
            <a:off x="3190507" y="1746063"/>
            <a:ext cx="5416464" cy="936000"/>
          </a:xfrm>
          <a:prstGeom prst="homePlate">
            <a:avLst>
              <a:gd name="adj" fmla="val 0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16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Как закончить 9-й класс без привычных учебников при смене линии</a:t>
            </a:r>
          </a:p>
        </p:txBody>
      </p:sp>
      <p:sp>
        <p:nvSpPr>
          <p:cNvPr id="20" name="Pentagon 7"/>
          <p:cNvSpPr/>
          <p:nvPr/>
        </p:nvSpPr>
        <p:spPr>
          <a:xfrm>
            <a:off x="3190508" y="2823865"/>
            <a:ext cx="4922413" cy="936000"/>
          </a:xfrm>
          <a:prstGeom prst="homePlate">
            <a:avLst>
              <a:gd name="adj" fmla="val 0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16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Где найти время для подготовки к урокам при переходе на новую линию, по которой нужно начинать работать с нуля</a:t>
            </a:r>
          </a:p>
        </p:txBody>
      </p:sp>
      <p:sp>
        <p:nvSpPr>
          <p:cNvPr id="21" name="Pentagon 7"/>
          <p:cNvSpPr/>
          <p:nvPr/>
        </p:nvSpPr>
        <p:spPr>
          <a:xfrm>
            <a:off x="3190508" y="3907876"/>
            <a:ext cx="4922413" cy="936000"/>
          </a:xfrm>
          <a:prstGeom prst="homePlate">
            <a:avLst>
              <a:gd name="adj" fmla="val 0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16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Как быстро переработать все рабочие программы</a:t>
            </a:r>
            <a:endParaRPr lang="ru-RU" sz="16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0" name="Овал 12"/>
          <p:cNvSpPr/>
          <p:nvPr/>
        </p:nvSpPr>
        <p:spPr>
          <a:xfrm>
            <a:off x="2045908" y="3889172"/>
            <a:ext cx="973408" cy="973408"/>
          </a:xfrm>
          <a:prstGeom prst="ellipse">
            <a:avLst/>
          </a:prstGeom>
          <a:noFill/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2800" dirty="0" err="1" smtClean="0">
              <a:solidFill>
                <a:schemeClr val="bg1"/>
              </a:solidFill>
            </a:endParaRPr>
          </a:p>
        </p:txBody>
      </p:sp>
      <p:sp>
        <p:nvSpPr>
          <p:cNvPr id="17" name="Freeform 32"/>
          <p:cNvSpPr>
            <a:spLocks noEditPoints="1"/>
          </p:cNvSpPr>
          <p:nvPr/>
        </p:nvSpPr>
        <p:spPr bwMode="auto">
          <a:xfrm>
            <a:off x="2268544" y="4096070"/>
            <a:ext cx="528273" cy="528273"/>
          </a:xfrm>
          <a:custGeom>
            <a:avLst/>
            <a:gdLst/>
            <a:ahLst/>
            <a:cxnLst>
              <a:cxn ang="0">
                <a:pos x="0" y="238"/>
              </a:cxn>
              <a:cxn ang="0">
                <a:pos x="11" y="216"/>
              </a:cxn>
              <a:cxn ang="0">
                <a:pos x="18" y="189"/>
              </a:cxn>
              <a:cxn ang="0">
                <a:pos x="19" y="185"/>
              </a:cxn>
              <a:cxn ang="0">
                <a:pos x="24" y="179"/>
              </a:cxn>
              <a:cxn ang="0">
                <a:pos x="27" y="178"/>
              </a:cxn>
              <a:cxn ang="0">
                <a:pos x="64" y="156"/>
              </a:cxn>
              <a:cxn ang="0">
                <a:pos x="61" y="151"/>
              </a:cxn>
              <a:cxn ang="0">
                <a:pos x="61" y="146"/>
              </a:cxn>
              <a:cxn ang="0">
                <a:pos x="66" y="141"/>
              </a:cxn>
              <a:cxn ang="0">
                <a:pos x="85" y="159"/>
              </a:cxn>
              <a:cxn ang="0">
                <a:pos x="102" y="178"/>
              </a:cxn>
              <a:cxn ang="0">
                <a:pos x="98" y="183"/>
              </a:cxn>
              <a:cxn ang="0">
                <a:pos x="95" y="184"/>
              </a:cxn>
              <a:cxn ang="0">
                <a:pos x="88" y="179"/>
              </a:cxn>
              <a:cxn ang="0">
                <a:pos x="77" y="198"/>
              </a:cxn>
              <a:cxn ang="0">
                <a:pos x="66" y="217"/>
              </a:cxn>
              <a:cxn ang="0">
                <a:pos x="62" y="222"/>
              </a:cxn>
              <a:cxn ang="0">
                <a:pos x="54" y="226"/>
              </a:cxn>
              <a:cxn ang="0">
                <a:pos x="40" y="228"/>
              </a:cxn>
              <a:cxn ang="0">
                <a:pos x="16" y="238"/>
              </a:cxn>
              <a:cxn ang="0">
                <a:pos x="5" y="243"/>
              </a:cxn>
              <a:cxn ang="0">
                <a:pos x="0" y="243"/>
              </a:cxn>
              <a:cxn ang="0">
                <a:pos x="0" y="238"/>
              </a:cxn>
              <a:cxn ang="0">
                <a:pos x="0" y="238"/>
              </a:cxn>
              <a:cxn ang="0">
                <a:pos x="108" y="172"/>
              </a:cxn>
              <a:cxn ang="0">
                <a:pos x="112" y="174"/>
              </a:cxn>
              <a:cxn ang="0">
                <a:pos x="120" y="174"/>
              </a:cxn>
              <a:cxn ang="0">
                <a:pos x="229" y="53"/>
              </a:cxn>
              <a:cxn ang="0">
                <a:pos x="72" y="121"/>
              </a:cxn>
              <a:cxn ang="0">
                <a:pos x="69" y="125"/>
              </a:cxn>
              <a:cxn ang="0">
                <a:pos x="69" y="131"/>
              </a:cxn>
              <a:cxn ang="0">
                <a:pos x="91" y="154"/>
              </a:cxn>
              <a:cxn ang="0">
                <a:pos x="198" y="9"/>
              </a:cxn>
              <a:cxn ang="0">
                <a:pos x="198" y="9"/>
              </a:cxn>
              <a:cxn ang="0">
                <a:pos x="208" y="1"/>
              </a:cxn>
              <a:cxn ang="0">
                <a:pos x="219" y="0"/>
              </a:cxn>
              <a:cxn ang="0">
                <a:pos x="228" y="1"/>
              </a:cxn>
              <a:cxn ang="0">
                <a:pos x="237" y="8"/>
              </a:cxn>
              <a:cxn ang="0">
                <a:pos x="240" y="11"/>
              </a:cxn>
              <a:cxn ang="0">
                <a:pos x="243" y="20"/>
              </a:cxn>
              <a:cxn ang="0">
                <a:pos x="243" y="30"/>
              </a:cxn>
              <a:cxn ang="0">
                <a:pos x="240" y="40"/>
              </a:cxn>
              <a:cxn ang="0">
                <a:pos x="236" y="47"/>
              </a:cxn>
              <a:cxn ang="0">
                <a:pos x="198" y="9"/>
              </a:cxn>
              <a:cxn ang="0">
                <a:pos x="52" y="192"/>
              </a:cxn>
              <a:cxn ang="0">
                <a:pos x="48" y="190"/>
              </a:cxn>
              <a:cxn ang="0">
                <a:pos x="44" y="192"/>
              </a:cxn>
              <a:cxn ang="0">
                <a:pos x="43" y="194"/>
              </a:cxn>
              <a:cxn ang="0">
                <a:pos x="43" y="198"/>
              </a:cxn>
              <a:cxn ang="0">
                <a:pos x="44" y="201"/>
              </a:cxn>
              <a:cxn ang="0">
                <a:pos x="48" y="202"/>
              </a:cxn>
              <a:cxn ang="0">
                <a:pos x="52" y="201"/>
              </a:cxn>
              <a:cxn ang="0">
                <a:pos x="53" y="198"/>
              </a:cxn>
              <a:cxn ang="0">
                <a:pos x="53" y="194"/>
              </a:cxn>
              <a:cxn ang="0">
                <a:pos x="52" y="192"/>
              </a:cxn>
            </a:cxnLst>
            <a:rect l="0" t="0" r="r" b="b"/>
            <a:pathLst>
              <a:path w="245" h="245">
                <a:moveTo>
                  <a:pt x="0" y="238"/>
                </a:moveTo>
                <a:lnTo>
                  <a:pt x="0" y="238"/>
                </a:lnTo>
                <a:lnTo>
                  <a:pt x="6" y="228"/>
                </a:lnTo>
                <a:lnTo>
                  <a:pt x="11" y="216"/>
                </a:lnTo>
                <a:lnTo>
                  <a:pt x="15" y="203"/>
                </a:lnTo>
                <a:lnTo>
                  <a:pt x="18" y="189"/>
                </a:lnTo>
                <a:lnTo>
                  <a:pt x="18" y="189"/>
                </a:lnTo>
                <a:lnTo>
                  <a:pt x="19" y="185"/>
                </a:lnTo>
                <a:lnTo>
                  <a:pt x="22" y="182"/>
                </a:lnTo>
                <a:lnTo>
                  <a:pt x="24" y="179"/>
                </a:lnTo>
                <a:lnTo>
                  <a:pt x="27" y="178"/>
                </a:lnTo>
                <a:lnTo>
                  <a:pt x="27" y="178"/>
                </a:lnTo>
                <a:lnTo>
                  <a:pt x="47" y="168"/>
                </a:lnTo>
                <a:lnTo>
                  <a:pt x="64" y="156"/>
                </a:lnTo>
                <a:lnTo>
                  <a:pt x="61" y="151"/>
                </a:lnTo>
                <a:lnTo>
                  <a:pt x="61" y="151"/>
                </a:lnTo>
                <a:lnTo>
                  <a:pt x="59" y="149"/>
                </a:lnTo>
                <a:lnTo>
                  <a:pt x="61" y="146"/>
                </a:lnTo>
                <a:lnTo>
                  <a:pt x="66" y="141"/>
                </a:lnTo>
                <a:lnTo>
                  <a:pt x="66" y="141"/>
                </a:lnTo>
                <a:lnTo>
                  <a:pt x="66" y="141"/>
                </a:lnTo>
                <a:lnTo>
                  <a:pt x="85" y="159"/>
                </a:lnTo>
                <a:lnTo>
                  <a:pt x="102" y="178"/>
                </a:lnTo>
                <a:lnTo>
                  <a:pt x="102" y="178"/>
                </a:lnTo>
                <a:lnTo>
                  <a:pt x="103" y="178"/>
                </a:lnTo>
                <a:lnTo>
                  <a:pt x="98" y="183"/>
                </a:lnTo>
                <a:lnTo>
                  <a:pt x="98" y="183"/>
                </a:lnTo>
                <a:lnTo>
                  <a:pt x="95" y="184"/>
                </a:lnTo>
                <a:lnTo>
                  <a:pt x="92" y="183"/>
                </a:lnTo>
                <a:lnTo>
                  <a:pt x="88" y="179"/>
                </a:lnTo>
                <a:lnTo>
                  <a:pt x="88" y="179"/>
                </a:lnTo>
                <a:lnTo>
                  <a:pt x="77" y="198"/>
                </a:lnTo>
                <a:lnTo>
                  <a:pt x="66" y="217"/>
                </a:lnTo>
                <a:lnTo>
                  <a:pt x="66" y="217"/>
                </a:lnTo>
                <a:lnTo>
                  <a:pt x="64" y="221"/>
                </a:lnTo>
                <a:lnTo>
                  <a:pt x="62" y="222"/>
                </a:lnTo>
                <a:lnTo>
                  <a:pt x="59" y="224"/>
                </a:lnTo>
                <a:lnTo>
                  <a:pt x="54" y="226"/>
                </a:lnTo>
                <a:lnTo>
                  <a:pt x="54" y="226"/>
                </a:lnTo>
                <a:lnTo>
                  <a:pt x="40" y="228"/>
                </a:lnTo>
                <a:lnTo>
                  <a:pt x="28" y="233"/>
                </a:lnTo>
                <a:lnTo>
                  <a:pt x="16" y="238"/>
                </a:lnTo>
                <a:lnTo>
                  <a:pt x="5" y="243"/>
                </a:lnTo>
                <a:lnTo>
                  <a:pt x="5" y="243"/>
                </a:lnTo>
                <a:lnTo>
                  <a:pt x="3" y="245"/>
                </a:lnTo>
                <a:lnTo>
                  <a:pt x="0" y="243"/>
                </a:lnTo>
                <a:lnTo>
                  <a:pt x="0" y="241"/>
                </a:lnTo>
                <a:lnTo>
                  <a:pt x="0" y="238"/>
                </a:lnTo>
                <a:lnTo>
                  <a:pt x="0" y="238"/>
                </a:lnTo>
                <a:lnTo>
                  <a:pt x="0" y="238"/>
                </a:lnTo>
                <a:close/>
                <a:moveTo>
                  <a:pt x="91" y="154"/>
                </a:moveTo>
                <a:lnTo>
                  <a:pt x="108" y="172"/>
                </a:lnTo>
                <a:lnTo>
                  <a:pt x="108" y="172"/>
                </a:lnTo>
                <a:lnTo>
                  <a:pt x="112" y="174"/>
                </a:lnTo>
                <a:lnTo>
                  <a:pt x="116" y="175"/>
                </a:lnTo>
                <a:lnTo>
                  <a:pt x="120" y="174"/>
                </a:lnTo>
                <a:lnTo>
                  <a:pt x="124" y="172"/>
                </a:lnTo>
                <a:lnTo>
                  <a:pt x="229" y="53"/>
                </a:lnTo>
                <a:lnTo>
                  <a:pt x="190" y="14"/>
                </a:lnTo>
                <a:lnTo>
                  <a:pt x="72" y="121"/>
                </a:lnTo>
                <a:lnTo>
                  <a:pt x="72" y="121"/>
                </a:lnTo>
                <a:lnTo>
                  <a:pt x="69" y="125"/>
                </a:lnTo>
                <a:lnTo>
                  <a:pt x="68" y="129"/>
                </a:lnTo>
                <a:lnTo>
                  <a:pt x="69" y="131"/>
                </a:lnTo>
                <a:lnTo>
                  <a:pt x="72" y="135"/>
                </a:lnTo>
                <a:lnTo>
                  <a:pt x="91" y="154"/>
                </a:lnTo>
                <a:lnTo>
                  <a:pt x="91" y="154"/>
                </a:lnTo>
                <a:close/>
                <a:moveTo>
                  <a:pt x="198" y="9"/>
                </a:moveTo>
                <a:lnTo>
                  <a:pt x="198" y="9"/>
                </a:lnTo>
                <a:lnTo>
                  <a:pt x="198" y="9"/>
                </a:lnTo>
                <a:lnTo>
                  <a:pt x="203" y="4"/>
                </a:lnTo>
                <a:lnTo>
                  <a:pt x="208" y="1"/>
                </a:lnTo>
                <a:lnTo>
                  <a:pt x="214" y="0"/>
                </a:lnTo>
                <a:lnTo>
                  <a:pt x="219" y="0"/>
                </a:lnTo>
                <a:lnTo>
                  <a:pt x="224" y="0"/>
                </a:lnTo>
                <a:lnTo>
                  <a:pt x="228" y="1"/>
                </a:lnTo>
                <a:lnTo>
                  <a:pt x="233" y="4"/>
                </a:lnTo>
                <a:lnTo>
                  <a:pt x="237" y="8"/>
                </a:lnTo>
                <a:lnTo>
                  <a:pt x="237" y="8"/>
                </a:lnTo>
                <a:lnTo>
                  <a:pt x="240" y="11"/>
                </a:lnTo>
                <a:lnTo>
                  <a:pt x="242" y="15"/>
                </a:lnTo>
                <a:lnTo>
                  <a:pt x="243" y="20"/>
                </a:lnTo>
                <a:lnTo>
                  <a:pt x="245" y="25"/>
                </a:lnTo>
                <a:lnTo>
                  <a:pt x="243" y="30"/>
                </a:lnTo>
                <a:lnTo>
                  <a:pt x="242" y="35"/>
                </a:lnTo>
                <a:lnTo>
                  <a:pt x="240" y="40"/>
                </a:lnTo>
                <a:lnTo>
                  <a:pt x="236" y="47"/>
                </a:lnTo>
                <a:lnTo>
                  <a:pt x="236" y="47"/>
                </a:lnTo>
                <a:lnTo>
                  <a:pt x="198" y="9"/>
                </a:lnTo>
                <a:lnTo>
                  <a:pt x="198" y="9"/>
                </a:lnTo>
                <a:close/>
                <a:moveTo>
                  <a:pt x="52" y="192"/>
                </a:moveTo>
                <a:lnTo>
                  <a:pt x="52" y="192"/>
                </a:lnTo>
                <a:lnTo>
                  <a:pt x="51" y="190"/>
                </a:lnTo>
                <a:lnTo>
                  <a:pt x="48" y="190"/>
                </a:lnTo>
                <a:lnTo>
                  <a:pt x="45" y="190"/>
                </a:lnTo>
                <a:lnTo>
                  <a:pt x="44" y="192"/>
                </a:lnTo>
                <a:lnTo>
                  <a:pt x="44" y="192"/>
                </a:lnTo>
                <a:lnTo>
                  <a:pt x="43" y="194"/>
                </a:lnTo>
                <a:lnTo>
                  <a:pt x="42" y="195"/>
                </a:lnTo>
                <a:lnTo>
                  <a:pt x="43" y="198"/>
                </a:lnTo>
                <a:lnTo>
                  <a:pt x="44" y="201"/>
                </a:lnTo>
                <a:lnTo>
                  <a:pt x="44" y="201"/>
                </a:lnTo>
                <a:lnTo>
                  <a:pt x="45" y="202"/>
                </a:lnTo>
                <a:lnTo>
                  <a:pt x="48" y="202"/>
                </a:lnTo>
                <a:lnTo>
                  <a:pt x="51" y="202"/>
                </a:lnTo>
                <a:lnTo>
                  <a:pt x="52" y="201"/>
                </a:lnTo>
                <a:lnTo>
                  <a:pt x="52" y="201"/>
                </a:lnTo>
                <a:lnTo>
                  <a:pt x="53" y="198"/>
                </a:lnTo>
                <a:lnTo>
                  <a:pt x="53" y="195"/>
                </a:lnTo>
                <a:lnTo>
                  <a:pt x="53" y="194"/>
                </a:lnTo>
                <a:lnTo>
                  <a:pt x="52" y="192"/>
                </a:lnTo>
                <a:lnTo>
                  <a:pt x="52" y="192"/>
                </a:lnTo>
                <a:close/>
              </a:path>
            </a:pathLst>
          </a:custGeom>
          <a:solidFill>
            <a:srgbClr val="2D3494"/>
          </a:solidFill>
          <a:ln w="9525">
            <a:noFill/>
            <a:round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en-US" sz="1662"/>
          </a:p>
        </p:txBody>
      </p:sp>
      <p:grpSp>
        <p:nvGrpSpPr>
          <p:cNvPr id="4" name="Группа 3"/>
          <p:cNvGrpSpPr/>
          <p:nvPr/>
        </p:nvGrpSpPr>
        <p:grpSpPr>
          <a:xfrm>
            <a:off x="2045908" y="2805161"/>
            <a:ext cx="973408" cy="973408"/>
            <a:chOff x="2045908" y="2805161"/>
            <a:chExt cx="973408" cy="973408"/>
          </a:xfrm>
        </p:grpSpPr>
        <p:sp>
          <p:nvSpPr>
            <p:cNvPr id="27" name="Овал 12"/>
            <p:cNvSpPr/>
            <p:nvPr/>
          </p:nvSpPr>
          <p:spPr>
            <a:xfrm>
              <a:off x="2045908" y="2805161"/>
              <a:ext cx="973408" cy="973408"/>
            </a:xfrm>
            <a:prstGeom prst="ellipse">
              <a:avLst/>
            </a:prstGeom>
            <a:noFill/>
            <a:ln w="19050">
              <a:solidFill>
                <a:srgbClr val="2D34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2800" dirty="0" err="1" smtClean="0">
                <a:solidFill>
                  <a:schemeClr val="bg1"/>
                </a:solidFill>
              </a:endParaRPr>
            </a:p>
          </p:txBody>
        </p:sp>
        <p:grpSp>
          <p:nvGrpSpPr>
            <p:cNvPr id="33" name="Group 194"/>
            <p:cNvGrpSpPr/>
            <p:nvPr/>
          </p:nvGrpSpPr>
          <p:grpSpPr>
            <a:xfrm>
              <a:off x="2246859" y="3019884"/>
              <a:ext cx="571504" cy="571504"/>
              <a:chOff x="3337950" y="3799412"/>
              <a:chExt cx="748449" cy="748449"/>
            </a:xfrm>
            <a:solidFill>
              <a:srgbClr val="2D3494"/>
            </a:solidFill>
          </p:grpSpPr>
          <p:sp>
            <p:nvSpPr>
              <p:cNvPr id="34" name="Freeform 165"/>
              <p:cNvSpPr>
                <a:spLocks noEditPoints="1"/>
              </p:cNvSpPr>
              <p:nvPr/>
            </p:nvSpPr>
            <p:spPr bwMode="auto">
              <a:xfrm>
                <a:off x="3337950" y="3799412"/>
                <a:ext cx="748449" cy="748449"/>
              </a:xfrm>
              <a:custGeom>
                <a:avLst/>
                <a:gdLst>
                  <a:gd name="T0" fmla="*/ 392 w 392"/>
                  <a:gd name="T1" fmla="*/ 196 h 392"/>
                  <a:gd name="T2" fmla="*/ 335 w 392"/>
                  <a:gd name="T3" fmla="*/ 57 h 392"/>
                  <a:gd name="T4" fmla="*/ 196 w 392"/>
                  <a:gd name="T5" fmla="*/ 0 h 392"/>
                  <a:gd name="T6" fmla="*/ 57 w 392"/>
                  <a:gd name="T7" fmla="*/ 57 h 392"/>
                  <a:gd name="T8" fmla="*/ 0 w 392"/>
                  <a:gd name="T9" fmla="*/ 196 h 392"/>
                  <a:gd name="T10" fmla="*/ 0 w 392"/>
                  <a:gd name="T11" fmla="*/ 203 h 392"/>
                  <a:gd name="T12" fmla="*/ 57 w 392"/>
                  <a:gd name="T13" fmla="*/ 335 h 392"/>
                  <a:gd name="T14" fmla="*/ 155 w 392"/>
                  <a:gd name="T15" fmla="*/ 388 h 392"/>
                  <a:gd name="T16" fmla="*/ 189 w 392"/>
                  <a:gd name="T17" fmla="*/ 392 h 392"/>
                  <a:gd name="T18" fmla="*/ 196 w 392"/>
                  <a:gd name="T19" fmla="*/ 392 h 392"/>
                  <a:gd name="T20" fmla="*/ 203 w 392"/>
                  <a:gd name="T21" fmla="*/ 392 h 392"/>
                  <a:gd name="T22" fmla="*/ 237 w 392"/>
                  <a:gd name="T23" fmla="*/ 388 h 392"/>
                  <a:gd name="T24" fmla="*/ 335 w 392"/>
                  <a:gd name="T25" fmla="*/ 335 h 392"/>
                  <a:gd name="T26" fmla="*/ 392 w 392"/>
                  <a:gd name="T27" fmla="*/ 196 h 392"/>
                  <a:gd name="T28" fmla="*/ 197 w 392"/>
                  <a:gd name="T29" fmla="*/ 36 h 392"/>
                  <a:gd name="T30" fmla="*/ 312 w 392"/>
                  <a:gd name="T31" fmla="*/ 83 h 392"/>
                  <a:gd name="T32" fmla="*/ 360 w 392"/>
                  <a:gd name="T33" fmla="*/ 198 h 392"/>
                  <a:gd name="T34" fmla="*/ 312 w 392"/>
                  <a:gd name="T35" fmla="*/ 313 h 392"/>
                  <a:gd name="T36" fmla="*/ 197 w 392"/>
                  <a:gd name="T37" fmla="*/ 361 h 392"/>
                  <a:gd name="T38" fmla="*/ 82 w 392"/>
                  <a:gd name="T39" fmla="*/ 313 h 392"/>
                  <a:gd name="T40" fmla="*/ 34 w 392"/>
                  <a:gd name="T41" fmla="*/ 198 h 392"/>
                  <a:gd name="T42" fmla="*/ 82 w 392"/>
                  <a:gd name="T43" fmla="*/ 83 h 392"/>
                  <a:gd name="T44" fmla="*/ 197 w 392"/>
                  <a:gd name="T45" fmla="*/ 36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92" h="392">
                    <a:moveTo>
                      <a:pt x="392" y="196"/>
                    </a:moveTo>
                    <a:cubicBezTo>
                      <a:pt x="392" y="142"/>
                      <a:pt x="373" y="96"/>
                      <a:pt x="335" y="57"/>
                    </a:cubicBezTo>
                    <a:cubicBezTo>
                      <a:pt x="296" y="19"/>
                      <a:pt x="250" y="0"/>
                      <a:pt x="196" y="0"/>
                    </a:cubicBezTo>
                    <a:cubicBezTo>
                      <a:pt x="142" y="0"/>
                      <a:pt x="96" y="19"/>
                      <a:pt x="57" y="57"/>
                    </a:cubicBezTo>
                    <a:cubicBezTo>
                      <a:pt x="19" y="96"/>
                      <a:pt x="0" y="142"/>
                      <a:pt x="0" y="196"/>
                    </a:cubicBezTo>
                    <a:cubicBezTo>
                      <a:pt x="0" y="198"/>
                      <a:pt x="0" y="201"/>
                      <a:pt x="0" y="203"/>
                    </a:cubicBezTo>
                    <a:cubicBezTo>
                      <a:pt x="2" y="254"/>
                      <a:pt x="20" y="298"/>
                      <a:pt x="57" y="335"/>
                    </a:cubicBezTo>
                    <a:cubicBezTo>
                      <a:pt x="85" y="363"/>
                      <a:pt x="118" y="381"/>
                      <a:pt x="155" y="388"/>
                    </a:cubicBezTo>
                    <a:cubicBezTo>
                      <a:pt x="189" y="392"/>
                      <a:pt x="189" y="392"/>
                      <a:pt x="189" y="392"/>
                    </a:cubicBezTo>
                    <a:cubicBezTo>
                      <a:pt x="191" y="392"/>
                      <a:pt x="194" y="392"/>
                      <a:pt x="196" y="392"/>
                    </a:cubicBezTo>
                    <a:cubicBezTo>
                      <a:pt x="198" y="392"/>
                      <a:pt x="200" y="392"/>
                      <a:pt x="203" y="392"/>
                    </a:cubicBezTo>
                    <a:cubicBezTo>
                      <a:pt x="237" y="388"/>
                      <a:pt x="237" y="388"/>
                      <a:pt x="237" y="388"/>
                    </a:cubicBezTo>
                    <a:cubicBezTo>
                      <a:pt x="274" y="381"/>
                      <a:pt x="307" y="363"/>
                      <a:pt x="335" y="335"/>
                    </a:cubicBezTo>
                    <a:cubicBezTo>
                      <a:pt x="373" y="297"/>
                      <a:pt x="392" y="250"/>
                      <a:pt x="392" y="196"/>
                    </a:cubicBezTo>
                    <a:close/>
                    <a:moveTo>
                      <a:pt x="197" y="36"/>
                    </a:moveTo>
                    <a:cubicBezTo>
                      <a:pt x="242" y="36"/>
                      <a:pt x="280" y="51"/>
                      <a:pt x="312" y="83"/>
                    </a:cubicBezTo>
                    <a:cubicBezTo>
                      <a:pt x="344" y="115"/>
                      <a:pt x="360" y="153"/>
                      <a:pt x="360" y="198"/>
                    </a:cubicBezTo>
                    <a:cubicBezTo>
                      <a:pt x="360" y="243"/>
                      <a:pt x="344" y="281"/>
                      <a:pt x="312" y="313"/>
                    </a:cubicBezTo>
                    <a:cubicBezTo>
                      <a:pt x="280" y="345"/>
                      <a:pt x="242" y="361"/>
                      <a:pt x="197" y="361"/>
                    </a:cubicBezTo>
                    <a:cubicBezTo>
                      <a:pt x="152" y="361"/>
                      <a:pt x="113" y="345"/>
                      <a:pt x="82" y="313"/>
                    </a:cubicBezTo>
                    <a:cubicBezTo>
                      <a:pt x="50" y="281"/>
                      <a:pt x="34" y="243"/>
                      <a:pt x="34" y="198"/>
                    </a:cubicBezTo>
                    <a:cubicBezTo>
                      <a:pt x="34" y="153"/>
                      <a:pt x="50" y="115"/>
                      <a:pt x="82" y="83"/>
                    </a:cubicBezTo>
                    <a:cubicBezTo>
                      <a:pt x="113" y="51"/>
                      <a:pt x="152" y="36"/>
                      <a:pt x="197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84406" tIns="42203" rIns="84406" bIns="42203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62">
                  <a:latin typeface="+mn-lt"/>
                  <a:cs typeface="+mn-cs"/>
                </a:endParaRPr>
              </a:p>
            </p:txBody>
          </p:sp>
          <p:sp>
            <p:nvSpPr>
              <p:cNvPr id="35" name="Freeform 166"/>
              <p:cNvSpPr>
                <a:spLocks/>
              </p:cNvSpPr>
              <p:nvPr/>
            </p:nvSpPr>
            <p:spPr bwMode="auto">
              <a:xfrm>
                <a:off x="3553523" y="3889032"/>
                <a:ext cx="230913" cy="368169"/>
              </a:xfrm>
              <a:custGeom>
                <a:avLst/>
                <a:gdLst>
                  <a:gd name="T0" fmla="*/ 121 w 121"/>
                  <a:gd name="T1" fmla="*/ 8 h 193"/>
                  <a:gd name="T2" fmla="*/ 120 w 121"/>
                  <a:gd name="T3" fmla="*/ 3 h 193"/>
                  <a:gd name="T4" fmla="*/ 116 w 121"/>
                  <a:gd name="T5" fmla="*/ 1 h 193"/>
                  <a:gd name="T6" fmla="*/ 116 w 121"/>
                  <a:gd name="T7" fmla="*/ 1 h 193"/>
                  <a:gd name="T8" fmla="*/ 112 w 121"/>
                  <a:gd name="T9" fmla="*/ 2 h 193"/>
                  <a:gd name="T10" fmla="*/ 109 w 121"/>
                  <a:gd name="T11" fmla="*/ 5 h 193"/>
                  <a:gd name="T12" fmla="*/ 82 w 121"/>
                  <a:gd name="T13" fmla="*/ 131 h 193"/>
                  <a:gd name="T14" fmla="*/ 70 w 121"/>
                  <a:gd name="T15" fmla="*/ 136 h 193"/>
                  <a:gd name="T16" fmla="*/ 65 w 121"/>
                  <a:gd name="T17" fmla="*/ 149 h 193"/>
                  <a:gd name="T18" fmla="*/ 7 w 121"/>
                  <a:gd name="T19" fmla="*/ 173 h 193"/>
                  <a:gd name="T20" fmla="*/ 1 w 121"/>
                  <a:gd name="T21" fmla="*/ 178 h 193"/>
                  <a:gd name="T22" fmla="*/ 1 w 121"/>
                  <a:gd name="T23" fmla="*/ 186 h 193"/>
                  <a:gd name="T24" fmla="*/ 1 w 121"/>
                  <a:gd name="T25" fmla="*/ 186 h 193"/>
                  <a:gd name="T26" fmla="*/ 7 w 121"/>
                  <a:gd name="T27" fmla="*/ 192 h 193"/>
                  <a:gd name="T28" fmla="*/ 15 w 121"/>
                  <a:gd name="T29" fmla="*/ 192 h 193"/>
                  <a:gd name="T30" fmla="*/ 76 w 121"/>
                  <a:gd name="T31" fmla="*/ 166 h 193"/>
                  <a:gd name="T32" fmla="*/ 83 w 121"/>
                  <a:gd name="T33" fmla="*/ 167 h 193"/>
                  <a:gd name="T34" fmla="*/ 96 w 121"/>
                  <a:gd name="T35" fmla="*/ 162 h 193"/>
                  <a:gd name="T36" fmla="*/ 101 w 121"/>
                  <a:gd name="T37" fmla="*/ 149 h 193"/>
                  <a:gd name="T38" fmla="*/ 96 w 121"/>
                  <a:gd name="T39" fmla="*/ 136 h 193"/>
                  <a:gd name="T40" fmla="*/ 94 w 121"/>
                  <a:gd name="T41" fmla="*/ 135 h 193"/>
                  <a:gd name="T42" fmla="*/ 121 w 121"/>
                  <a:gd name="T43" fmla="*/ 8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1" h="193">
                    <a:moveTo>
                      <a:pt x="121" y="8"/>
                    </a:moveTo>
                    <a:cubicBezTo>
                      <a:pt x="121" y="6"/>
                      <a:pt x="121" y="5"/>
                      <a:pt x="120" y="3"/>
                    </a:cubicBezTo>
                    <a:cubicBezTo>
                      <a:pt x="119" y="2"/>
                      <a:pt x="118" y="1"/>
                      <a:pt x="116" y="1"/>
                    </a:cubicBezTo>
                    <a:cubicBezTo>
                      <a:pt x="116" y="1"/>
                      <a:pt x="116" y="1"/>
                      <a:pt x="116" y="1"/>
                    </a:cubicBezTo>
                    <a:cubicBezTo>
                      <a:pt x="114" y="0"/>
                      <a:pt x="113" y="1"/>
                      <a:pt x="112" y="2"/>
                    </a:cubicBezTo>
                    <a:cubicBezTo>
                      <a:pt x="110" y="2"/>
                      <a:pt x="109" y="4"/>
                      <a:pt x="109" y="5"/>
                    </a:cubicBezTo>
                    <a:cubicBezTo>
                      <a:pt x="82" y="131"/>
                      <a:pt x="82" y="131"/>
                      <a:pt x="82" y="131"/>
                    </a:cubicBezTo>
                    <a:cubicBezTo>
                      <a:pt x="78" y="132"/>
                      <a:pt x="74" y="133"/>
                      <a:pt x="70" y="136"/>
                    </a:cubicBezTo>
                    <a:cubicBezTo>
                      <a:pt x="67" y="140"/>
                      <a:pt x="65" y="144"/>
                      <a:pt x="65" y="149"/>
                    </a:cubicBezTo>
                    <a:cubicBezTo>
                      <a:pt x="7" y="173"/>
                      <a:pt x="7" y="173"/>
                      <a:pt x="7" y="173"/>
                    </a:cubicBezTo>
                    <a:cubicBezTo>
                      <a:pt x="4" y="174"/>
                      <a:pt x="2" y="176"/>
                      <a:pt x="1" y="178"/>
                    </a:cubicBezTo>
                    <a:cubicBezTo>
                      <a:pt x="0" y="181"/>
                      <a:pt x="0" y="184"/>
                      <a:pt x="1" y="186"/>
                    </a:cubicBezTo>
                    <a:cubicBezTo>
                      <a:pt x="1" y="186"/>
                      <a:pt x="1" y="186"/>
                      <a:pt x="1" y="186"/>
                    </a:cubicBezTo>
                    <a:cubicBezTo>
                      <a:pt x="2" y="189"/>
                      <a:pt x="4" y="190"/>
                      <a:pt x="7" y="192"/>
                    </a:cubicBezTo>
                    <a:cubicBezTo>
                      <a:pt x="9" y="193"/>
                      <a:pt x="12" y="193"/>
                      <a:pt x="15" y="192"/>
                    </a:cubicBezTo>
                    <a:cubicBezTo>
                      <a:pt x="76" y="166"/>
                      <a:pt x="76" y="166"/>
                      <a:pt x="76" y="166"/>
                    </a:cubicBezTo>
                    <a:cubicBezTo>
                      <a:pt x="78" y="167"/>
                      <a:pt x="80" y="167"/>
                      <a:pt x="83" y="167"/>
                    </a:cubicBezTo>
                    <a:cubicBezTo>
                      <a:pt x="88" y="167"/>
                      <a:pt x="93" y="166"/>
                      <a:pt x="96" y="162"/>
                    </a:cubicBezTo>
                    <a:cubicBezTo>
                      <a:pt x="100" y="159"/>
                      <a:pt x="101" y="154"/>
                      <a:pt x="101" y="149"/>
                    </a:cubicBezTo>
                    <a:cubicBezTo>
                      <a:pt x="101" y="144"/>
                      <a:pt x="100" y="140"/>
                      <a:pt x="96" y="136"/>
                    </a:cubicBezTo>
                    <a:cubicBezTo>
                      <a:pt x="95" y="136"/>
                      <a:pt x="95" y="135"/>
                      <a:pt x="94" y="135"/>
                    </a:cubicBezTo>
                    <a:lnTo>
                      <a:pt x="121" y="8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84406" tIns="42203" rIns="84406" bIns="42203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62">
                  <a:latin typeface="+mn-lt"/>
                  <a:cs typeface="+mn-cs"/>
                </a:endParaRPr>
              </a:p>
            </p:txBody>
          </p:sp>
        </p:grpSp>
      </p:grpSp>
      <p:sp>
        <p:nvSpPr>
          <p:cNvPr id="36" name="Овал 12"/>
          <p:cNvSpPr/>
          <p:nvPr/>
        </p:nvSpPr>
        <p:spPr>
          <a:xfrm>
            <a:off x="2045908" y="1708553"/>
            <a:ext cx="973408" cy="973408"/>
          </a:xfrm>
          <a:prstGeom prst="ellipse">
            <a:avLst/>
          </a:prstGeom>
          <a:noFill/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6000" b="1" dirty="0" smtClean="0">
                <a:solidFill>
                  <a:srgbClr val="2D3494"/>
                </a:solidFill>
              </a:rPr>
              <a:t>?</a:t>
            </a:r>
          </a:p>
        </p:txBody>
      </p:sp>
    </p:spTree>
    <p:extLst>
      <p:ext uri="{BB962C8B-B14F-4D97-AF65-F5344CB8AC3E}">
        <p14:creationId xmlns="" xmlns:p14="http://schemas.microsoft.com/office/powerpoint/2010/main" val="345786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54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8" y="628877"/>
            <a:ext cx="6534151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54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791" y="3079524"/>
            <a:ext cx="537210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289841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extLst/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316619" name="think-cell Slide" r:id="rId5" imgW="360" imgH="360" progId="">
              <p:embed/>
            </p:oleObj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2200" b="1" dirty="0" err="1" smtClean="0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024708" y="205909"/>
            <a:ext cx="10601087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2400" dirty="0" smtClean="0">
                <a:latin typeface="+mj-lt"/>
              </a:rPr>
              <a:t>НАЛИЧИЕ РАЗНООБРАЗНЫХ ЗАДАНИЙ</a:t>
            </a:r>
            <a:endParaRPr lang="ru-RU" sz="2400" dirty="0">
              <a:latin typeface="+mj-lt"/>
            </a:endParaRPr>
          </a:p>
          <a:p>
            <a:endParaRPr lang="ru-RU" sz="2400" dirty="0" smtClean="0">
              <a:latin typeface="+mj-lt"/>
            </a:endParaRPr>
          </a:p>
          <a:p>
            <a:endParaRPr lang="ru-RU" sz="2400" dirty="0">
              <a:latin typeface="+mj-lt"/>
            </a:endParaRPr>
          </a:p>
          <a:p>
            <a:endParaRPr lang="ru-RU" sz="2400" dirty="0" smtClean="0">
              <a:latin typeface="+mj-lt"/>
            </a:endParaRPr>
          </a:p>
          <a:p>
            <a:endParaRPr lang="ru-RU" sz="2400" dirty="0">
              <a:latin typeface="+mj-lt"/>
            </a:endParaRPr>
          </a:p>
          <a:p>
            <a:endParaRPr lang="ru-RU" sz="2400" dirty="0" smtClean="0">
              <a:latin typeface="+mj-lt"/>
            </a:endParaRPr>
          </a:p>
          <a:p>
            <a:endParaRPr lang="ru-RU" sz="2400" dirty="0">
              <a:latin typeface="+mj-lt"/>
            </a:endParaRPr>
          </a:p>
          <a:p>
            <a:endParaRPr lang="ru-RU" sz="2400" dirty="0" smtClean="0">
              <a:latin typeface="+mj-lt"/>
            </a:endParaRPr>
          </a:p>
          <a:p>
            <a:endParaRPr lang="ru-RU" sz="2400" dirty="0">
              <a:latin typeface="+mj-lt"/>
            </a:endParaRPr>
          </a:p>
          <a:p>
            <a:endParaRPr lang="ru-RU" sz="2400" dirty="0" smtClean="0">
              <a:latin typeface="+mj-lt"/>
            </a:endParaRPr>
          </a:p>
          <a:p>
            <a:endParaRPr lang="ru-RU" sz="2400" dirty="0">
              <a:latin typeface="+mj-lt"/>
            </a:endParaRPr>
          </a:p>
          <a:p>
            <a:endParaRPr lang="ru-RU" sz="2400" dirty="0" smtClean="0">
              <a:latin typeface="+mj-lt"/>
            </a:endParaRPr>
          </a:p>
          <a:p>
            <a:endParaRPr lang="ru-RU" sz="2400" dirty="0">
              <a:latin typeface="+mj-lt"/>
            </a:endParaRPr>
          </a:p>
          <a:p>
            <a:endParaRPr lang="ru-RU" sz="2400" dirty="0" smtClean="0">
              <a:latin typeface="+mj-lt"/>
            </a:endParaRPr>
          </a:p>
          <a:p>
            <a:endParaRPr lang="ru-RU" sz="2400" dirty="0">
              <a:latin typeface="+mj-lt"/>
            </a:endParaRPr>
          </a:p>
          <a:p>
            <a:endParaRPr lang="ru-RU" sz="2400" dirty="0" smtClean="0">
              <a:latin typeface="+mj-lt"/>
            </a:endParaRPr>
          </a:p>
          <a:p>
            <a:endParaRPr lang="ru-RU" sz="2400" dirty="0">
              <a:latin typeface="+mj-lt"/>
            </a:endParaRPr>
          </a:p>
          <a:p>
            <a:endParaRPr lang="ru-RU" sz="2400" dirty="0" smtClean="0">
              <a:latin typeface="+mj-lt"/>
            </a:endParaRPr>
          </a:p>
          <a:p>
            <a:endParaRPr lang="ru-RU" altLang="ru-RU" sz="24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822316" y="1175759"/>
            <a:ext cx="9526371" cy="5515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600" dirty="0"/>
              <a:t>Позволяет реализовать принципы развивающего обучения и создает условия для творческой свободы учителя и самореализации ученика и </a:t>
            </a:r>
            <a:r>
              <a:rPr lang="ru-RU" sz="1600" dirty="0" smtClean="0"/>
              <a:t>учителя</a:t>
            </a:r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altLang="ru-RU" sz="1600" dirty="0">
              <a:cs typeface="Calibri" panose="020F050202020403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887725" y="262110"/>
            <a:ext cx="925523" cy="130072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544436" y="658155"/>
            <a:ext cx="968645" cy="1310345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Овал 8"/>
          <p:cNvSpPr/>
          <p:nvPr/>
        </p:nvSpPr>
        <p:spPr>
          <a:xfrm>
            <a:off x="214177" y="122703"/>
            <a:ext cx="608139" cy="608139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pic>
        <p:nvPicPr>
          <p:cNvPr id="316593" name="Picture 17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9" y="1727200"/>
            <a:ext cx="2014536" cy="264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6594" name="Picture 17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965" y="1968500"/>
            <a:ext cx="80105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6597" name="Picture 18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084" y="4654548"/>
            <a:ext cx="8134351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6598" name="Picture 18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089" y="3794808"/>
            <a:ext cx="77724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4727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</a:t>
            </a:r>
            <a:r>
              <a:rPr lang="ru-RU" sz="2800" dirty="0" smtClean="0"/>
              <a:t>НАЛИЧИЕ </a:t>
            </a:r>
            <a:r>
              <a:rPr lang="ru-RU" sz="2800" dirty="0"/>
              <a:t>РАЗНОБРАЗНЫХ ЗАДАНИЙ</a:t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4464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4" y="1686571"/>
            <a:ext cx="5555343" cy="4305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87725" y="262110"/>
            <a:ext cx="925523" cy="130072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96836" y="810558"/>
            <a:ext cx="968645" cy="1310345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Овал 7"/>
          <p:cNvSpPr/>
          <p:nvPr/>
        </p:nvSpPr>
        <p:spPr>
          <a:xfrm>
            <a:off x="214177" y="223106"/>
            <a:ext cx="608139" cy="608139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1887" y="1132216"/>
            <a:ext cx="10058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srgbClr val="2D3494"/>
                </a:solidFill>
              </a:rPr>
              <a:t>Позволяет реализовать принципы развивающего обучения и создает условия для творческой свободы учителя и самореализации ученика и учителя</a:t>
            </a:r>
          </a:p>
        </p:txBody>
      </p:sp>
      <p:pic>
        <p:nvPicPr>
          <p:cNvPr id="44646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947" y="1861810"/>
            <a:ext cx="5069945" cy="3732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6629370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extLst/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317636" name="think-cell Slide" r:id="rId5" imgW="360" imgH="360" progId="">
              <p:embed/>
            </p:oleObj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2200" b="1" dirty="0" err="1" smtClean="0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975007" y="215848"/>
            <a:ext cx="8711393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2400" dirty="0" smtClean="0">
                <a:latin typeface="+mj-lt"/>
              </a:rPr>
              <a:t>ТВОРЧЕСКИЕ ЗАДАЧИ</a:t>
            </a:r>
          </a:p>
          <a:p>
            <a:endParaRPr lang="ru-RU" sz="2400" dirty="0">
              <a:latin typeface="+mj-lt"/>
            </a:endParaRPr>
          </a:p>
          <a:p>
            <a:endParaRPr lang="ru-RU" sz="2400" dirty="0" smtClean="0">
              <a:latin typeface="+mj-lt"/>
            </a:endParaRPr>
          </a:p>
          <a:p>
            <a:endParaRPr lang="ru-RU" sz="2400" dirty="0">
              <a:latin typeface="+mj-lt"/>
            </a:endParaRPr>
          </a:p>
          <a:p>
            <a:endParaRPr lang="ru-RU" sz="2400" dirty="0" smtClean="0">
              <a:latin typeface="+mj-lt"/>
            </a:endParaRPr>
          </a:p>
          <a:p>
            <a:endParaRPr lang="ru-RU" sz="2400" dirty="0">
              <a:latin typeface="+mj-lt"/>
            </a:endParaRPr>
          </a:p>
          <a:p>
            <a:endParaRPr lang="ru-RU" sz="2400" dirty="0" smtClean="0">
              <a:latin typeface="+mj-lt"/>
            </a:endParaRPr>
          </a:p>
          <a:p>
            <a:endParaRPr lang="ru-RU" sz="2400" dirty="0">
              <a:latin typeface="+mj-lt"/>
            </a:endParaRPr>
          </a:p>
          <a:p>
            <a:endParaRPr lang="ru-RU" sz="2400" dirty="0" smtClean="0">
              <a:latin typeface="+mj-lt"/>
            </a:endParaRPr>
          </a:p>
          <a:p>
            <a:endParaRPr lang="ru-RU" sz="2400" dirty="0">
              <a:latin typeface="+mj-lt"/>
            </a:endParaRPr>
          </a:p>
          <a:p>
            <a:endParaRPr lang="ru-RU" sz="2400" dirty="0" smtClean="0">
              <a:latin typeface="+mj-lt"/>
            </a:endParaRPr>
          </a:p>
          <a:p>
            <a:endParaRPr lang="ru-RU" sz="2400" dirty="0">
              <a:latin typeface="+mj-lt"/>
            </a:endParaRPr>
          </a:p>
          <a:p>
            <a:endParaRPr lang="ru-RU" sz="2400" dirty="0" smtClean="0">
              <a:latin typeface="+mj-lt"/>
            </a:endParaRPr>
          </a:p>
          <a:p>
            <a:endParaRPr lang="ru-RU" sz="2400" dirty="0">
              <a:latin typeface="+mj-lt"/>
            </a:endParaRPr>
          </a:p>
          <a:p>
            <a:endParaRPr lang="ru-RU" sz="2400" dirty="0" smtClean="0">
              <a:latin typeface="+mj-lt"/>
            </a:endParaRPr>
          </a:p>
          <a:p>
            <a:endParaRPr lang="ru-RU" sz="2400" dirty="0">
              <a:latin typeface="+mj-lt"/>
            </a:endParaRPr>
          </a:p>
          <a:p>
            <a:endParaRPr lang="ru-RU" sz="2400" dirty="0" smtClean="0">
              <a:latin typeface="+mj-lt"/>
            </a:endParaRPr>
          </a:p>
          <a:p>
            <a:endParaRPr lang="ru-RU" sz="2400" dirty="0">
              <a:latin typeface="+mj-lt"/>
            </a:endParaRPr>
          </a:p>
          <a:p>
            <a:endParaRPr lang="ru-RU" sz="2400" dirty="0" smtClean="0">
              <a:latin typeface="+mj-lt"/>
            </a:endParaRPr>
          </a:p>
          <a:p>
            <a:endParaRPr lang="ru-RU" altLang="ru-RU" sz="24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975008" y="1190273"/>
            <a:ext cx="8599567" cy="5370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600" dirty="0" smtClean="0"/>
              <a:t>Помогают выявить индивидуальные способности и возможности учащегося</a:t>
            </a:r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altLang="ru-RU" sz="1600" dirty="0">
              <a:cs typeface="Calibri" panose="020F050202020403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887725" y="262110"/>
            <a:ext cx="925523" cy="130072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544436" y="658155"/>
            <a:ext cx="968645" cy="1310345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Овал 8"/>
          <p:cNvSpPr/>
          <p:nvPr/>
        </p:nvSpPr>
        <p:spPr>
          <a:xfrm>
            <a:off x="214177" y="122703"/>
            <a:ext cx="608139" cy="608139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pic>
        <p:nvPicPr>
          <p:cNvPr id="317611" name="Picture 17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3656"/>
            <a:ext cx="6531429" cy="294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7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231" y="2528989"/>
            <a:ext cx="7596209" cy="101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9765"/>
            <a:ext cx="78486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17" name="Picture 17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845" y="3707218"/>
            <a:ext cx="5693007" cy="191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10212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extLst/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319685" name="think-cell Slide" r:id="rId5" imgW="360" imgH="360" progId="">
              <p:embed/>
            </p:oleObj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2200" b="1" dirty="0" err="1" smtClean="0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994887" y="215848"/>
            <a:ext cx="8711393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 Narrow" panose="020B060602020203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2400" dirty="0" smtClean="0">
                <a:latin typeface="+mj-lt"/>
              </a:rPr>
              <a:t>ПОДРОБНЫЕ ИЛЛЮСТРАЦИИ УЧЕБНИКОВ</a:t>
            </a:r>
          </a:p>
          <a:p>
            <a:endParaRPr lang="ru-RU" sz="2400" dirty="0">
              <a:latin typeface="+mj-lt"/>
            </a:endParaRPr>
          </a:p>
          <a:p>
            <a:endParaRPr lang="ru-RU" sz="2400" dirty="0" smtClean="0">
              <a:latin typeface="+mj-lt"/>
            </a:endParaRPr>
          </a:p>
          <a:p>
            <a:endParaRPr lang="ru-RU" sz="2400" dirty="0">
              <a:latin typeface="+mj-lt"/>
            </a:endParaRPr>
          </a:p>
          <a:p>
            <a:endParaRPr lang="ru-RU" sz="2400" dirty="0" smtClean="0">
              <a:latin typeface="+mj-lt"/>
            </a:endParaRPr>
          </a:p>
          <a:p>
            <a:endParaRPr lang="ru-RU" sz="2400" dirty="0">
              <a:latin typeface="+mj-lt"/>
            </a:endParaRPr>
          </a:p>
          <a:p>
            <a:endParaRPr lang="ru-RU" sz="2400" dirty="0" smtClean="0">
              <a:latin typeface="+mj-lt"/>
            </a:endParaRPr>
          </a:p>
          <a:p>
            <a:endParaRPr lang="ru-RU" sz="2400" dirty="0">
              <a:latin typeface="+mj-lt"/>
            </a:endParaRPr>
          </a:p>
          <a:p>
            <a:endParaRPr lang="ru-RU" sz="2400" dirty="0" smtClean="0">
              <a:latin typeface="+mj-lt"/>
            </a:endParaRPr>
          </a:p>
          <a:p>
            <a:endParaRPr lang="ru-RU" sz="2400" dirty="0">
              <a:latin typeface="+mj-lt"/>
            </a:endParaRPr>
          </a:p>
          <a:p>
            <a:endParaRPr lang="ru-RU" sz="2400" dirty="0" smtClean="0">
              <a:latin typeface="+mj-lt"/>
            </a:endParaRPr>
          </a:p>
          <a:p>
            <a:endParaRPr lang="ru-RU" sz="2400" dirty="0">
              <a:latin typeface="+mj-lt"/>
            </a:endParaRPr>
          </a:p>
          <a:p>
            <a:endParaRPr lang="ru-RU" sz="2400" dirty="0" smtClean="0">
              <a:latin typeface="+mj-lt"/>
            </a:endParaRPr>
          </a:p>
          <a:p>
            <a:endParaRPr lang="ru-RU" sz="2400" dirty="0">
              <a:latin typeface="+mj-lt"/>
            </a:endParaRPr>
          </a:p>
          <a:p>
            <a:endParaRPr lang="ru-RU" sz="2400" dirty="0" smtClean="0">
              <a:latin typeface="+mj-lt"/>
            </a:endParaRPr>
          </a:p>
          <a:p>
            <a:endParaRPr lang="ru-RU" sz="2400" dirty="0">
              <a:latin typeface="+mj-lt"/>
            </a:endParaRPr>
          </a:p>
          <a:p>
            <a:endParaRPr lang="ru-RU" sz="2400" dirty="0" smtClean="0">
              <a:latin typeface="+mj-lt"/>
            </a:endParaRPr>
          </a:p>
          <a:p>
            <a:endParaRPr lang="ru-RU" sz="2400" dirty="0">
              <a:latin typeface="+mj-lt"/>
            </a:endParaRPr>
          </a:p>
          <a:p>
            <a:endParaRPr lang="ru-RU" sz="2400" dirty="0" smtClean="0">
              <a:latin typeface="+mj-lt"/>
            </a:endParaRPr>
          </a:p>
          <a:p>
            <a:endParaRPr lang="ru-RU" altLang="ru-RU" sz="2400"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114797" y="105421"/>
            <a:ext cx="925523" cy="130072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08916" y="426773"/>
            <a:ext cx="968645" cy="1310345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Овал 7"/>
          <p:cNvSpPr/>
          <p:nvPr/>
        </p:nvSpPr>
        <p:spPr>
          <a:xfrm>
            <a:off x="214177" y="122703"/>
            <a:ext cx="608139" cy="608139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pic>
        <p:nvPicPr>
          <p:cNvPr id="319656" name="Picture 16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6424"/>
            <a:ext cx="3663599" cy="2536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9657" name="Picture 16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7" y="3848442"/>
            <a:ext cx="3295651" cy="279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9658" name="Picture 17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556" y="1081947"/>
            <a:ext cx="2752725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173" descr="https://reader.lecta.rosuchebnik.ru/read/7891/data/images/012.ep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75" descr="https://reader.lecta.rosuchebnik.ru/read/7891/data/images/012.eps.jp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9664" name="Picture 17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767" y="399320"/>
            <a:ext cx="3041176" cy="3210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9665" name="Picture 17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157" y="3386569"/>
            <a:ext cx="3210163" cy="267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9666" name="Picture 17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232" y="4483656"/>
            <a:ext cx="4781551" cy="197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4938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4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Активация кода  семинара</a:t>
            </a:r>
          </a:p>
        </p:txBody>
      </p:sp>
      <p:pic>
        <p:nvPicPr>
          <p:cNvPr id="73731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94100" y="2693994"/>
            <a:ext cx="5003800" cy="2338387"/>
          </a:xfrm>
        </p:spPr>
      </p:pic>
    </p:spTree>
    <p:extLst>
      <p:ext uri="{BB962C8B-B14F-4D97-AF65-F5344CB8AC3E}">
        <p14:creationId xmlns="" xmlns:p14="http://schemas.microsoft.com/office/powerpoint/2010/main" val="78537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Рисунок 7" descr="Вырезка экрана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3798"/>
          <a:stretch>
            <a:fillRect/>
          </a:stretch>
        </p:blipFill>
        <p:spPr bwMode="auto">
          <a:xfrm>
            <a:off x="0" y="1474788"/>
            <a:ext cx="12192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Рисунок 12" descr="Вырезка экрана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51" y="2000250"/>
            <a:ext cx="2819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5751" y="220666"/>
            <a:ext cx="10083800" cy="1050925"/>
          </a:xfrm>
        </p:spPr>
        <p:txBody>
          <a:bodyPr rtlCol="0">
            <a:noAutofit/>
          </a:bodyPr>
          <a:lstStyle/>
          <a:p>
            <a:pPr algn="ctr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3600" b="1" dirty="0">
                <a:ln w="0"/>
                <a:solidFill>
                  <a:srgbClr val="009999"/>
                </a:solidFill>
                <a:latin typeface="Cambria" panose="02040503050406030204" pitchFamily="18" charset="0"/>
                <a:ea typeface="+mn-ea"/>
                <a:cs typeface="+mn-cs"/>
              </a:rPr>
              <a:t>Бесплатный доступ </a:t>
            </a:r>
            <a:r>
              <a:rPr lang="en-US" sz="3600" b="1" dirty="0">
                <a:ln w="0"/>
                <a:solidFill>
                  <a:srgbClr val="009999"/>
                </a:solidFill>
                <a:latin typeface="Cambria" panose="02040503050406030204" pitchFamily="18" charset="0"/>
                <a:ea typeface="+mn-ea"/>
                <a:cs typeface="+mn-cs"/>
              </a:rPr>
              <a:t/>
            </a:r>
            <a:br>
              <a:rPr lang="en-US" sz="3600" b="1" dirty="0">
                <a:ln w="0"/>
                <a:solidFill>
                  <a:srgbClr val="009999"/>
                </a:solidFill>
                <a:latin typeface="Cambria" panose="02040503050406030204" pitchFamily="18" charset="0"/>
                <a:ea typeface="+mn-ea"/>
                <a:cs typeface="+mn-cs"/>
              </a:rPr>
            </a:br>
            <a:r>
              <a:rPr lang="ru-RU" sz="3600" b="1" dirty="0">
                <a:ln w="0"/>
                <a:solidFill>
                  <a:srgbClr val="009999"/>
                </a:solidFill>
                <a:latin typeface="Cambria" panose="02040503050406030204" pitchFamily="18" charset="0"/>
                <a:ea typeface="+mn-ea"/>
                <a:cs typeface="+mn-cs"/>
              </a:rPr>
              <a:t>к </a:t>
            </a:r>
            <a:r>
              <a:rPr lang="en-US" sz="3600" b="1" dirty="0" smtClean="0">
                <a:ln w="0"/>
                <a:solidFill>
                  <a:srgbClr val="009999"/>
                </a:solidFill>
                <a:latin typeface="Cambria" panose="02040503050406030204" pitchFamily="18" charset="0"/>
                <a:ea typeface="+mn-ea"/>
                <a:cs typeface="+mn-cs"/>
              </a:rPr>
              <a:t>5</a:t>
            </a:r>
            <a:r>
              <a:rPr lang="ru-RU" sz="3600" b="1" dirty="0" smtClean="0">
                <a:ln w="0"/>
                <a:solidFill>
                  <a:srgbClr val="009999"/>
                </a:solidFill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lang="ru-RU" sz="3600" b="1" dirty="0">
                <a:ln w="0"/>
                <a:solidFill>
                  <a:srgbClr val="009999"/>
                </a:solidFill>
                <a:latin typeface="Cambria" panose="02040503050406030204" pitchFamily="18" charset="0"/>
                <a:ea typeface="+mn-ea"/>
                <a:cs typeface="+mn-cs"/>
              </a:rPr>
              <a:t>любым ЭФУ на платформе</a:t>
            </a:r>
            <a:endParaRPr lang="ru-RU" sz="3600" b="1" dirty="0">
              <a:ln w="0"/>
              <a:solidFill>
                <a:schemeClr val="bg1"/>
              </a:solidFill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74757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551" y="133357"/>
            <a:ext cx="18415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2" descr="https://avatars.mds.yandex.net/get-mail-signature/329338/6409938b59f2f200c6d685c52098dc2f/ori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5107" b="-11772"/>
          <a:stretch>
            <a:fillRect/>
          </a:stretch>
        </p:blipFill>
        <p:spPr bwMode="auto">
          <a:xfrm>
            <a:off x="135467" y="180975"/>
            <a:ext cx="2944284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35467" y="4019558"/>
            <a:ext cx="1219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ru-RU" sz="2200" dirty="0">
                <a:solidFill>
                  <a:prstClr val="black"/>
                </a:solidFill>
                <a:latin typeface="Cambria" panose="02040503050406030204" pitchFamily="18" charset="0"/>
                <a:cs typeface="Arial" charset="0"/>
              </a:rPr>
              <a:t>Выполнить вход в личный кабинет на портале </a:t>
            </a:r>
            <a:r>
              <a:rPr lang="en-US" sz="2200" dirty="0">
                <a:solidFill>
                  <a:prstClr val="black"/>
                </a:solidFill>
                <a:latin typeface="Cambria" panose="02040503050406030204" pitchFamily="18" charset="0"/>
                <a:cs typeface="Arial" charset="0"/>
                <a:hlinkClick r:id="rId6"/>
              </a:rPr>
              <a:t>https://lecta.ru</a:t>
            </a:r>
            <a:r>
              <a:rPr lang="ru-RU" sz="2200" dirty="0">
                <a:solidFill>
                  <a:prstClr val="black"/>
                </a:solidFill>
                <a:latin typeface="Cambria" panose="02040503050406030204" pitchFamily="18" charset="0"/>
                <a:cs typeface="Arial" charset="0"/>
              </a:rPr>
              <a:t>, используя свой логин и пароль.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200" dirty="0">
                <a:solidFill>
                  <a:prstClr val="black"/>
                </a:solidFill>
                <a:latin typeface="Cambria" panose="02040503050406030204" pitchFamily="18" charset="0"/>
                <a:cs typeface="Arial" charset="0"/>
              </a:rPr>
              <a:t>Активировать код </a:t>
            </a: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  <a:cs typeface="Arial" charset="0"/>
              </a:rPr>
              <a:t>(в </a:t>
            </a:r>
            <a:r>
              <a:rPr lang="ru-RU" sz="2000" b="1" dirty="0">
                <a:solidFill>
                  <a:srgbClr val="C00000"/>
                </a:solidFill>
                <a:latin typeface="Cambria" panose="02040503050406030204" pitchFamily="18" charset="0"/>
                <a:cs typeface="Arial" charset="0"/>
              </a:rPr>
              <a:t>письме с Сертификатом участника </a:t>
            </a: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  <a:cs typeface="Arial" charset="0"/>
              </a:rPr>
              <a:t>на </a:t>
            </a: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  <a:cs typeface="Arial" charset="0"/>
              </a:rPr>
              <a:t>e-mail</a:t>
            </a: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  <a:cs typeface="Arial" charset="0"/>
              </a:rPr>
              <a:t>)</a:t>
            </a: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  <a:cs typeface="Arial" charset="0"/>
              </a:rPr>
              <a:t> </a:t>
            </a:r>
            <a:endParaRPr lang="ru-RU" sz="2000" dirty="0">
              <a:solidFill>
                <a:prstClr val="black"/>
              </a:solidFill>
              <a:latin typeface="Cambria" panose="02040503050406030204" pitchFamily="18" charset="0"/>
              <a:cs typeface="Arial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200" dirty="0">
                <a:solidFill>
                  <a:prstClr val="black"/>
                </a:solidFill>
                <a:latin typeface="Cambria" panose="02040503050406030204" pitchFamily="18" charset="0"/>
                <a:cs typeface="Arial" charset="0"/>
              </a:rPr>
              <a:t>Выбрать учебники, нажав кнопку «Выбрать» и «Подтвердить»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200" dirty="0">
                <a:solidFill>
                  <a:prstClr val="black"/>
                </a:solidFill>
                <a:latin typeface="Cambria" panose="02040503050406030204" pitchFamily="18" charset="0"/>
                <a:cs typeface="Arial" charset="0"/>
              </a:rPr>
              <a:t>Выбранные учебники доступны в Вашем портфеле </a:t>
            </a:r>
            <a:r>
              <a:rPr lang="ru-RU" sz="2200" b="1" u="sng" dirty="0">
                <a:solidFill>
                  <a:srgbClr val="C00000"/>
                </a:solidFill>
                <a:latin typeface="Cambria" panose="02040503050406030204" pitchFamily="18" charset="0"/>
                <a:cs typeface="Arial" charset="0"/>
              </a:rPr>
              <a:t>в течение 60 дней</a:t>
            </a:r>
            <a:r>
              <a:rPr lang="ru-RU" sz="2200" dirty="0">
                <a:solidFill>
                  <a:prstClr val="black"/>
                </a:solidFill>
                <a:latin typeface="Cambria" panose="02040503050406030204" pitchFamily="18" charset="0"/>
                <a:cs typeface="Arial" charset="0"/>
              </a:rPr>
              <a:t>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200" dirty="0">
                <a:solidFill>
                  <a:prstClr val="black"/>
                </a:solidFill>
                <a:latin typeface="Cambria" panose="02040503050406030204" pitchFamily="18" charset="0"/>
                <a:cs typeface="Arial" charset="0"/>
              </a:rPr>
              <a:t>Для начала работы с учебником нажмите на обложку ЭФУ.</a:t>
            </a:r>
          </a:p>
        </p:txBody>
      </p:sp>
      <p:sp>
        <p:nvSpPr>
          <p:cNvPr id="4" name="Прямоугольник: скругленные углы 3"/>
          <p:cNvSpPr/>
          <p:nvPr/>
        </p:nvSpPr>
        <p:spPr>
          <a:xfrm>
            <a:off x="8096317" y="1474788"/>
            <a:ext cx="1672167" cy="35401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0" name="Прямая со стрелкой 9"/>
          <p:cNvCxnSpPr>
            <a:cxnSpLocks/>
          </p:cNvCxnSpPr>
          <p:nvPr/>
        </p:nvCxnSpPr>
        <p:spPr>
          <a:xfrm flipH="1">
            <a:off x="6231523" y="1828802"/>
            <a:ext cx="2569633" cy="1382713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830800" y="4089400"/>
            <a:ext cx="4144433" cy="33813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prstClr val="black"/>
                </a:solidFill>
                <a:cs typeface="Arial" charset="0"/>
                <a:hlinkClick r:id="rId7"/>
              </a:rPr>
              <a:t>http://lecta.rosuchebnin.ru</a:t>
            </a:r>
            <a:r>
              <a:rPr lang="en-US" sz="1600" b="1" dirty="0">
                <a:solidFill>
                  <a:prstClr val="black"/>
                </a:solidFill>
                <a:cs typeface="Arial" charset="0"/>
              </a:rPr>
              <a:t> </a:t>
            </a:r>
            <a:endParaRPr lang="ru-RU" sz="1600" b="1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019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1036" y="2932116"/>
            <a:ext cx="9834033" cy="250825"/>
          </a:xfrm>
        </p:spPr>
        <p:txBody>
          <a:bodyPr rtlCol="0">
            <a:normAutofit fontScale="90000"/>
          </a:bodyPr>
          <a:lstStyle/>
          <a:p>
            <a:pPr defTabSz="914378"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type="subTitle" idx="1"/>
          </p:nvPr>
        </p:nvSpPr>
        <p:spPr>
          <a:xfrm>
            <a:off x="1092820" y="3182288"/>
            <a:ext cx="10169912" cy="1727875"/>
          </a:xfrm>
        </p:spPr>
        <p:txBody>
          <a:bodyPr rtlCol="0">
            <a:normAutofit fontScale="55000" lnSpcReduction="20000"/>
          </a:bodyPr>
          <a:lstStyle/>
          <a:p>
            <a:pPr defTabSz="914378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7200" kern="10" dirty="0">
              <a:ln w="12700">
                <a:solidFill>
                  <a:srgbClr val="495E87"/>
                </a:solidFill>
                <a:round/>
                <a:headEnd/>
                <a:tailEnd/>
              </a:ln>
            </a:endParaRPr>
          </a:p>
          <a:p>
            <a:pPr defTabSz="914378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7200" b="1" dirty="0"/>
              <a:t>8-495-795-05-35</a:t>
            </a:r>
            <a:r>
              <a:rPr lang="en-US" sz="7200" b="1" dirty="0"/>
              <a:t> (</a:t>
            </a:r>
            <a:r>
              <a:rPr lang="ru-RU" sz="7200" b="1" dirty="0"/>
              <a:t>доб.71-55</a:t>
            </a:r>
            <a:r>
              <a:rPr lang="en-US" sz="7200" b="1" dirty="0"/>
              <a:t>)</a:t>
            </a:r>
            <a:r>
              <a:rPr lang="ru-RU" sz="7200" b="1" dirty="0"/>
              <a:t>, </a:t>
            </a:r>
            <a:r>
              <a:rPr lang="en-US" sz="7200" dirty="0"/>
              <a:t>Kondrateva.EM@rosuchebnik.ru</a:t>
            </a:r>
          </a:p>
          <a:p>
            <a:pPr defTabSz="914378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7200" dirty="0"/>
          </a:p>
          <a:p>
            <a:pPr defTabSz="914378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2961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30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Код активации</a:t>
            </a:r>
          </a:p>
        </p:txBody>
      </p:sp>
      <p:sp>
        <p:nvSpPr>
          <p:cNvPr id="7680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altLang="ru-RU" sz="4500" dirty="0" smtClean="0">
                <a:latin typeface="Times New Roman" pitchFamily="18" charset="0"/>
                <a:cs typeface="Times New Roman" pitchFamily="18" charset="0"/>
              </a:rPr>
              <a:t>UMK2019 </a:t>
            </a: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ru-RU" sz="2800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ЭФУ)</a:t>
            </a:r>
          </a:p>
          <a:p>
            <a:pPr>
              <a:buFont typeface="Arial" charset="0"/>
              <a:buNone/>
            </a:pPr>
            <a:r>
              <a:rPr lang="en-US" altLang="ru-RU" sz="4500" dirty="0" err="1" smtClean="0">
                <a:latin typeface="Times New Roman" pitchFamily="18" charset="0"/>
                <a:cs typeface="Times New Roman" pitchFamily="18" charset="0"/>
              </a:rPr>
              <a:t>magicK</a:t>
            </a:r>
            <a:r>
              <a:rPr lang="en-US" altLang="ru-RU" sz="45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ru-RU" sz="2700" dirty="0" smtClean="0">
                <a:latin typeface="Times New Roman" pitchFamily="18" charset="0"/>
                <a:cs typeface="Times New Roman" pitchFamily="18" charset="0"/>
              </a:rPr>
              <a:t>(5 </a:t>
            </a:r>
            <a:r>
              <a:rPr lang="ru-RU" altLang="ru-RU" sz="2700" dirty="0" smtClean="0">
                <a:latin typeface="Times New Roman" pitchFamily="18" charset="0"/>
                <a:cs typeface="Times New Roman" pitchFamily="18" charset="0"/>
              </a:rPr>
              <a:t>ЭФУ, тренажеров, пособий)</a:t>
            </a:r>
            <a:endParaRPr lang="en-US" altLang="ru-RU" sz="27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None/>
            </a:pPr>
            <a:r>
              <a:rPr lang="en-US" altLang="ru-RU" sz="4500" dirty="0" err="1" smtClean="0">
                <a:latin typeface="Times New Roman" pitchFamily="18" charset="0"/>
                <a:cs typeface="Times New Roman" pitchFamily="18" charset="0"/>
              </a:rPr>
              <a:t>magicH</a:t>
            </a:r>
            <a:r>
              <a:rPr lang="ru-RU" altLang="ru-RU" sz="45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ru-RU" sz="2700" dirty="0" smtClean="0">
                <a:latin typeface="Times New Roman" pitchFamily="18" charset="0"/>
                <a:cs typeface="Times New Roman" pitchFamily="18" charset="0"/>
              </a:rPr>
              <a:t>(5 </a:t>
            </a:r>
            <a:r>
              <a:rPr lang="ru-RU" altLang="ru-RU" sz="2700" dirty="0" smtClean="0">
                <a:latin typeface="Times New Roman" pitchFamily="18" charset="0"/>
                <a:cs typeface="Times New Roman" pitchFamily="18" charset="0"/>
              </a:rPr>
              <a:t>ЭФУ, тренажеров, пособий)</a:t>
            </a:r>
            <a:endParaRPr lang="en-US" altLang="ru-RU" sz="27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None/>
            </a:pPr>
            <a:r>
              <a:rPr lang="en-US" altLang="ru-RU" sz="4500" dirty="0" err="1" smtClean="0">
                <a:latin typeface="Times New Roman" pitchFamily="18" charset="0"/>
                <a:cs typeface="Times New Roman" pitchFamily="18" charset="0"/>
              </a:rPr>
              <a:t>magicS</a:t>
            </a:r>
            <a:r>
              <a:rPr lang="en-US" altLang="ru-RU" sz="4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4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2700" dirty="0" smtClean="0">
                <a:latin typeface="Times New Roman" pitchFamily="18" charset="0"/>
                <a:cs typeface="Times New Roman" pitchFamily="18" charset="0"/>
              </a:rPr>
              <a:t>(5 </a:t>
            </a:r>
            <a:r>
              <a:rPr lang="ru-RU" altLang="ru-RU" sz="2700" dirty="0" smtClean="0">
                <a:latin typeface="Times New Roman" pitchFamily="18" charset="0"/>
                <a:cs typeface="Times New Roman" pitchFamily="18" charset="0"/>
              </a:rPr>
              <a:t>ЭФУ, тренажеров, пособий)</a:t>
            </a:r>
          </a:p>
        </p:txBody>
      </p:sp>
    </p:spTree>
    <p:extLst>
      <p:ext uri="{BB962C8B-B14F-4D97-AF65-F5344CB8AC3E}">
        <p14:creationId xmlns="" xmlns:p14="http://schemas.microsoft.com/office/powerpoint/2010/main" val="170812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817909758"/>
              </p:ext>
            </p:ext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125614" name="think-cell Slide" r:id="rId5" imgW="360" imgH="360" progId="">
              <p:embed/>
            </p:oleObj>
          </a:graphicData>
        </a:graphic>
      </p:graphicFrame>
      <p:sp>
        <p:nvSpPr>
          <p:cNvPr id="5" name="Rectangle 4" hidden="1"/>
          <p:cNvSpPr/>
          <p:nvPr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332213" y="149048"/>
            <a:ext cx="11776931" cy="82455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 dirty="0" smtClean="0">
                <a:latin typeface="+mj-lt"/>
              </a:rPr>
              <a:t>В СЛУЧАЕ, ЕСЛИ ВЫ РАБОТАЕТЕ ПО </a:t>
            </a:r>
            <a:r>
              <a:rPr lang="ru-RU" sz="2400" dirty="0" smtClean="0">
                <a:solidFill>
                  <a:srgbClr val="FF0000"/>
                </a:solidFill>
                <a:latin typeface="+mj-lt"/>
              </a:rPr>
              <a:t>УМК ПАСЕЧНИКА </a:t>
            </a:r>
            <a:r>
              <a:rPr lang="ru-RU" sz="2400" dirty="0" smtClean="0">
                <a:latin typeface="+mj-lt"/>
              </a:rPr>
              <a:t>ИЛИ </a:t>
            </a:r>
            <a:r>
              <a:rPr lang="ru-RU" sz="2400" dirty="0" smtClean="0">
                <a:solidFill>
                  <a:srgbClr val="FF0000"/>
                </a:solidFill>
                <a:latin typeface="+mj-lt"/>
              </a:rPr>
              <a:t>УМК СОНИНА </a:t>
            </a:r>
            <a:r>
              <a:rPr lang="ru-RU" sz="2400" dirty="0"/>
              <a:t>ИЗДАТЕЛЬСТВА «ДРОФА» </a:t>
            </a:r>
            <a:r>
              <a:rPr lang="ru-RU" sz="2400" dirty="0" smtClean="0">
                <a:latin typeface="+mj-lt"/>
              </a:rPr>
              <a:t>, МЫ ПРЕДЛАГАЕМ ВАМ СЛЕДУЮЩИЙ АЛГОРИТМ ПРИНЯТИЯ РЕШЕНИЙ</a:t>
            </a:r>
            <a:endParaRPr lang="ru-RU" sz="2400" dirty="0">
              <a:latin typeface="+mj-lt"/>
            </a:endParaRPr>
          </a:p>
        </p:txBody>
      </p:sp>
      <p:sp>
        <p:nvSpPr>
          <p:cNvPr id="13" name="Text Placeholder 3"/>
          <p:cNvSpPr txBox="1">
            <a:spLocks/>
          </p:cNvSpPr>
          <p:nvPr/>
        </p:nvSpPr>
        <p:spPr>
          <a:xfrm>
            <a:off x="5736505" y="4920468"/>
            <a:ext cx="6071819" cy="905139"/>
          </a:xfrm>
          <a:prstGeom prst="rect">
            <a:avLst/>
          </a:prstGeom>
        </p:spPr>
        <p:txBody>
          <a:bodyPr vert="horz" lIns="72000" tIns="72000" rIns="36000" bIns="72000" rtlCol="0" anchor="ctr" anchorCtr="0"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rgbClr val="2D3494"/>
              </a:buClr>
              <a:buFont typeface="Arial" pitchFamily="34" charset="0"/>
              <a:buNone/>
              <a:defRPr sz="14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600"/>
              </a:spcBef>
              <a:buClr>
                <a:srgbClr val="2D3494"/>
              </a:buClr>
              <a:buFont typeface="Wingdings" pitchFamily="2" charset="2"/>
              <a:buChar char="§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–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20"/>
              </a:lnSpc>
            </a:pPr>
            <a:r>
              <a:rPr lang="ru-RU" sz="1600" dirty="0" smtClean="0">
                <a:latin typeface="+mn-lt"/>
              </a:rPr>
              <a:t>В случае необходимости перехода на другую линию</a:t>
            </a:r>
            <a:r>
              <a:rPr lang="en-US" sz="1600" dirty="0" smtClean="0">
                <a:latin typeface="+mn-lt"/>
              </a:rPr>
              <a:t>,</a:t>
            </a:r>
            <a:r>
              <a:rPr lang="ru-RU" sz="1600" dirty="0" smtClean="0">
                <a:latin typeface="+mn-lt"/>
              </a:rPr>
              <a:t> мы дадим вам рекомендации. </a:t>
            </a:r>
            <a:r>
              <a:rPr lang="ru-RU" sz="1600" b="1" dirty="0" smtClean="0">
                <a:solidFill>
                  <a:srgbClr val="2D3494"/>
                </a:solidFill>
                <a:latin typeface="+mn-lt"/>
              </a:rPr>
              <a:t>Обращайтесь к </a:t>
            </a:r>
            <a:r>
              <a:rPr lang="ru-RU" sz="1600" b="1" dirty="0">
                <a:solidFill>
                  <a:srgbClr val="2D3494"/>
                </a:solidFill>
                <a:latin typeface="+mn-lt"/>
              </a:rPr>
              <a:t>нашим </a:t>
            </a:r>
            <a:r>
              <a:rPr lang="ru-RU" sz="1600" b="1" dirty="0" smtClean="0">
                <a:solidFill>
                  <a:srgbClr val="2D3494"/>
                </a:solidFill>
                <a:latin typeface="+mn-lt"/>
              </a:rPr>
              <a:t>методистам за рекомендациями</a:t>
            </a:r>
            <a:r>
              <a:rPr lang="en-US" sz="1600" b="1" dirty="0" smtClean="0">
                <a:solidFill>
                  <a:srgbClr val="2D3494"/>
                </a:solidFill>
                <a:latin typeface="+mn-lt"/>
              </a:rPr>
              <a:t>: </a:t>
            </a:r>
            <a:r>
              <a:rPr lang="en-US" sz="1600" b="1" dirty="0" smtClean="0">
                <a:solidFill>
                  <a:srgbClr val="FC0652"/>
                </a:solidFill>
                <a:latin typeface="+mn-lt"/>
              </a:rPr>
              <a:t>metod@rosuchebnik.ru, 8-800-2000-550</a:t>
            </a:r>
            <a:endParaRPr lang="ru-RU" sz="1600" b="1" dirty="0">
              <a:solidFill>
                <a:srgbClr val="FC0652"/>
              </a:solidFill>
              <a:latin typeface="+mn-lt"/>
            </a:endParaRPr>
          </a:p>
        </p:txBody>
      </p:sp>
      <p:sp>
        <p:nvSpPr>
          <p:cNvPr id="15" name="Text Placeholder 3"/>
          <p:cNvSpPr txBox="1">
            <a:spLocks/>
          </p:cNvSpPr>
          <p:nvPr/>
        </p:nvSpPr>
        <p:spPr>
          <a:xfrm>
            <a:off x="4508275" y="3799342"/>
            <a:ext cx="7372569" cy="818062"/>
          </a:xfrm>
          <a:prstGeom prst="rect">
            <a:avLst/>
          </a:prstGeom>
        </p:spPr>
        <p:txBody>
          <a:bodyPr vert="horz" lIns="72000" tIns="72000" rIns="36000" bIns="72000" rtlCol="0" anchor="ctr" anchorCtr="0">
            <a:noAutofit/>
          </a:bodyPr>
          <a:lstStyle>
            <a:defPPr>
              <a:defRPr lang="ru-RU"/>
            </a:defPPr>
            <a:lvl1pPr indent="0">
              <a:spcBef>
                <a:spcPts val="600"/>
              </a:spcBef>
              <a:buClr>
                <a:srgbClr val="2D3494"/>
              </a:buClr>
              <a:buFont typeface="Arial" pitchFamily="34" charset="0"/>
              <a:buNone/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 marL="180000" indent="-180000">
              <a:spcBef>
                <a:spcPts val="600"/>
              </a:spcBef>
              <a:buClr>
                <a:srgbClr val="2D3494"/>
              </a:buClr>
              <a:buFont typeface="Wingdings" pitchFamily="2" charset="2"/>
              <a:buChar char="§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 marL="36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–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 marL="54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 marL="72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lnSpc>
                <a:spcPts val="1920"/>
              </a:lnSpc>
              <a:spcBef>
                <a:spcPts val="0"/>
              </a:spcBef>
            </a:pPr>
            <a:r>
              <a:rPr lang="ru-RU" sz="1600" dirty="0" smtClean="0">
                <a:latin typeface="+mn-lt"/>
              </a:rPr>
              <a:t>Если библиотечные фонды вашей школы не обеспечены учебниками, </a:t>
            </a:r>
            <a:r>
              <a:rPr lang="ru-RU" sz="1600" b="1" dirty="0" smtClean="0">
                <a:solidFill>
                  <a:srgbClr val="2D3494"/>
                </a:solidFill>
                <a:latin typeface="+mn-lt"/>
              </a:rPr>
              <a:t>вы можете купить оставшиеся на складе учебники 2018 года издания за внебюджетные средства</a:t>
            </a:r>
            <a:endParaRPr lang="ru-RU" sz="1600" b="1" dirty="0">
              <a:solidFill>
                <a:srgbClr val="408671"/>
              </a:solidFill>
              <a:latin typeface="+mn-lt"/>
            </a:endParaRPr>
          </a:p>
        </p:txBody>
      </p:sp>
      <p:sp>
        <p:nvSpPr>
          <p:cNvPr id="16" name="Text Placeholder 3"/>
          <p:cNvSpPr txBox="1">
            <a:spLocks/>
          </p:cNvSpPr>
          <p:nvPr/>
        </p:nvSpPr>
        <p:spPr>
          <a:xfrm>
            <a:off x="1787055" y="1598135"/>
            <a:ext cx="8191345" cy="818062"/>
          </a:xfrm>
          <a:prstGeom prst="rect">
            <a:avLst/>
          </a:prstGeom>
        </p:spPr>
        <p:txBody>
          <a:bodyPr vert="horz" lIns="72000" tIns="72000" rIns="36000" bIns="72000" rtlCol="0" anchor="ctr" anchorCtr="0">
            <a:noAutofit/>
          </a:bodyPr>
          <a:lstStyle>
            <a:defPPr>
              <a:defRPr lang="ru-RU"/>
            </a:defPPr>
            <a:lvl1pPr indent="0">
              <a:spcBef>
                <a:spcPts val="600"/>
              </a:spcBef>
              <a:buClr>
                <a:srgbClr val="2D3494"/>
              </a:buClr>
              <a:buFont typeface="Arial" pitchFamily="34" charset="0"/>
              <a:buNone/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 marL="180000" indent="-180000">
              <a:spcBef>
                <a:spcPts val="600"/>
              </a:spcBef>
              <a:buClr>
                <a:srgbClr val="2D3494"/>
              </a:buClr>
              <a:buFont typeface="Wingdings" pitchFamily="2" charset="2"/>
              <a:buChar char="§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 marL="36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–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 marL="54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 marL="72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lnSpc>
                <a:spcPts val="1920"/>
              </a:lnSpc>
            </a:pPr>
            <a:r>
              <a:rPr lang="ru-RU" sz="1600" dirty="0" smtClean="0">
                <a:latin typeface="+mn-lt"/>
              </a:rPr>
              <a:t>Продолжить работать по привычному учебнику</a:t>
            </a:r>
          </a:p>
          <a:p>
            <a:pPr>
              <a:lnSpc>
                <a:spcPts val="1920"/>
              </a:lnSpc>
            </a:pPr>
            <a:r>
              <a:rPr lang="ru-RU" sz="1600" b="1" dirty="0" smtClean="0">
                <a:solidFill>
                  <a:srgbClr val="2D3494"/>
                </a:solidFill>
                <a:latin typeface="+mn-lt"/>
              </a:rPr>
              <a:t>Ожидайте возвращения</a:t>
            </a:r>
            <a:r>
              <a:rPr lang="ru-RU" sz="1600" dirty="0" smtClean="0">
                <a:solidFill>
                  <a:srgbClr val="2D3494"/>
                </a:solidFill>
                <a:latin typeface="+mn-lt"/>
              </a:rPr>
              <a:t> </a:t>
            </a:r>
            <a:r>
              <a:rPr lang="ru-RU" sz="1600" dirty="0" smtClean="0">
                <a:latin typeface="+mn-lt"/>
              </a:rPr>
              <a:t>линий УМК Пасечника («Дрофа»), УМК Сонина («Дрофа») и УМК Суховой («</a:t>
            </a:r>
            <a:r>
              <a:rPr lang="ru-RU" sz="1600" dirty="0" err="1" smtClean="0">
                <a:latin typeface="+mn-lt"/>
              </a:rPr>
              <a:t>Вентана</a:t>
            </a:r>
            <a:r>
              <a:rPr lang="ru-RU" sz="1600" dirty="0" smtClean="0">
                <a:latin typeface="+mn-lt"/>
              </a:rPr>
              <a:t>-Граф») в ФПУ</a:t>
            </a:r>
            <a:endParaRPr lang="ru-RU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xt Placeholder 3"/>
          <p:cNvSpPr txBox="1">
            <a:spLocks/>
          </p:cNvSpPr>
          <p:nvPr/>
        </p:nvSpPr>
        <p:spPr>
          <a:xfrm>
            <a:off x="3155891" y="2655360"/>
            <a:ext cx="7372569" cy="818062"/>
          </a:xfrm>
          <a:prstGeom prst="rect">
            <a:avLst/>
          </a:prstGeom>
        </p:spPr>
        <p:txBody>
          <a:bodyPr vert="horz" lIns="72000" tIns="72000" rIns="36000" bIns="72000" rtlCol="0" anchor="ctr" anchorCtr="0">
            <a:noAutofit/>
          </a:bodyPr>
          <a:lstStyle>
            <a:defPPr>
              <a:defRPr lang="ru-RU"/>
            </a:defPPr>
            <a:lvl1pPr indent="0">
              <a:spcBef>
                <a:spcPts val="600"/>
              </a:spcBef>
              <a:buClr>
                <a:srgbClr val="2D3494"/>
              </a:buClr>
              <a:buFont typeface="Arial" pitchFamily="34" charset="0"/>
              <a:buNone/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 marL="180000" indent="-180000">
              <a:spcBef>
                <a:spcPts val="600"/>
              </a:spcBef>
              <a:buClr>
                <a:srgbClr val="2D3494"/>
              </a:buClr>
              <a:buFont typeface="Wingdings" pitchFamily="2" charset="2"/>
              <a:buChar char="§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 marL="36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–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 marL="54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 marL="72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lnSpc>
                <a:spcPts val="1920"/>
              </a:lnSpc>
            </a:pPr>
            <a:r>
              <a:rPr lang="ru-RU" sz="1600" dirty="0" smtClean="0">
                <a:latin typeface="+mn-lt"/>
              </a:rPr>
              <a:t>Проверить наличие учебников в фондах. Если учебников не хватает, у вас есть законное право </a:t>
            </a:r>
            <a:r>
              <a:rPr lang="ru-RU" sz="1600" b="1" dirty="0" smtClean="0">
                <a:solidFill>
                  <a:srgbClr val="2D3494"/>
                </a:solidFill>
                <a:latin typeface="+mn-lt"/>
              </a:rPr>
              <a:t>купить нужный вам УМК в виде учебных пособий за бюджетные средства</a:t>
            </a:r>
            <a:endParaRPr lang="ru-RU" sz="1600" b="1" dirty="0">
              <a:solidFill>
                <a:srgbClr val="2D3494"/>
              </a:solidFill>
              <a:latin typeface="+mn-lt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350197" y="2642983"/>
            <a:ext cx="5497203" cy="3334678"/>
            <a:chOff x="1673045" y="3139176"/>
            <a:chExt cx="4751148" cy="288211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>
              <a:off x="1673045" y="3139176"/>
              <a:ext cx="1193669" cy="0"/>
            </a:xfrm>
            <a:prstGeom prst="line">
              <a:avLst/>
            </a:prstGeom>
            <a:solidFill>
              <a:srgbClr val="AE2C25"/>
            </a:solidFill>
            <a:ln w="19050">
              <a:solidFill>
                <a:srgbClr val="2D3494"/>
              </a:solidFill>
              <a:miter lim="800000"/>
              <a:headEnd type="none" w="med" len="med"/>
              <a:tailEnd type="none"/>
            </a:ln>
          </p:spPr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2866714" y="3139176"/>
              <a:ext cx="0" cy="960704"/>
            </a:xfrm>
            <a:prstGeom prst="line">
              <a:avLst/>
            </a:prstGeom>
            <a:solidFill>
              <a:srgbClr val="AE2C25"/>
            </a:solidFill>
            <a:ln w="19050">
              <a:solidFill>
                <a:srgbClr val="2D3494"/>
              </a:solidFill>
              <a:miter lim="800000"/>
              <a:headEnd type="none" w="med" len="med"/>
              <a:tailEnd type="none"/>
            </a:ln>
          </p:spPr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2866714" y="4099880"/>
              <a:ext cx="1193669" cy="0"/>
            </a:xfrm>
            <a:prstGeom prst="line">
              <a:avLst/>
            </a:prstGeom>
            <a:solidFill>
              <a:srgbClr val="AE2C25"/>
            </a:solidFill>
            <a:ln w="19050">
              <a:solidFill>
                <a:srgbClr val="2D3494"/>
              </a:solidFill>
              <a:miter lim="800000"/>
              <a:headEnd type="none" w="med" len="med"/>
              <a:tailEnd type="none"/>
            </a:ln>
          </p:spPr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4055625" y="5060584"/>
              <a:ext cx="1193669" cy="0"/>
            </a:xfrm>
            <a:prstGeom prst="line">
              <a:avLst/>
            </a:prstGeom>
            <a:solidFill>
              <a:srgbClr val="AE2C25"/>
            </a:solidFill>
            <a:ln w="19050">
              <a:solidFill>
                <a:srgbClr val="2D3494"/>
              </a:solidFill>
              <a:miter lim="800000"/>
              <a:headEnd type="none" w="med" len="med"/>
              <a:tailEnd type="none"/>
            </a:ln>
          </p:spPr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5230524" y="6021288"/>
              <a:ext cx="1193669" cy="0"/>
            </a:xfrm>
            <a:prstGeom prst="line">
              <a:avLst/>
            </a:prstGeom>
            <a:solidFill>
              <a:srgbClr val="AE2C25"/>
            </a:solidFill>
            <a:ln w="19050">
              <a:solidFill>
                <a:srgbClr val="2D3494"/>
              </a:solidFill>
              <a:miter lim="800000"/>
              <a:headEnd type="none" w="med" len="med"/>
              <a:tailEnd type="none"/>
            </a:ln>
          </p:spPr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4055625" y="4099880"/>
              <a:ext cx="0" cy="960704"/>
            </a:xfrm>
            <a:prstGeom prst="line">
              <a:avLst/>
            </a:prstGeom>
            <a:solidFill>
              <a:srgbClr val="AE2C25"/>
            </a:solidFill>
            <a:ln w="19050">
              <a:solidFill>
                <a:srgbClr val="2D3494"/>
              </a:solidFill>
              <a:miter lim="800000"/>
              <a:headEnd type="none" w="med" len="med"/>
              <a:tailEnd type="none"/>
            </a:ln>
          </p:spPr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5230524" y="5060584"/>
              <a:ext cx="0" cy="960704"/>
            </a:xfrm>
            <a:prstGeom prst="line">
              <a:avLst/>
            </a:prstGeom>
            <a:solidFill>
              <a:srgbClr val="AE2C25"/>
            </a:solidFill>
            <a:ln w="19050">
              <a:solidFill>
                <a:srgbClr val="2D3494"/>
              </a:solidFill>
              <a:miter lim="800000"/>
              <a:headEnd type="none" w="med" len="med"/>
              <a:tailEnd type="none"/>
            </a:ln>
          </p:spPr>
        </p:cxnSp>
      </p:grpSp>
      <p:sp>
        <p:nvSpPr>
          <p:cNvPr id="28" name="Овал 27"/>
          <p:cNvSpPr/>
          <p:nvPr/>
        </p:nvSpPr>
        <p:spPr>
          <a:xfrm>
            <a:off x="656633" y="1548935"/>
            <a:ext cx="973408" cy="973408"/>
          </a:xfrm>
          <a:prstGeom prst="ellipse">
            <a:avLst/>
          </a:prstGeom>
          <a:noFill/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2800" dirty="0" err="1" smtClean="0">
              <a:solidFill>
                <a:schemeClr val="bg1"/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3644" y="1623015"/>
            <a:ext cx="658547" cy="768306"/>
          </a:xfrm>
          <a:prstGeom prst="rect">
            <a:avLst/>
          </a:prstGeom>
        </p:spPr>
      </p:pic>
      <p:sp>
        <p:nvSpPr>
          <p:cNvPr id="31" name="Овал 12"/>
          <p:cNvSpPr/>
          <p:nvPr/>
        </p:nvSpPr>
        <p:spPr>
          <a:xfrm>
            <a:off x="2015355" y="2638004"/>
            <a:ext cx="973408" cy="973408"/>
          </a:xfrm>
          <a:prstGeom prst="ellipse">
            <a:avLst/>
          </a:prstGeom>
          <a:noFill/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2800" dirty="0" err="1" smtClean="0">
              <a:solidFill>
                <a:schemeClr val="bg1"/>
              </a:solidFill>
            </a:endParaRPr>
          </a:p>
        </p:txBody>
      </p:sp>
      <p:pic>
        <p:nvPicPr>
          <p:cNvPr id="32" name="Рисунок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64467" y="2784433"/>
            <a:ext cx="670988" cy="636067"/>
          </a:xfrm>
          <a:prstGeom prst="rect">
            <a:avLst/>
          </a:prstGeom>
        </p:spPr>
      </p:pic>
      <p:sp>
        <p:nvSpPr>
          <p:cNvPr id="33" name="Овал 15"/>
          <p:cNvSpPr/>
          <p:nvPr/>
        </p:nvSpPr>
        <p:spPr>
          <a:xfrm>
            <a:off x="3386901" y="3734914"/>
            <a:ext cx="973408" cy="973408"/>
          </a:xfrm>
          <a:prstGeom prst="ellipse">
            <a:avLst/>
          </a:prstGeom>
          <a:noFill/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2800" dirty="0" err="1" smtClean="0">
              <a:solidFill>
                <a:schemeClr val="bg1"/>
              </a:solidFill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71041" y="3895893"/>
            <a:ext cx="607667" cy="645409"/>
          </a:xfrm>
          <a:prstGeom prst="rect">
            <a:avLst/>
          </a:prstGeom>
        </p:spPr>
      </p:pic>
      <p:sp>
        <p:nvSpPr>
          <p:cNvPr id="38" name="Овал 14"/>
          <p:cNvSpPr/>
          <p:nvPr/>
        </p:nvSpPr>
        <p:spPr>
          <a:xfrm>
            <a:off x="4664973" y="4916494"/>
            <a:ext cx="973408" cy="973408"/>
          </a:xfrm>
          <a:prstGeom prst="ellipse">
            <a:avLst/>
          </a:prstGeom>
          <a:noFill/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2800" dirty="0" err="1" smtClean="0">
              <a:solidFill>
                <a:schemeClr val="bg1"/>
              </a:solidFill>
            </a:endParaRPr>
          </a:p>
        </p:txBody>
      </p:sp>
      <p:pic>
        <p:nvPicPr>
          <p:cNvPr id="39" name="Рисунок 2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856692" y="5093670"/>
            <a:ext cx="616713" cy="5585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1734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862018603"/>
              </p:ext>
            </p:ext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183870" name="think-cell Slide" r:id="rId5" imgW="360" imgH="360" progId="">
              <p:embed/>
            </p:oleObj>
          </a:graphicData>
        </a:graphic>
      </p:graphicFrame>
      <p:sp>
        <p:nvSpPr>
          <p:cNvPr id="8" name="Rectangle 7" hidden="1"/>
          <p:cNvSpPr/>
          <p:nvPr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484884" y="6155703"/>
            <a:ext cx="4694549" cy="63159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15" name="Заголовок 3"/>
          <p:cNvSpPr>
            <a:spLocks noGrp="1"/>
          </p:cNvSpPr>
          <p:nvPr>
            <p:ph type="title"/>
          </p:nvPr>
        </p:nvSpPr>
        <p:spPr>
          <a:xfrm>
            <a:off x="1000356" y="242186"/>
            <a:ext cx="11519999" cy="648642"/>
          </a:xfrm>
        </p:spPr>
        <p:txBody>
          <a:bodyPr/>
          <a:lstStyle/>
          <a:p>
            <a:r>
              <a:rPr lang="ru-RU" sz="2400" dirty="0" smtClean="0">
                <a:latin typeface="+mn-lt"/>
              </a:rPr>
              <a:t>ОЖИДАЙТЕ ВКЛЮЧЕНИЯ ЛИНИЙ В ФПУ</a:t>
            </a:r>
            <a:endParaRPr lang="ru-RU" sz="2400" dirty="0">
              <a:latin typeface="+mn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062"/>
          <a:stretch/>
        </p:blipFill>
        <p:spPr>
          <a:xfrm>
            <a:off x="7315201" y="14580"/>
            <a:ext cx="4873659" cy="6852849"/>
          </a:xfrm>
          <a:prstGeom prst="rect">
            <a:avLst/>
          </a:prstGeom>
        </p:spPr>
      </p:pic>
      <p:sp>
        <p:nvSpPr>
          <p:cNvPr id="17" name="Заголовок 3"/>
          <p:cNvSpPr txBox="1">
            <a:spLocks/>
          </p:cNvSpPr>
          <p:nvPr/>
        </p:nvSpPr>
        <p:spPr>
          <a:xfrm>
            <a:off x="569844" y="3081266"/>
            <a:ext cx="5814031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2100"/>
              </a:lnSpc>
              <a:spcBef>
                <a:spcPct val="0"/>
              </a:spcBef>
              <a:buNone/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ru-RU" sz="1600" dirty="0" smtClean="0">
                <a:latin typeface="+mn-lt"/>
              </a:rPr>
              <a:t>ПЕРЕХОД С ЛИНИИ НА ЛИНИЮ – </a:t>
            </a:r>
            <a:br>
              <a:rPr lang="ru-RU" sz="1600" dirty="0" smtClean="0">
                <a:latin typeface="+mn-lt"/>
              </a:rPr>
            </a:br>
            <a:r>
              <a:rPr lang="ru-RU" sz="1600" dirty="0" smtClean="0">
                <a:latin typeface="+mn-lt"/>
              </a:rPr>
              <a:t>САМЫЙ </a:t>
            </a:r>
            <a:r>
              <a:rPr lang="ru-RU" sz="1600" dirty="0" smtClean="0">
                <a:solidFill>
                  <a:srgbClr val="FC0652"/>
                </a:solidFill>
                <a:latin typeface="+mn-lt"/>
              </a:rPr>
              <a:t>НЕЖЕЛАТЕЛЬНЫЙ СЦЕНАРИЙ</a:t>
            </a:r>
            <a:endParaRPr lang="ru-RU" sz="1600" dirty="0">
              <a:solidFill>
                <a:srgbClr val="FC0652"/>
              </a:solidFill>
              <a:latin typeface="+mn-lt"/>
            </a:endParaRPr>
          </a:p>
        </p:txBody>
      </p:sp>
      <p:sp>
        <p:nvSpPr>
          <p:cNvPr id="20" name="Текст 1"/>
          <p:cNvSpPr txBox="1">
            <a:spLocks/>
          </p:cNvSpPr>
          <p:nvPr/>
        </p:nvSpPr>
        <p:spPr>
          <a:xfrm>
            <a:off x="569852" y="4111826"/>
            <a:ext cx="7049415" cy="792088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rgbClr val="2D3494"/>
              </a:buClr>
              <a:buFont typeface="Arial" pitchFamily="34" charset="0"/>
              <a:buNone/>
              <a:defRPr sz="14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600"/>
              </a:spcBef>
              <a:buClr>
                <a:srgbClr val="2D3494"/>
              </a:buClr>
              <a:buFont typeface="Wingdings" pitchFamily="2" charset="2"/>
              <a:buChar char="§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–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latin typeface="+mn-lt"/>
              </a:rPr>
              <a:t>Даже наличие в авторском коллективе одной и той же </a:t>
            </a:r>
            <a:r>
              <a:rPr lang="ru-RU" sz="1600" b="1" dirty="0">
                <a:solidFill>
                  <a:srgbClr val="2D3494"/>
                </a:solidFill>
                <a:latin typeface="+mn-lt"/>
              </a:rPr>
              <a:t>фамилии автора не гарантирует легкого перехода</a:t>
            </a:r>
          </a:p>
        </p:txBody>
      </p:sp>
      <p:sp>
        <p:nvSpPr>
          <p:cNvPr id="21" name="Текст 1"/>
          <p:cNvSpPr txBox="1">
            <a:spLocks/>
          </p:cNvSpPr>
          <p:nvPr/>
        </p:nvSpPr>
        <p:spPr>
          <a:xfrm>
            <a:off x="569852" y="4867538"/>
            <a:ext cx="7049415" cy="792088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rgbClr val="2D3494"/>
              </a:buClr>
              <a:buFont typeface="Arial" pitchFamily="34" charset="0"/>
              <a:buNone/>
              <a:defRPr sz="14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600"/>
              </a:spcBef>
              <a:buClr>
                <a:srgbClr val="2D3494"/>
              </a:buClr>
              <a:buFont typeface="Wingdings" pitchFamily="2" charset="2"/>
              <a:buChar char="§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–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latin typeface="+mn-lt"/>
              </a:rPr>
              <a:t>Необходимость закупать новые линии УМК, когда существующие еще не </a:t>
            </a:r>
            <a:r>
              <a:rPr lang="ru-RU" sz="1600" dirty="0" smtClean="0">
                <a:latin typeface="+mn-lt"/>
              </a:rPr>
              <a:t>устарели, является </a:t>
            </a:r>
            <a:r>
              <a:rPr lang="ru-RU" sz="1600" b="1" dirty="0" smtClean="0">
                <a:solidFill>
                  <a:srgbClr val="2D3494"/>
                </a:solidFill>
                <a:latin typeface="+mn-lt"/>
              </a:rPr>
              <a:t>неэффективным использованием </a:t>
            </a:r>
            <a:r>
              <a:rPr lang="ru-RU" sz="1600" b="1" dirty="0">
                <a:solidFill>
                  <a:srgbClr val="2D3494"/>
                </a:solidFill>
                <a:latin typeface="+mn-lt"/>
              </a:rPr>
              <a:t>бюджетных средств</a:t>
            </a:r>
          </a:p>
        </p:txBody>
      </p:sp>
      <p:sp>
        <p:nvSpPr>
          <p:cNvPr id="24" name="Овал 23"/>
          <p:cNvSpPr/>
          <p:nvPr/>
        </p:nvSpPr>
        <p:spPr>
          <a:xfrm>
            <a:off x="238553" y="145834"/>
            <a:ext cx="575091" cy="583086"/>
          </a:xfrm>
          <a:prstGeom prst="ellipse">
            <a:avLst/>
          </a:prstGeom>
          <a:noFill/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2800" dirty="0" err="1" smtClean="0">
              <a:solidFill>
                <a:schemeClr val="bg1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5775" y="177034"/>
            <a:ext cx="400644" cy="467418"/>
          </a:xfrm>
          <a:prstGeom prst="rect">
            <a:avLst/>
          </a:prstGeom>
        </p:spPr>
      </p:pic>
      <p:sp>
        <p:nvSpPr>
          <p:cNvPr id="26" name="Текст 1"/>
          <p:cNvSpPr>
            <a:spLocks noGrp="1"/>
          </p:cNvSpPr>
          <p:nvPr>
            <p:ph type="body" sz="quarter" idx="12"/>
          </p:nvPr>
        </p:nvSpPr>
        <p:spPr>
          <a:xfrm>
            <a:off x="569847" y="1741177"/>
            <a:ext cx="6675785" cy="108012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sz="1600" b="1" dirty="0">
                <a:solidFill>
                  <a:srgbClr val="2D3494"/>
                </a:solidFill>
                <a:latin typeface="+mn-lt"/>
              </a:rPr>
              <a:t>Любой переход </a:t>
            </a:r>
            <a:r>
              <a:rPr lang="ru-RU" sz="1600" dirty="0">
                <a:latin typeface="+mn-lt"/>
              </a:rPr>
              <a:t>посередине линии </a:t>
            </a:r>
            <a:r>
              <a:rPr lang="ru-RU" sz="1600" b="1" dirty="0">
                <a:solidFill>
                  <a:srgbClr val="2D3494"/>
                </a:solidFill>
                <a:latin typeface="+mn-lt"/>
              </a:rPr>
              <a:t>тяжёл</a:t>
            </a:r>
            <a:r>
              <a:rPr lang="ru-RU" sz="1600" dirty="0">
                <a:latin typeface="+mn-lt"/>
              </a:rPr>
              <a:t>. Он вызывает большое количество сложностей и снижает образовательные результаты учеников, </a:t>
            </a:r>
          </a:p>
          <a:p>
            <a:pPr>
              <a:spcBef>
                <a:spcPts val="0"/>
              </a:spcBef>
            </a:pPr>
            <a:r>
              <a:rPr lang="ru-RU" sz="1600" dirty="0" smtClean="0">
                <a:latin typeface="+mn-lt"/>
              </a:rPr>
              <a:t>что особенно важно в 9-х классах</a:t>
            </a:r>
            <a:endParaRPr lang="ru-RU" sz="1600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110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939868297"/>
              </p:ext>
            </p:ext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558087" name="think-cell Slide" r:id="rId5" imgW="360" imgH="360" progId="">
              <p:embed/>
            </p:oleObj>
          </a:graphicData>
        </a:graphic>
      </p:graphicFrame>
      <p:sp>
        <p:nvSpPr>
          <p:cNvPr id="6" name="Rectangle 5" hidden="1"/>
          <p:cNvSpPr/>
          <p:nvPr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29328" y="4281853"/>
            <a:ext cx="5740239" cy="2232000"/>
          </a:xfrm>
          <a:prstGeom prst="rect">
            <a:avLst/>
          </a:prstGeom>
          <a:solidFill>
            <a:schemeClr val="bg1"/>
          </a:solidFill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7552" y="1565836"/>
            <a:ext cx="5740239" cy="2588906"/>
          </a:xfrm>
          <a:prstGeom prst="rect">
            <a:avLst/>
          </a:prstGeom>
          <a:solidFill>
            <a:schemeClr val="bg1"/>
          </a:solidFill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5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03599" y="1601349"/>
            <a:ext cx="5388132" cy="2400571"/>
          </a:xfrm>
          <a:ln>
            <a:noFill/>
          </a:ln>
        </p:spPr>
        <p:txBody>
          <a:bodyPr/>
          <a:lstStyle/>
          <a:p>
            <a:r>
              <a:rPr lang="ru-RU" b="1" dirty="0">
                <a:latin typeface="+mn-lt"/>
              </a:rPr>
              <a:t>Статья </a:t>
            </a:r>
            <a:r>
              <a:rPr lang="ru-RU" b="1" dirty="0" smtClean="0">
                <a:latin typeface="+mn-lt"/>
              </a:rPr>
              <a:t>18, пункт 4 Федерального Закона </a:t>
            </a:r>
            <a:r>
              <a:rPr lang="ru-RU" b="1" dirty="0">
                <a:latin typeface="+mn-lt"/>
              </a:rPr>
              <a:t>«Об образовании в Российской Федерации» №</a:t>
            </a:r>
            <a:r>
              <a:rPr lang="en-US" b="1" dirty="0">
                <a:latin typeface="+mn-lt"/>
              </a:rPr>
              <a:t>273-</a:t>
            </a:r>
            <a:r>
              <a:rPr lang="ru-RU" b="1" dirty="0">
                <a:latin typeface="+mn-lt"/>
              </a:rPr>
              <a:t>ФЗ:</a:t>
            </a:r>
          </a:p>
          <a:p>
            <a:r>
              <a:rPr lang="ru-RU" b="1" i="1" dirty="0" smtClean="0">
                <a:solidFill>
                  <a:srgbClr val="2D3494"/>
                </a:solidFill>
                <a:latin typeface="+mn-lt"/>
              </a:rPr>
              <a:t>Организации</a:t>
            </a:r>
            <a:r>
              <a:rPr lang="ru-RU" i="1" dirty="0">
                <a:latin typeface="+mn-lt"/>
              </a:rPr>
              <a:t>, осуществляющие образовательную </a:t>
            </a:r>
            <a:r>
              <a:rPr lang="ru-RU" i="1" dirty="0" smtClean="0">
                <a:latin typeface="+mn-lt"/>
              </a:rPr>
              <a:t>деятельность… </a:t>
            </a:r>
            <a:r>
              <a:rPr lang="ru-RU" b="1" i="1" dirty="0">
                <a:solidFill>
                  <a:srgbClr val="2D3494"/>
                </a:solidFill>
                <a:latin typeface="+mn-lt"/>
              </a:rPr>
              <a:t>для использования </a:t>
            </a:r>
            <a:r>
              <a:rPr lang="ru-RU" i="1" dirty="0">
                <a:latin typeface="+mn-lt"/>
              </a:rPr>
              <a:t>при реализации указанных образовательных программ </a:t>
            </a:r>
            <a:r>
              <a:rPr lang="ru-RU" b="1" i="1" dirty="0">
                <a:solidFill>
                  <a:srgbClr val="2D3494"/>
                </a:solidFill>
                <a:latin typeface="+mn-lt"/>
              </a:rPr>
              <a:t>выбирают</a:t>
            </a:r>
            <a:r>
              <a:rPr lang="ru-RU" i="1" dirty="0">
                <a:latin typeface="+mn-lt"/>
              </a:rPr>
              <a:t>:</a:t>
            </a:r>
          </a:p>
          <a:p>
            <a:pPr marL="628650" indent="-342900">
              <a:buFont typeface="+mj-lt"/>
              <a:buAutoNum type="arabicParenR"/>
            </a:pPr>
            <a:r>
              <a:rPr lang="ru-RU" i="1" dirty="0">
                <a:latin typeface="+mn-lt"/>
              </a:rPr>
              <a:t>учебники из числа входящих в федеральный перечень </a:t>
            </a:r>
            <a:r>
              <a:rPr lang="ru-RU" i="1" dirty="0" smtClean="0">
                <a:latin typeface="+mn-lt"/>
              </a:rPr>
              <a:t>учебников… ;</a:t>
            </a:r>
            <a:endParaRPr lang="ru-RU" i="1" dirty="0">
              <a:latin typeface="+mn-lt"/>
            </a:endParaRPr>
          </a:p>
          <a:p>
            <a:pPr marL="628650" indent="-342900">
              <a:buFont typeface="+mj-lt"/>
              <a:buAutoNum type="arabicParenR"/>
            </a:pPr>
            <a:r>
              <a:rPr lang="ru-RU" b="1" i="1" dirty="0">
                <a:solidFill>
                  <a:srgbClr val="2D3494"/>
                </a:solidFill>
                <a:latin typeface="+mn-lt"/>
              </a:rPr>
              <a:t>учебные пособия</a:t>
            </a:r>
            <a:r>
              <a:rPr lang="ru-RU" i="1" dirty="0">
                <a:latin typeface="+mn-lt"/>
              </a:rPr>
              <a:t>, выпущенные организациями, входящими в перечень организаций, осуществляющих выпуск учебных </a:t>
            </a:r>
            <a:r>
              <a:rPr lang="ru-RU" i="1" dirty="0" smtClean="0">
                <a:latin typeface="+mn-lt"/>
              </a:rPr>
              <a:t>пособий…</a:t>
            </a:r>
            <a:endParaRPr lang="ru-RU" i="1" dirty="0">
              <a:latin typeface="+mn-lt"/>
            </a:endParaRPr>
          </a:p>
        </p:txBody>
      </p:sp>
      <p:sp>
        <p:nvSpPr>
          <p:cNvPr id="18" name="Freeform 48"/>
          <p:cNvSpPr>
            <a:spLocks/>
          </p:cNvSpPr>
          <p:nvPr/>
        </p:nvSpPr>
        <p:spPr bwMode="auto">
          <a:xfrm rot="16415696" flipV="1">
            <a:off x="5730484" y="229292"/>
            <a:ext cx="460707" cy="2254043"/>
          </a:xfrm>
          <a:custGeom>
            <a:avLst/>
            <a:gdLst/>
            <a:ahLst/>
            <a:cxnLst>
              <a:cxn ang="0">
                <a:pos x="74" y="5108"/>
              </a:cxn>
              <a:cxn ang="0">
                <a:pos x="289" y="4928"/>
              </a:cxn>
              <a:cxn ang="0">
                <a:pos x="490" y="4733"/>
              </a:cxn>
              <a:cxn ang="0">
                <a:pos x="615" y="4593"/>
              </a:cxn>
              <a:cxn ang="0">
                <a:pos x="791" y="4373"/>
              </a:cxn>
              <a:cxn ang="0">
                <a:pos x="949" y="4137"/>
              </a:cxn>
              <a:cxn ang="0">
                <a:pos x="1045" y="3975"/>
              </a:cxn>
              <a:cxn ang="0">
                <a:pos x="1173" y="3720"/>
              </a:cxn>
              <a:cxn ang="0">
                <a:pos x="1282" y="3455"/>
              </a:cxn>
              <a:cxn ang="0">
                <a:pos x="1344" y="3274"/>
              </a:cxn>
              <a:cxn ang="0">
                <a:pos x="1419" y="2997"/>
              </a:cxn>
              <a:cxn ang="0">
                <a:pos x="1473" y="2713"/>
              </a:cxn>
              <a:cxn ang="0">
                <a:pos x="1496" y="2522"/>
              </a:cxn>
              <a:cxn ang="0">
                <a:pos x="1514" y="2232"/>
              </a:cxn>
              <a:cxn ang="0">
                <a:pos x="1511" y="1941"/>
              </a:cxn>
              <a:cxn ang="0">
                <a:pos x="1496" y="1748"/>
              </a:cxn>
              <a:cxn ang="0">
                <a:pos x="1454" y="1457"/>
              </a:cxn>
              <a:cxn ang="0">
                <a:pos x="1391" y="1169"/>
              </a:cxn>
              <a:cxn ang="0">
                <a:pos x="1337" y="981"/>
              </a:cxn>
              <a:cxn ang="0">
                <a:pos x="1237" y="703"/>
              </a:cxn>
              <a:cxn ang="0">
                <a:pos x="1159" y="521"/>
              </a:cxn>
              <a:cxn ang="0">
                <a:pos x="1116" y="432"/>
              </a:cxn>
              <a:cxn ang="0">
                <a:pos x="1071" y="344"/>
              </a:cxn>
              <a:cxn ang="0">
                <a:pos x="1017" y="244"/>
              </a:cxn>
              <a:cxn ang="0">
                <a:pos x="1087" y="124"/>
              </a:cxn>
              <a:cxn ang="0">
                <a:pos x="853" y="56"/>
              </a:cxn>
              <a:cxn ang="0">
                <a:pos x="613" y="10"/>
              </a:cxn>
              <a:cxn ang="0">
                <a:pos x="523" y="81"/>
              </a:cxn>
              <a:cxn ang="0">
                <a:pos x="491" y="314"/>
              </a:cxn>
              <a:cxn ang="0">
                <a:pos x="453" y="534"/>
              </a:cxn>
              <a:cxn ang="0">
                <a:pos x="587" y="512"/>
              </a:cxn>
              <a:cxn ang="0">
                <a:pos x="653" y="612"/>
              </a:cxn>
              <a:cxn ang="0">
                <a:pos x="688" y="667"/>
              </a:cxn>
              <a:cxn ang="0">
                <a:pos x="733" y="741"/>
              </a:cxn>
              <a:cxn ang="0">
                <a:pos x="817" y="894"/>
              </a:cxn>
              <a:cxn ang="0">
                <a:pos x="928" y="1130"/>
              </a:cxn>
              <a:cxn ang="0">
                <a:pos x="993" y="1293"/>
              </a:cxn>
              <a:cxn ang="0">
                <a:pos x="1074" y="1543"/>
              </a:cxn>
              <a:cxn ang="0">
                <a:pos x="1136" y="1801"/>
              </a:cxn>
              <a:cxn ang="0">
                <a:pos x="1166" y="1975"/>
              </a:cxn>
              <a:cxn ang="0">
                <a:pos x="1195" y="2239"/>
              </a:cxn>
              <a:cxn ang="0">
                <a:pos x="1204" y="2507"/>
              </a:cxn>
              <a:cxn ang="0">
                <a:pos x="1198" y="2685"/>
              </a:cxn>
              <a:cxn ang="0">
                <a:pos x="1174" y="2952"/>
              </a:cxn>
              <a:cxn ang="0">
                <a:pos x="1129" y="3219"/>
              </a:cxn>
              <a:cxn ang="0">
                <a:pos x="1087" y="3394"/>
              </a:cxn>
              <a:cxn ang="0">
                <a:pos x="1008" y="3654"/>
              </a:cxn>
              <a:cxn ang="0">
                <a:pos x="910" y="3908"/>
              </a:cxn>
              <a:cxn ang="0">
                <a:pos x="832" y="4073"/>
              </a:cxn>
              <a:cxn ang="0">
                <a:pos x="702" y="4314"/>
              </a:cxn>
              <a:cxn ang="0">
                <a:pos x="552" y="4545"/>
              </a:cxn>
              <a:cxn ang="0">
                <a:pos x="442" y="4693"/>
              </a:cxn>
              <a:cxn ang="0">
                <a:pos x="263" y="4904"/>
              </a:cxn>
              <a:cxn ang="0">
                <a:pos x="68" y="5101"/>
              </a:cxn>
            </a:cxnLst>
            <a:rect l="0" t="0" r="r" b="b"/>
            <a:pathLst>
              <a:path w="1515" h="5165">
                <a:moveTo>
                  <a:pt x="0" y="5165"/>
                </a:moveTo>
                <a:lnTo>
                  <a:pt x="0" y="5165"/>
                </a:lnTo>
                <a:lnTo>
                  <a:pt x="74" y="5108"/>
                </a:lnTo>
                <a:lnTo>
                  <a:pt x="147" y="5050"/>
                </a:lnTo>
                <a:lnTo>
                  <a:pt x="218" y="4990"/>
                </a:lnTo>
                <a:lnTo>
                  <a:pt x="289" y="4928"/>
                </a:lnTo>
                <a:lnTo>
                  <a:pt x="357" y="4864"/>
                </a:lnTo>
                <a:lnTo>
                  <a:pt x="424" y="4800"/>
                </a:lnTo>
                <a:lnTo>
                  <a:pt x="490" y="4733"/>
                </a:lnTo>
                <a:lnTo>
                  <a:pt x="553" y="4664"/>
                </a:lnTo>
                <a:lnTo>
                  <a:pt x="553" y="4664"/>
                </a:lnTo>
                <a:lnTo>
                  <a:pt x="615" y="4593"/>
                </a:lnTo>
                <a:lnTo>
                  <a:pt x="675" y="4522"/>
                </a:lnTo>
                <a:lnTo>
                  <a:pt x="734" y="4448"/>
                </a:lnTo>
                <a:lnTo>
                  <a:pt x="791" y="4373"/>
                </a:lnTo>
                <a:lnTo>
                  <a:pt x="845" y="4296"/>
                </a:lnTo>
                <a:lnTo>
                  <a:pt x="898" y="4217"/>
                </a:lnTo>
                <a:lnTo>
                  <a:pt x="949" y="4137"/>
                </a:lnTo>
                <a:lnTo>
                  <a:pt x="998" y="4057"/>
                </a:lnTo>
                <a:lnTo>
                  <a:pt x="998" y="4057"/>
                </a:lnTo>
                <a:lnTo>
                  <a:pt x="1045" y="3975"/>
                </a:lnTo>
                <a:lnTo>
                  <a:pt x="1090" y="3890"/>
                </a:lnTo>
                <a:lnTo>
                  <a:pt x="1132" y="3806"/>
                </a:lnTo>
                <a:lnTo>
                  <a:pt x="1173" y="3720"/>
                </a:lnTo>
                <a:lnTo>
                  <a:pt x="1212" y="3633"/>
                </a:lnTo>
                <a:lnTo>
                  <a:pt x="1248" y="3544"/>
                </a:lnTo>
                <a:lnTo>
                  <a:pt x="1282" y="3455"/>
                </a:lnTo>
                <a:lnTo>
                  <a:pt x="1314" y="3365"/>
                </a:lnTo>
                <a:lnTo>
                  <a:pt x="1314" y="3365"/>
                </a:lnTo>
                <a:lnTo>
                  <a:pt x="1344" y="3274"/>
                </a:lnTo>
                <a:lnTo>
                  <a:pt x="1370" y="3183"/>
                </a:lnTo>
                <a:lnTo>
                  <a:pt x="1395" y="3091"/>
                </a:lnTo>
                <a:lnTo>
                  <a:pt x="1419" y="2997"/>
                </a:lnTo>
                <a:lnTo>
                  <a:pt x="1438" y="2903"/>
                </a:lnTo>
                <a:lnTo>
                  <a:pt x="1457" y="2808"/>
                </a:lnTo>
                <a:lnTo>
                  <a:pt x="1473" y="2713"/>
                </a:lnTo>
                <a:lnTo>
                  <a:pt x="1485" y="2618"/>
                </a:lnTo>
                <a:lnTo>
                  <a:pt x="1485" y="2618"/>
                </a:lnTo>
                <a:lnTo>
                  <a:pt x="1496" y="2522"/>
                </a:lnTo>
                <a:lnTo>
                  <a:pt x="1505" y="2426"/>
                </a:lnTo>
                <a:lnTo>
                  <a:pt x="1511" y="2329"/>
                </a:lnTo>
                <a:lnTo>
                  <a:pt x="1514" y="2232"/>
                </a:lnTo>
                <a:lnTo>
                  <a:pt x="1515" y="2135"/>
                </a:lnTo>
                <a:lnTo>
                  <a:pt x="1514" y="2038"/>
                </a:lnTo>
                <a:lnTo>
                  <a:pt x="1511" y="1941"/>
                </a:lnTo>
                <a:lnTo>
                  <a:pt x="1504" y="1844"/>
                </a:lnTo>
                <a:lnTo>
                  <a:pt x="1504" y="1844"/>
                </a:lnTo>
                <a:lnTo>
                  <a:pt x="1496" y="1748"/>
                </a:lnTo>
                <a:lnTo>
                  <a:pt x="1484" y="1651"/>
                </a:lnTo>
                <a:lnTo>
                  <a:pt x="1470" y="1554"/>
                </a:lnTo>
                <a:lnTo>
                  <a:pt x="1454" y="1457"/>
                </a:lnTo>
                <a:lnTo>
                  <a:pt x="1436" y="1361"/>
                </a:lnTo>
                <a:lnTo>
                  <a:pt x="1415" y="1265"/>
                </a:lnTo>
                <a:lnTo>
                  <a:pt x="1391" y="1169"/>
                </a:lnTo>
                <a:lnTo>
                  <a:pt x="1365" y="1075"/>
                </a:lnTo>
                <a:lnTo>
                  <a:pt x="1365" y="1075"/>
                </a:lnTo>
                <a:lnTo>
                  <a:pt x="1337" y="981"/>
                </a:lnTo>
                <a:lnTo>
                  <a:pt x="1307" y="888"/>
                </a:lnTo>
                <a:lnTo>
                  <a:pt x="1273" y="794"/>
                </a:lnTo>
                <a:lnTo>
                  <a:pt x="1237" y="703"/>
                </a:lnTo>
                <a:lnTo>
                  <a:pt x="1237" y="703"/>
                </a:lnTo>
                <a:lnTo>
                  <a:pt x="1199" y="611"/>
                </a:lnTo>
                <a:lnTo>
                  <a:pt x="1159" y="521"/>
                </a:lnTo>
                <a:lnTo>
                  <a:pt x="1159" y="521"/>
                </a:lnTo>
                <a:lnTo>
                  <a:pt x="1116" y="432"/>
                </a:lnTo>
                <a:lnTo>
                  <a:pt x="1116" y="432"/>
                </a:lnTo>
                <a:lnTo>
                  <a:pt x="1094" y="387"/>
                </a:lnTo>
                <a:lnTo>
                  <a:pt x="1083" y="365"/>
                </a:lnTo>
                <a:lnTo>
                  <a:pt x="1071" y="344"/>
                </a:lnTo>
                <a:lnTo>
                  <a:pt x="1071" y="344"/>
                </a:lnTo>
                <a:lnTo>
                  <a:pt x="1045" y="293"/>
                </a:lnTo>
                <a:lnTo>
                  <a:pt x="1017" y="244"/>
                </a:lnTo>
                <a:lnTo>
                  <a:pt x="1164" y="152"/>
                </a:lnTo>
                <a:lnTo>
                  <a:pt x="1164" y="152"/>
                </a:lnTo>
                <a:lnTo>
                  <a:pt x="1087" y="124"/>
                </a:lnTo>
                <a:lnTo>
                  <a:pt x="1010" y="98"/>
                </a:lnTo>
                <a:lnTo>
                  <a:pt x="933" y="75"/>
                </a:lnTo>
                <a:lnTo>
                  <a:pt x="853" y="56"/>
                </a:lnTo>
                <a:lnTo>
                  <a:pt x="773" y="37"/>
                </a:lnTo>
                <a:lnTo>
                  <a:pt x="694" y="22"/>
                </a:lnTo>
                <a:lnTo>
                  <a:pt x="613" y="10"/>
                </a:lnTo>
                <a:lnTo>
                  <a:pt x="531" y="0"/>
                </a:lnTo>
                <a:lnTo>
                  <a:pt x="531" y="0"/>
                </a:lnTo>
                <a:lnTo>
                  <a:pt x="523" y="81"/>
                </a:lnTo>
                <a:lnTo>
                  <a:pt x="513" y="161"/>
                </a:lnTo>
                <a:lnTo>
                  <a:pt x="502" y="238"/>
                </a:lnTo>
                <a:lnTo>
                  <a:pt x="491" y="314"/>
                </a:lnTo>
                <a:lnTo>
                  <a:pt x="479" y="389"/>
                </a:lnTo>
                <a:lnTo>
                  <a:pt x="467" y="462"/>
                </a:lnTo>
                <a:lnTo>
                  <a:pt x="453" y="534"/>
                </a:lnTo>
                <a:lnTo>
                  <a:pt x="439" y="604"/>
                </a:lnTo>
                <a:lnTo>
                  <a:pt x="587" y="512"/>
                </a:lnTo>
                <a:lnTo>
                  <a:pt x="587" y="512"/>
                </a:lnTo>
                <a:lnTo>
                  <a:pt x="614" y="553"/>
                </a:lnTo>
                <a:lnTo>
                  <a:pt x="642" y="596"/>
                </a:lnTo>
                <a:lnTo>
                  <a:pt x="653" y="612"/>
                </a:lnTo>
                <a:lnTo>
                  <a:pt x="665" y="630"/>
                </a:lnTo>
                <a:lnTo>
                  <a:pt x="665" y="630"/>
                </a:lnTo>
                <a:lnTo>
                  <a:pt x="688" y="667"/>
                </a:lnTo>
                <a:lnTo>
                  <a:pt x="688" y="667"/>
                </a:lnTo>
                <a:lnTo>
                  <a:pt x="733" y="741"/>
                </a:lnTo>
                <a:lnTo>
                  <a:pt x="733" y="741"/>
                </a:lnTo>
                <a:lnTo>
                  <a:pt x="776" y="817"/>
                </a:lnTo>
                <a:lnTo>
                  <a:pt x="817" y="894"/>
                </a:lnTo>
                <a:lnTo>
                  <a:pt x="817" y="894"/>
                </a:lnTo>
                <a:lnTo>
                  <a:pt x="857" y="972"/>
                </a:lnTo>
                <a:lnTo>
                  <a:pt x="893" y="1050"/>
                </a:lnTo>
                <a:lnTo>
                  <a:pt x="928" y="1130"/>
                </a:lnTo>
                <a:lnTo>
                  <a:pt x="962" y="1211"/>
                </a:lnTo>
                <a:lnTo>
                  <a:pt x="962" y="1211"/>
                </a:lnTo>
                <a:lnTo>
                  <a:pt x="993" y="1293"/>
                </a:lnTo>
                <a:lnTo>
                  <a:pt x="1022" y="1376"/>
                </a:lnTo>
                <a:lnTo>
                  <a:pt x="1049" y="1459"/>
                </a:lnTo>
                <a:lnTo>
                  <a:pt x="1074" y="1543"/>
                </a:lnTo>
                <a:lnTo>
                  <a:pt x="1097" y="1629"/>
                </a:lnTo>
                <a:lnTo>
                  <a:pt x="1117" y="1714"/>
                </a:lnTo>
                <a:lnTo>
                  <a:pt x="1136" y="1801"/>
                </a:lnTo>
                <a:lnTo>
                  <a:pt x="1152" y="1887"/>
                </a:lnTo>
                <a:lnTo>
                  <a:pt x="1152" y="1887"/>
                </a:lnTo>
                <a:lnTo>
                  <a:pt x="1166" y="1975"/>
                </a:lnTo>
                <a:lnTo>
                  <a:pt x="1177" y="2063"/>
                </a:lnTo>
                <a:lnTo>
                  <a:pt x="1188" y="2151"/>
                </a:lnTo>
                <a:lnTo>
                  <a:pt x="1195" y="2239"/>
                </a:lnTo>
                <a:lnTo>
                  <a:pt x="1200" y="2328"/>
                </a:lnTo>
                <a:lnTo>
                  <a:pt x="1203" y="2417"/>
                </a:lnTo>
                <a:lnTo>
                  <a:pt x="1204" y="2507"/>
                </a:lnTo>
                <a:lnTo>
                  <a:pt x="1203" y="2596"/>
                </a:lnTo>
                <a:lnTo>
                  <a:pt x="1203" y="2596"/>
                </a:lnTo>
                <a:lnTo>
                  <a:pt x="1198" y="2685"/>
                </a:lnTo>
                <a:lnTo>
                  <a:pt x="1192" y="2775"/>
                </a:lnTo>
                <a:lnTo>
                  <a:pt x="1184" y="2863"/>
                </a:lnTo>
                <a:lnTo>
                  <a:pt x="1174" y="2952"/>
                </a:lnTo>
                <a:lnTo>
                  <a:pt x="1161" y="3041"/>
                </a:lnTo>
                <a:lnTo>
                  <a:pt x="1146" y="3130"/>
                </a:lnTo>
                <a:lnTo>
                  <a:pt x="1129" y="3219"/>
                </a:lnTo>
                <a:lnTo>
                  <a:pt x="1109" y="3307"/>
                </a:lnTo>
                <a:lnTo>
                  <a:pt x="1109" y="3307"/>
                </a:lnTo>
                <a:lnTo>
                  <a:pt x="1087" y="3394"/>
                </a:lnTo>
                <a:lnTo>
                  <a:pt x="1063" y="3481"/>
                </a:lnTo>
                <a:lnTo>
                  <a:pt x="1037" y="3567"/>
                </a:lnTo>
                <a:lnTo>
                  <a:pt x="1008" y="3654"/>
                </a:lnTo>
                <a:lnTo>
                  <a:pt x="978" y="3739"/>
                </a:lnTo>
                <a:lnTo>
                  <a:pt x="944" y="3824"/>
                </a:lnTo>
                <a:lnTo>
                  <a:pt x="910" y="3908"/>
                </a:lnTo>
                <a:lnTo>
                  <a:pt x="873" y="3991"/>
                </a:lnTo>
                <a:lnTo>
                  <a:pt x="873" y="3991"/>
                </a:lnTo>
                <a:lnTo>
                  <a:pt x="832" y="4073"/>
                </a:lnTo>
                <a:lnTo>
                  <a:pt x="791" y="4154"/>
                </a:lnTo>
                <a:lnTo>
                  <a:pt x="748" y="4234"/>
                </a:lnTo>
                <a:lnTo>
                  <a:pt x="702" y="4314"/>
                </a:lnTo>
                <a:lnTo>
                  <a:pt x="653" y="4391"/>
                </a:lnTo>
                <a:lnTo>
                  <a:pt x="604" y="4469"/>
                </a:lnTo>
                <a:lnTo>
                  <a:pt x="552" y="4545"/>
                </a:lnTo>
                <a:lnTo>
                  <a:pt x="498" y="4619"/>
                </a:lnTo>
                <a:lnTo>
                  <a:pt x="498" y="4619"/>
                </a:lnTo>
                <a:lnTo>
                  <a:pt x="442" y="4693"/>
                </a:lnTo>
                <a:lnTo>
                  <a:pt x="385" y="4764"/>
                </a:lnTo>
                <a:lnTo>
                  <a:pt x="325" y="4834"/>
                </a:lnTo>
                <a:lnTo>
                  <a:pt x="263" y="4904"/>
                </a:lnTo>
                <a:lnTo>
                  <a:pt x="200" y="4971"/>
                </a:lnTo>
                <a:lnTo>
                  <a:pt x="135" y="5036"/>
                </a:lnTo>
                <a:lnTo>
                  <a:pt x="68" y="5101"/>
                </a:lnTo>
                <a:lnTo>
                  <a:pt x="0" y="5165"/>
                </a:lnTo>
                <a:lnTo>
                  <a:pt x="0" y="5165"/>
                </a:lnTo>
                <a:close/>
              </a:path>
            </a:pathLst>
          </a:custGeom>
          <a:solidFill>
            <a:srgbClr val="2F3696"/>
          </a:solidFill>
          <a:ln w="9525">
            <a:noFill/>
            <a:round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ru-RU" sz="1662">
              <a:solidFill>
                <a:srgbClr val="181818"/>
              </a:solidFill>
            </a:endParaRPr>
          </a:p>
        </p:txBody>
      </p:sp>
      <p:sp>
        <p:nvSpPr>
          <p:cNvPr id="19" name="Овал 12"/>
          <p:cNvSpPr/>
          <p:nvPr/>
        </p:nvSpPr>
        <p:spPr>
          <a:xfrm>
            <a:off x="227547" y="144392"/>
            <a:ext cx="599305" cy="599305"/>
          </a:xfrm>
          <a:prstGeom prst="ellipse">
            <a:avLst/>
          </a:prstGeom>
          <a:noFill/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2800" dirty="0" err="1" smtClean="0">
              <a:solidFill>
                <a:srgbClr val="FFFFFF"/>
              </a:solidFill>
            </a:endParaRPr>
          </a:p>
        </p:txBody>
      </p:sp>
      <p:pic>
        <p:nvPicPr>
          <p:cNvPr id="20" name="Рисунок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052" y="236414"/>
            <a:ext cx="445307" cy="42213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168077" y="1656883"/>
            <a:ext cx="206159" cy="20382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22" name="Title 2"/>
          <p:cNvSpPr txBox="1">
            <a:spLocks/>
          </p:cNvSpPr>
          <p:nvPr/>
        </p:nvSpPr>
        <p:spPr>
          <a:xfrm>
            <a:off x="919360" y="31763"/>
            <a:ext cx="10174923" cy="8245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2100"/>
              </a:lnSpc>
              <a:spcBef>
                <a:spcPct val="0"/>
              </a:spcBef>
              <a:buNone/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400" dirty="0" smtClean="0">
                <a:latin typeface="Calibri"/>
              </a:rPr>
              <a:t>ВСЕМ ИЗВЕСТНО, ЧТО ЗАКОН </a:t>
            </a:r>
            <a:r>
              <a:rPr lang="ru-RU" sz="2400" dirty="0">
                <a:latin typeface="Calibri"/>
              </a:rPr>
              <a:t>ПОЗВОЛЯЕТ </a:t>
            </a:r>
            <a:r>
              <a:rPr lang="ru-RU" sz="2400" dirty="0" smtClean="0">
                <a:solidFill>
                  <a:srgbClr val="EB2049"/>
                </a:solidFill>
                <a:latin typeface="Calibri"/>
              </a:rPr>
              <a:t>ИСПОЛЬЗОВАТЬ </a:t>
            </a:r>
            <a:r>
              <a:rPr lang="ru-RU" sz="2400" dirty="0">
                <a:solidFill>
                  <a:srgbClr val="EB2049"/>
                </a:solidFill>
                <a:latin typeface="Calibri"/>
              </a:rPr>
              <a:t>УЧЕБНЫЕ ПОСОБИЯ</a:t>
            </a:r>
            <a:r>
              <a:rPr lang="ru-RU" sz="2400" dirty="0">
                <a:latin typeface="Calibri"/>
              </a:rPr>
              <a:t> </a:t>
            </a:r>
            <a:r>
              <a:rPr lang="ru-RU" sz="2400" dirty="0" smtClean="0">
                <a:latin typeface="Calibri"/>
              </a:rPr>
              <a:t>В ОБРАЗОВАТЕЛЬНОМ ПРОЦЕССЕ</a:t>
            </a:r>
            <a:endParaRPr lang="ru-RU" sz="2400" dirty="0">
              <a:latin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5312" y="4353586"/>
            <a:ext cx="5619167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/>
            <a:r>
              <a:rPr lang="ru-RU" sz="1400" b="1" dirty="0" smtClean="0">
                <a:solidFill>
                  <a:srgbClr val="000000"/>
                </a:solidFill>
              </a:rPr>
              <a:t>ГОСТ 7-60.2003, раздел </a:t>
            </a:r>
            <a:r>
              <a:rPr lang="ru-RU" sz="1400" b="1" dirty="0">
                <a:solidFill>
                  <a:srgbClr val="181818"/>
                </a:solidFill>
              </a:rPr>
              <a:t>3.2.4.3.4. </a:t>
            </a:r>
            <a:r>
              <a:rPr lang="ru-RU" sz="1400" b="1" dirty="0" smtClean="0">
                <a:solidFill>
                  <a:srgbClr val="181818"/>
                </a:solidFill>
              </a:rPr>
              <a:t>Учебные издания</a:t>
            </a:r>
            <a:r>
              <a:rPr lang="ru-RU" sz="1400" b="1" dirty="0" smtClean="0">
                <a:solidFill>
                  <a:srgbClr val="000000"/>
                </a:solidFill>
              </a:rPr>
              <a:t>:</a:t>
            </a:r>
          </a:p>
          <a:p>
            <a:pPr marL="177800">
              <a:spcBef>
                <a:spcPts val="600"/>
              </a:spcBef>
            </a:pPr>
            <a:r>
              <a:rPr lang="ru-RU" sz="1400" b="1" i="1" dirty="0" smtClean="0">
                <a:solidFill>
                  <a:srgbClr val="2D3494"/>
                </a:solidFill>
              </a:rPr>
              <a:t>Учебник: </a:t>
            </a:r>
            <a:r>
              <a:rPr lang="ru-RU" sz="1400" i="1" dirty="0" smtClean="0">
                <a:solidFill>
                  <a:srgbClr val="000000"/>
                </a:solidFill>
              </a:rPr>
              <a:t>Учебное </a:t>
            </a:r>
            <a:r>
              <a:rPr lang="ru-RU" sz="1400" i="1" dirty="0">
                <a:solidFill>
                  <a:srgbClr val="000000"/>
                </a:solidFill>
              </a:rPr>
              <a:t>издание, содержащее систематическое изложение учебной дисциплины, ее раздела, части, соответствующее учебной программе, и официально утвержденное в качестве данного вида </a:t>
            </a:r>
            <a:r>
              <a:rPr lang="ru-RU" sz="1400" i="1" dirty="0" smtClean="0">
                <a:solidFill>
                  <a:srgbClr val="000000"/>
                </a:solidFill>
              </a:rPr>
              <a:t>издания.</a:t>
            </a:r>
          </a:p>
          <a:p>
            <a:pPr marL="177800"/>
            <a:endParaRPr lang="ru-RU" sz="1400" i="1" dirty="0" smtClean="0">
              <a:solidFill>
                <a:srgbClr val="000000"/>
              </a:solidFill>
            </a:endParaRPr>
          </a:p>
          <a:p>
            <a:pPr marL="177800"/>
            <a:r>
              <a:rPr lang="ru-RU" sz="1400" b="1" i="1" dirty="0">
                <a:solidFill>
                  <a:srgbClr val="2D3494"/>
                </a:solidFill>
              </a:rPr>
              <a:t>Учебное пособие:</a:t>
            </a:r>
            <a:r>
              <a:rPr lang="ru-RU" sz="1400" b="1" i="1" dirty="0">
                <a:solidFill>
                  <a:srgbClr val="181818"/>
                </a:solidFill>
              </a:rPr>
              <a:t> </a:t>
            </a:r>
            <a:r>
              <a:rPr lang="ru-RU" sz="1400" i="1" dirty="0">
                <a:solidFill>
                  <a:srgbClr val="181818"/>
                </a:solidFill>
              </a:rPr>
              <a:t>Учебное издание, дополняющее или </a:t>
            </a:r>
            <a:r>
              <a:rPr lang="ru-RU" sz="1400" i="1" dirty="0" smtClean="0">
                <a:solidFill>
                  <a:srgbClr val="181818"/>
                </a:solidFill>
              </a:rPr>
              <a:t>               </a:t>
            </a:r>
            <a:r>
              <a:rPr lang="ru-RU" sz="1400" b="1" i="1" dirty="0" smtClean="0">
                <a:solidFill>
                  <a:srgbClr val="2D3494"/>
                </a:solidFill>
              </a:rPr>
              <a:t>заменяющее </a:t>
            </a:r>
            <a:r>
              <a:rPr lang="ru-RU" sz="1400" b="1" i="1" dirty="0">
                <a:solidFill>
                  <a:srgbClr val="2D3494"/>
                </a:solidFill>
              </a:rPr>
              <a:t>частично или полностью учебник</a:t>
            </a:r>
            <a:r>
              <a:rPr lang="ru-RU" sz="1400" i="1" dirty="0">
                <a:solidFill>
                  <a:srgbClr val="181818"/>
                </a:solidFill>
              </a:rPr>
              <a:t>, официально утвержденное в качестве данного вида издания.</a:t>
            </a: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6156995" y="1557185"/>
            <a:ext cx="5158097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3429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800" b="1" dirty="0" smtClean="0">
                <a:solidFill>
                  <a:srgbClr val="181818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Статья 18. Печатные и электронные образовательные и информационные ресурсы</a:t>
            </a:r>
            <a:endParaRPr lang="ru-RU" sz="800" dirty="0" smtClean="0">
              <a:solidFill>
                <a:srgbClr val="181818"/>
              </a:solidFill>
              <a:latin typeface="Arial" pitchFamily="34" charset="0"/>
              <a:cs typeface="Arial" pitchFamily="34" charset="0"/>
            </a:endParaRPr>
          </a:p>
          <a:p>
            <a:pPr indent="3429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800" dirty="0" smtClean="0">
                <a:solidFill>
                  <a:srgbClr val="181818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1. В организациях, осуществляющих образовательную деятельность, в целях обеспечения реализации образовательных программ формируются библиотеки, в том числе цифровые (электронные) библиотеки, обеспечивающие доступ к профессиональным базам данных, информационным справочным и поисковым системам, а также иным информационным ресурсам. </a:t>
            </a:r>
            <a:r>
              <a:rPr lang="ru-RU" sz="800" u="sng" dirty="0" smtClean="0">
                <a:solidFill>
                  <a:srgbClr val="181818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Библиотечный фонд должен быть укомплектован печатными и (или) электронными учебными изданиями (включая учебники и учебные пособия)</a:t>
            </a:r>
            <a:r>
              <a:rPr lang="ru-RU" sz="800" dirty="0" smtClean="0">
                <a:solidFill>
                  <a:srgbClr val="181818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, методическими и периодическими изданиями по всем входящим в реализуемые основные образовательные программы учебным предметам, курсам, дисциплинам (модулям).</a:t>
            </a:r>
            <a:endParaRPr lang="ru-RU" sz="800" dirty="0" smtClean="0">
              <a:solidFill>
                <a:srgbClr val="181818"/>
              </a:solidFill>
              <a:latin typeface="Arial" pitchFamily="34" charset="0"/>
              <a:cs typeface="Arial" pitchFamily="34" charset="0"/>
            </a:endParaRPr>
          </a:p>
          <a:p>
            <a:pPr indent="3429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800" dirty="0" smtClean="0">
                <a:solidFill>
                  <a:srgbClr val="181818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2. Нормы обеспеченности образовательной деятельности учебными изданиями в расчете на одного обучающегося по основной образовательной программе устанавливаются соответствующими федеральными государственными образовательными </a:t>
            </a:r>
            <a:r>
              <a:rPr lang="ru-RU" sz="800" dirty="0" smtClean="0">
                <a:solidFill>
                  <a:srgbClr val="0000FF"/>
                </a:solidFill>
                <a:latin typeface="Arial" pitchFamily="34" charset="0"/>
                <a:ea typeface="Calibri" pitchFamily="34" charset="0"/>
                <a:cs typeface="Arial" pitchFamily="34" charset="0"/>
                <a:hlinkClick r:id="rId7"/>
              </a:rPr>
              <a:t>стандартами</a:t>
            </a:r>
            <a:r>
              <a:rPr lang="ru-RU" sz="800" dirty="0" smtClean="0">
                <a:solidFill>
                  <a:srgbClr val="181818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lang="ru-RU" sz="800" dirty="0" smtClean="0">
              <a:solidFill>
                <a:srgbClr val="181818"/>
              </a:solidFill>
              <a:latin typeface="Arial" pitchFamily="34" charset="0"/>
              <a:cs typeface="Arial" pitchFamily="34" charset="0"/>
            </a:endParaRPr>
          </a:p>
          <a:p>
            <a:pPr indent="3429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800" dirty="0" smtClean="0">
                <a:solidFill>
                  <a:srgbClr val="181818"/>
                </a:solidFill>
                <a:ea typeface="Calibri" pitchFamily="34" charset="0"/>
                <a:cs typeface="Arial" pitchFamily="34" charset="0"/>
              </a:rPr>
              <a:t>…………………………………………………………………………………</a:t>
            </a:r>
            <a:endParaRPr lang="ru-RU" sz="800" dirty="0" smtClean="0">
              <a:solidFill>
                <a:srgbClr val="181818"/>
              </a:solidFill>
              <a:latin typeface="Arial" pitchFamily="34" charset="0"/>
              <a:cs typeface="Arial" pitchFamily="34" charset="0"/>
            </a:endParaRPr>
          </a:p>
          <a:p>
            <a:pPr indent="3429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800" dirty="0" smtClean="0">
                <a:solidFill>
                  <a:srgbClr val="181818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4. Организации, осуществляющие образовательную деятельность по имеющим государственную аккредитацию образовательным программам начального общего, основного общего, среднего общего образования, для использования при реализации указанных образовательных программ </a:t>
            </a:r>
            <a:r>
              <a:rPr lang="ru-RU" sz="800" u="sng" dirty="0" smtClean="0">
                <a:solidFill>
                  <a:srgbClr val="181818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выбирают</a:t>
            </a:r>
            <a:r>
              <a:rPr lang="ru-RU" sz="800" dirty="0" smtClean="0">
                <a:solidFill>
                  <a:srgbClr val="181818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:</a:t>
            </a:r>
            <a:endParaRPr lang="ru-RU" sz="800" dirty="0" smtClean="0">
              <a:solidFill>
                <a:srgbClr val="181818"/>
              </a:solidFill>
              <a:latin typeface="Arial" pitchFamily="34" charset="0"/>
              <a:cs typeface="Arial" pitchFamily="34" charset="0"/>
            </a:endParaRPr>
          </a:p>
          <a:p>
            <a:pPr indent="3429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800" dirty="0" smtClean="0">
                <a:solidFill>
                  <a:srgbClr val="181818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1) </a:t>
            </a:r>
            <a:r>
              <a:rPr lang="ru-RU" sz="800" u="sng" dirty="0" smtClean="0">
                <a:solidFill>
                  <a:srgbClr val="181818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учебники из числа входящих в федеральный перечень учебников</a:t>
            </a:r>
            <a:r>
              <a:rPr lang="ru-RU" sz="800" dirty="0" smtClean="0">
                <a:solidFill>
                  <a:srgbClr val="181818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, рекомендуемых к использованию при реализации имеющих государственную аккредитацию образовательных программ начального общего, основного общего, среднего общего образования;</a:t>
            </a:r>
            <a:endParaRPr lang="ru-RU" sz="800" dirty="0" smtClean="0">
              <a:solidFill>
                <a:srgbClr val="181818"/>
              </a:solidFill>
              <a:latin typeface="Arial" pitchFamily="34" charset="0"/>
              <a:cs typeface="Arial" pitchFamily="34" charset="0"/>
            </a:endParaRPr>
          </a:p>
          <a:p>
            <a:pPr indent="3429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800" dirty="0" smtClean="0">
                <a:solidFill>
                  <a:srgbClr val="181818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2) </a:t>
            </a:r>
            <a:r>
              <a:rPr lang="ru-RU" sz="800" u="sng" dirty="0" smtClean="0">
                <a:solidFill>
                  <a:srgbClr val="181818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учебные пособия</a:t>
            </a:r>
            <a:r>
              <a:rPr lang="ru-RU" sz="800" dirty="0" smtClean="0">
                <a:solidFill>
                  <a:srgbClr val="181818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, выпущенные организациями, входящими в перечень организаций, осуществляющих выпуск учебных пособий, которые допускаются к использованию при реализации имеющих государственную аккредитацию образовательных программ начального общего, основного общего, среднего общего образования.</a:t>
            </a:r>
          </a:p>
          <a:p>
            <a:pPr indent="3429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800" dirty="0" smtClean="0">
                <a:solidFill>
                  <a:srgbClr val="181818"/>
                </a:solidFill>
                <a:latin typeface="Arial" pitchFamily="34" charset="0"/>
                <a:cs typeface="Arial" pitchFamily="34" charset="0"/>
              </a:rPr>
              <a:t>………………….</a:t>
            </a:r>
          </a:p>
        </p:txBody>
      </p:sp>
    </p:spTree>
    <p:extLst>
      <p:ext uri="{BB962C8B-B14F-4D97-AF65-F5344CB8AC3E}">
        <p14:creationId xmlns="" xmlns:p14="http://schemas.microsoft.com/office/powerpoint/2010/main" val="243781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240689800"/>
              </p:ext>
            </p:extLst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p:oleObj spid="_x0000_s559111" name="think-cell Slide" r:id="rId5" imgW="360" imgH="360" progId="">
              <p:embed/>
            </p:oleObj>
          </a:graphicData>
        </a:graphic>
      </p:graphicFrame>
      <p:sp>
        <p:nvSpPr>
          <p:cNvPr id="6" name="Rectangle 5" hidden="1"/>
          <p:cNvSpPr/>
          <p:nvPr>
            <p:custDataLst>
              <p:tags r:id="rId2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65760" y="1935564"/>
            <a:ext cx="5740239" cy="3077612"/>
          </a:xfrm>
          <a:prstGeom prst="rect">
            <a:avLst/>
          </a:prstGeom>
          <a:solidFill>
            <a:schemeClr val="bg1"/>
          </a:solidFill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FFFFFF"/>
              </a:solidFill>
            </a:endParaRPr>
          </a:p>
        </p:txBody>
      </p:sp>
      <p:sp>
        <p:nvSpPr>
          <p:cNvPr id="15" name="Text Placeholder 1"/>
          <p:cNvSpPr txBox="1">
            <a:spLocks/>
          </p:cNvSpPr>
          <p:nvPr/>
        </p:nvSpPr>
        <p:spPr>
          <a:xfrm>
            <a:off x="556053" y="2099948"/>
            <a:ext cx="5359651" cy="2018220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rgbClr val="2D3494"/>
              </a:buClr>
              <a:buFont typeface="Arial" pitchFamily="34" charset="0"/>
              <a:buNone/>
              <a:defRPr sz="14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600"/>
              </a:spcBef>
              <a:buClr>
                <a:srgbClr val="2D3494"/>
              </a:buClr>
              <a:buFont typeface="Wingdings" pitchFamily="2" charset="2"/>
              <a:buChar char="§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–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>
                <a:solidFill>
                  <a:srgbClr val="181818"/>
                </a:solidFill>
                <a:latin typeface="Calibri"/>
              </a:rPr>
              <a:t>Статья </a:t>
            </a:r>
            <a:r>
              <a:rPr lang="ru-RU" sz="1600" b="1" dirty="0" smtClean="0">
                <a:solidFill>
                  <a:srgbClr val="181818"/>
                </a:solidFill>
                <a:latin typeface="Calibri"/>
              </a:rPr>
              <a:t>35, </a:t>
            </a:r>
            <a:r>
              <a:rPr lang="ru-RU" sz="1600" b="1" dirty="0">
                <a:solidFill>
                  <a:srgbClr val="181818">
                    <a:lumMod val="90000"/>
                    <a:lumOff val="10000"/>
                  </a:srgbClr>
                </a:solidFill>
                <a:latin typeface="Calibri"/>
              </a:rPr>
              <a:t>пункт </a:t>
            </a:r>
            <a:r>
              <a:rPr lang="ru-RU" sz="1600" b="1" dirty="0" smtClean="0">
                <a:solidFill>
                  <a:srgbClr val="181818">
                    <a:lumMod val="90000"/>
                    <a:lumOff val="10000"/>
                  </a:srgbClr>
                </a:solidFill>
                <a:latin typeface="Calibri"/>
              </a:rPr>
              <a:t>2</a:t>
            </a:r>
            <a:r>
              <a:rPr lang="ru-RU" sz="1600" b="1" dirty="0" smtClean="0">
                <a:solidFill>
                  <a:srgbClr val="181818"/>
                </a:solidFill>
                <a:latin typeface="Calibri"/>
              </a:rPr>
              <a:t> Федерального Закона </a:t>
            </a:r>
            <a:r>
              <a:rPr lang="ru-RU" sz="1600" b="1" dirty="0">
                <a:solidFill>
                  <a:srgbClr val="181818"/>
                </a:solidFill>
                <a:latin typeface="Calibri"/>
              </a:rPr>
              <a:t>«Об образовании в Российской Федерации» №</a:t>
            </a:r>
            <a:r>
              <a:rPr lang="en-US" sz="1600" b="1" dirty="0">
                <a:solidFill>
                  <a:srgbClr val="181818"/>
                </a:solidFill>
                <a:latin typeface="Calibri"/>
              </a:rPr>
              <a:t>273-</a:t>
            </a:r>
            <a:r>
              <a:rPr lang="ru-RU" sz="1600" b="1" dirty="0">
                <a:solidFill>
                  <a:srgbClr val="181818"/>
                </a:solidFill>
                <a:latin typeface="Calibri"/>
              </a:rPr>
              <a:t>ФЗ:</a:t>
            </a:r>
          </a:p>
          <a:p>
            <a:r>
              <a:rPr lang="ru-RU" sz="1600" b="1" i="1" dirty="0" smtClean="0">
                <a:solidFill>
                  <a:srgbClr val="2D3494"/>
                </a:solidFill>
                <a:latin typeface="Calibri"/>
              </a:rPr>
              <a:t>Обеспечение </a:t>
            </a:r>
            <a:r>
              <a:rPr lang="ru-RU" sz="1600" i="1" dirty="0">
                <a:solidFill>
                  <a:srgbClr val="181818">
                    <a:lumMod val="90000"/>
                    <a:lumOff val="10000"/>
                  </a:srgbClr>
                </a:solidFill>
                <a:latin typeface="Calibri"/>
              </a:rPr>
              <a:t>учебниками</a:t>
            </a:r>
            <a:r>
              <a:rPr lang="ru-RU" sz="1600" b="1" i="1" dirty="0">
                <a:solidFill>
                  <a:srgbClr val="2D3494"/>
                </a:solidFill>
                <a:latin typeface="Calibri"/>
              </a:rPr>
              <a:t> </a:t>
            </a:r>
            <a:r>
              <a:rPr lang="ru-RU" sz="1600" i="1" dirty="0">
                <a:solidFill>
                  <a:srgbClr val="181818">
                    <a:lumMod val="90000"/>
                    <a:lumOff val="10000"/>
                  </a:srgbClr>
                </a:solidFill>
                <a:latin typeface="Calibri"/>
              </a:rPr>
              <a:t>и</a:t>
            </a:r>
            <a:r>
              <a:rPr lang="ru-RU" sz="1600" b="1" i="1" dirty="0">
                <a:solidFill>
                  <a:srgbClr val="2D3494"/>
                </a:solidFill>
                <a:latin typeface="Calibri"/>
              </a:rPr>
              <a:t> учебными пособиями</a:t>
            </a:r>
            <a:r>
              <a:rPr lang="ru-RU" sz="1600" i="1" dirty="0">
                <a:solidFill>
                  <a:srgbClr val="2D3494"/>
                </a:solidFill>
                <a:latin typeface="Calibri"/>
              </a:rPr>
              <a:t>… </a:t>
            </a:r>
            <a:r>
              <a:rPr lang="ru-RU" sz="1600" b="1" i="1" dirty="0">
                <a:solidFill>
                  <a:srgbClr val="2D3494"/>
                </a:solidFill>
                <a:latin typeface="Calibri"/>
              </a:rPr>
              <a:t>осуществляется за счет бюджетных ассигнований</a:t>
            </a:r>
            <a:r>
              <a:rPr lang="ru-RU" sz="1600" i="1" dirty="0">
                <a:solidFill>
                  <a:srgbClr val="181818">
                    <a:lumMod val="90000"/>
                    <a:lumOff val="10000"/>
                  </a:srgbClr>
                </a:solidFill>
                <a:latin typeface="Calibri"/>
              </a:rPr>
              <a:t> федерального бюджета, бюджетов субъектов Российской Федерации и местных </a:t>
            </a:r>
            <a:r>
              <a:rPr lang="ru-RU" sz="1600" i="1" dirty="0" smtClean="0">
                <a:solidFill>
                  <a:srgbClr val="181818">
                    <a:lumMod val="90000"/>
                    <a:lumOff val="10000"/>
                  </a:srgbClr>
                </a:solidFill>
                <a:latin typeface="Calibri"/>
              </a:rPr>
              <a:t>бюджетов.</a:t>
            </a:r>
            <a:endParaRPr lang="ru-RU" sz="1600" i="1" dirty="0">
              <a:solidFill>
                <a:srgbClr val="181818">
                  <a:lumMod val="90000"/>
                  <a:lumOff val="10000"/>
                </a:srgbClr>
              </a:solidFill>
              <a:latin typeface="Calibri"/>
            </a:endParaRPr>
          </a:p>
        </p:txBody>
      </p:sp>
      <p:sp>
        <p:nvSpPr>
          <p:cNvPr id="18" name="Freeform 48"/>
          <p:cNvSpPr>
            <a:spLocks/>
          </p:cNvSpPr>
          <p:nvPr/>
        </p:nvSpPr>
        <p:spPr bwMode="auto">
          <a:xfrm rot="5751609" flipH="1">
            <a:off x="5668743" y="485739"/>
            <a:ext cx="684355" cy="2254043"/>
          </a:xfrm>
          <a:custGeom>
            <a:avLst/>
            <a:gdLst/>
            <a:ahLst/>
            <a:cxnLst>
              <a:cxn ang="0">
                <a:pos x="74" y="5108"/>
              </a:cxn>
              <a:cxn ang="0">
                <a:pos x="289" y="4928"/>
              </a:cxn>
              <a:cxn ang="0">
                <a:pos x="490" y="4733"/>
              </a:cxn>
              <a:cxn ang="0">
                <a:pos x="615" y="4593"/>
              </a:cxn>
              <a:cxn ang="0">
                <a:pos x="791" y="4373"/>
              </a:cxn>
              <a:cxn ang="0">
                <a:pos x="949" y="4137"/>
              </a:cxn>
              <a:cxn ang="0">
                <a:pos x="1045" y="3975"/>
              </a:cxn>
              <a:cxn ang="0">
                <a:pos x="1173" y="3720"/>
              </a:cxn>
              <a:cxn ang="0">
                <a:pos x="1282" y="3455"/>
              </a:cxn>
              <a:cxn ang="0">
                <a:pos x="1344" y="3274"/>
              </a:cxn>
              <a:cxn ang="0">
                <a:pos x="1419" y="2997"/>
              </a:cxn>
              <a:cxn ang="0">
                <a:pos x="1473" y="2713"/>
              </a:cxn>
              <a:cxn ang="0">
                <a:pos x="1496" y="2522"/>
              </a:cxn>
              <a:cxn ang="0">
                <a:pos x="1514" y="2232"/>
              </a:cxn>
              <a:cxn ang="0">
                <a:pos x="1511" y="1941"/>
              </a:cxn>
              <a:cxn ang="0">
                <a:pos x="1496" y="1748"/>
              </a:cxn>
              <a:cxn ang="0">
                <a:pos x="1454" y="1457"/>
              </a:cxn>
              <a:cxn ang="0">
                <a:pos x="1391" y="1169"/>
              </a:cxn>
              <a:cxn ang="0">
                <a:pos x="1337" y="981"/>
              </a:cxn>
              <a:cxn ang="0">
                <a:pos x="1237" y="703"/>
              </a:cxn>
              <a:cxn ang="0">
                <a:pos x="1159" y="521"/>
              </a:cxn>
              <a:cxn ang="0">
                <a:pos x="1116" y="432"/>
              </a:cxn>
              <a:cxn ang="0">
                <a:pos x="1071" y="344"/>
              </a:cxn>
              <a:cxn ang="0">
                <a:pos x="1017" y="244"/>
              </a:cxn>
              <a:cxn ang="0">
                <a:pos x="1087" y="124"/>
              </a:cxn>
              <a:cxn ang="0">
                <a:pos x="853" y="56"/>
              </a:cxn>
              <a:cxn ang="0">
                <a:pos x="613" y="10"/>
              </a:cxn>
              <a:cxn ang="0">
                <a:pos x="523" y="81"/>
              </a:cxn>
              <a:cxn ang="0">
                <a:pos x="491" y="314"/>
              </a:cxn>
              <a:cxn ang="0">
                <a:pos x="453" y="534"/>
              </a:cxn>
              <a:cxn ang="0">
                <a:pos x="587" y="512"/>
              </a:cxn>
              <a:cxn ang="0">
                <a:pos x="653" y="612"/>
              </a:cxn>
              <a:cxn ang="0">
                <a:pos x="688" y="667"/>
              </a:cxn>
              <a:cxn ang="0">
                <a:pos x="733" y="741"/>
              </a:cxn>
              <a:cxn ang="0">
                <a:pos x="817" y="894"/>
              </a:cxn>
              <a:cxn ang="0">
                <a:pos x="928" y="1130"/>
              </a:cxn>
              <a:cxn ang="0">
                <a:pos x="993" y="1293"/>
              </a:cxn>
              <a:cxn ang="0">
                <a:pos x="1074" y="1543"/>
              </a:cxn>
              <a:cxn ang="0">
                <a:pos x="1136" y="1801"/>
              </a:cxn>
              <a:cxn ang="0">
                <a:pos x="1166" y="1975"/>
              </a:cxn>
              <a:cxn ang="0">
                <a:pos x="1195" y="2239"/>
              </a:cxn>
              <a:cxn ang="0">
                <a:pos x="1204" y="2507"/>
              </a:cxn>
              <a:cxn ang="0">
                <a:pos x="1198" y="2685"/>
              </a:cxn>
              <a:cxn ang="0">
                <a:pos x="1174" y="2952"/>
              </a:cxn>
              <a:cxn ang="0">
                <a:pos x="1129" y="3219"/>
              </a:cxn>
              <a:cxn ang="0">
                <a:pos x="1087" y="3394"/>
              </a:cxn>
              <a:cxn ang="0">
                <a:pos x="1008" y="3654"/>
              </a:cxn>
              <a:cxn ang="0">
                <a:pos x="910" y="3908"/>
              </a:cxn>
              <a:cxn ang="0">
                <a:pos x="832" y="4073"/>
              </a:cxn>
              <a:cxn ang="0">
                <a:pos x="702" y="4314"/>
              </a:cxn>
              <a:cxn ang="0">
                <a:pos x="552" y="4545"/>
              </a:cxn>
              <a:cxn ang="0">
                <a:pos x="442" y="4693"/>
              </a:cxn>
              <a:cxn ang="0">
                <a:pos x="263" y="4904"/>
              </a:cxn>
              <a:cxn ang="0">
                <a:pos x="68" y="5101"/>
              </a:cxn>
            </a:cxnLst>
            <a:rect l="0" t="0" r="r" b="b"/>
            <a:pathLst>
              <a:path w="1515" h="5165">
                <a:moveTo>
                  <a:pt x="0" y="5165"/>
                </a:moveTo>
                <a:lnTo>
                  <a:pt x="0" y="5165"/>
                </a:lnTo>
                <a:lnTo>
                  <a:pt x="74" y="5108"/>
                </a:lnTo>
                <a:lnTo>
                  <a:pt x="147" y="5050"/>
                </a:lnTo>
                <a:lnTo>
                  <a:pt x="218" y="4990"/>
                </a:lnTo>
                <a:lnTo>
                  <a:pt x="289" y="4928"/>
                </a:lnTo>
                <a:lnTo>
                  <a:pt x="357" y="4864"/>
                </a:lnTo>
                <a:lnTo>
                  <a:pt x="424" y="4800"/>
                </a:lnTo>
                <a:lnTo>
                  <a:pt x="490" y="4733"/>
                </a:lnTo>
                <a:lnTo>
                  <a:pt x="553" y="4664"/>
                </a:lnTo>
                <a:lnTo>
                  <a:pt x="553" y="4664"/>
                </a:lnTo>
                <a:lnTo>
                  <a:pt x="615" y="4593"/>
                </a:lnTo>
                <a:lnTo>
                  <a:pt x="675" y="4522"/>
                </a:lnTo>
                <a:lnTo>
                  <a:pt x="734" y="4448"/>
                </a:lnTo>
                <a:lnTo>
                  <a:pt x="791" y="4373"/>
                </a:lnTo>
                <a:lnTo>
                  <a:pt x="845" y="4296"/>
                </a:lnTo>
                <a:lnTo>
                  <a:pt x="898" y="4217"/>
                </a:lnTo>
                <a:lnTo>
                  <a:pt x="949" y="4137"/>
                </a:lnTo>
                <a:lnTo>
                  <a:pt x="998" y="4057"/>
                </a:lnTo>
                <a:lnTo>
                  <a:pt x="998" y="4057"/>
                </a:lnTo>
                <a:lnTo>
                  <a:pt x="1045" y="3975"/>
                </a:lnTo>
                <a:lnTo>
                  <a:pt x="1090" y="3890"/>
                </a:lnTo>
                <a:lnTo>
                  <a:pt x="1132" y="3806"/>
                </a:lnTo>
                <a:lnTo>
                  <a:pt x="1173" y="3720"/>
                </a:lnTo>
                <a:lnTo>
                  <a:pt x="1212" y="3633"/>
                </a:lnTo>
                <a:lnTo>
                  <a:pt x="1248" y="3544"/>
                </a:lnTo>
                <a:lnTo>
                  <a:pt x="1282" y="3455"/>
                </a:lnTo>
                <a:lnTo>
                  <a:pt x="1314" y="3365"/>
                </a:lnTo>
                <a:lnTo>
                  <a:pt x="1314" y="3365"/>
                </a:lnTo>
                <a:lnTo>
                  <a:pt x="1344" y="3274"/>
                </a:lnTo>
                <a:lnTo>
                  <a:pt x="1370" y="3183"/>
                </a:lnTo>
                <a:lnTo>
                  <a:pt x="1395" y="3091"/>
                </a:lnTo>
                <a:lnTo>
                  <a:pt x="1419" y="2997"/>
                </a:lnTo>
                <a:lnTo>
                  <a:pt x="1438" y="2903"/>
                </a:lnTo>
                <a:lnTo>
                  <a:pt x="1457" y="2808"/>
                </a:lnTo>
                <a:lnTo>
                  <a:pt x="1473" y="2713"/>
                </a:lnTo>
                <a:lnTo>
                  <a:pt x="1485" y="2618"/>
                </a:lnTo>
                <a:lnTo>
                  <a:pt x="1485" y="2618"/>
                </a:lnTo>
                <a:lnTo>
                  <a:pt x="1496" y="2522"/>
                </a:lnTo>
                <a:lnTo>
                  <a:pt x="1505" y="2426"/>
                </a:lnTo>
                <a:lnTo>
                  <a:pt x="1511" y="2329"/>
                </a:lnTo>
                <a:lnTo>
                  <a:pt x="1514" y="2232"/>
                </a:lnTo>
                <a:lnTo>
                  <a:pt x="1515" y="2135"/>
                </a:lnTo>
                <a:lnTo>
                  <a:pt x="1514" y="2038"/>
                </a:lnTo>
                <a:lnTo>
                  <a:pt x="1511" y="1941"/>
                </a:lnTo>
                <a:lnTo>
                  <a:pt x="1504" y="1844"/>
                </a:lnTo>
                <a:lnTo>
                  <a:pt x="1504" y="1844"/>
                </a:lnTo>
                <a:lnTo>
                  <a:pt x="1496" y="1748"/>
                </a:lnTo>
                <a:lnTo>
                  <a:pt x="1484" y="1651"/>
                </a:lnTo>
                <a:lnTo>
                  <a:pt x="1470" y="1554"/>
                </a:lnTo>
                <a:lnTo>
                  <a:pt x="1454" y="1457"/>
                </a:lnTo>
                <a:lnTo>
                  <a:pt x="1436" y="1361"/>
                </a:lnTo>
                <a:lnTo>
                  <a:pt x="1415" y="1265"/>
                </a:lnTo>
                <a:lnTo>
                  <a:pt x="1391" y="1169"/>
                </a:lnTo>
                <a:lnTo>
                  <a:pt x="1365" y="1075"/>
                </a:lnTo>
                <a:lnTo>
                  <a:pt x="1365" y="1075"/>
                </a:lnTo>
                <a:lnTo>
                  <a:pt x="1337" y="981"/>
                </a:lnTo>
                <a:lnTo>
                  <a:pt x="1307" y="888"/>
                </a:lnTo>
                <a:lnTo>
                  <a:pt x="1273" y="794"/>
                </a:lnTo>
                <a:lnTo>
                  <a:pt x="1237" y="703"/>
                </a:lnTo>
                <a:lnTo>
                  <a:pt x="1237" y="703"/>
                </a:lnTo>
                <a:lnTo>
                  <a:pt x="1199" y="611"/>
                </a:lnTo>
                <a:lnTo>
                  <a:pt x="1159" y="521"/>
                </a:lnTo>
                <a:lnTo>
                  <a:pt x="1159" y="521"/>
                </a:lnTo>
                <a:lnTo>
                  <a:pt x="1116" y="432"/>
                </a:lnTo>
                <a:lnTo>
                  <a:pt x="1116" y="432"/>
                </a:lnTo>
                <a:lnTo>
                  <a:pt x="1094" y="387"/>
                </a:lnTo>
                <a:lnTo>
                  <a:pt x="1083" y="365"/>
                </a:lnTo>
                <a:lnTo>
                  <a:pt x="1071" y="344"/>
                </a:lnTo>
                <a:lnTo>
                  <a:pt x="1071" y="344"/>
                </a:lnTo>
                <a:lnTo>
                  <a:pt x="1045" y="293"/>
                </a:lnTo>
                <a:lnTo>
                  <a:pt x="1017" y="244"/>
                </a:lnTo>
                <a:lnTo>
                  <a:pt x="1164" y="152"/>
                </a:lnTo>
                <a:lnTo>
                  <a:pt x="1164" y="152"/>
                </a:lnTo>
                <a:lnTo>
                  <a:pt x="1087" y="124"/>
                </a:lnTo>
                <a:lnTo>
                  <a:pt x="1010" y="98"/>
                </a:lnTo>
                <a:lnTo>
                  <a:pt x="933" y="75"/>
                </a:lnTo>
                <a:lnTo>
                  <a:pt x="853" y="56"/>
                </a:lnTo>
                <a:lnTo>
                  <a:pt x="773" y="37"/>
                </a:lnTo>
                <a:lnTo>
                  <a:pt x="694" y="22"/>
                </a:lnTo>
                <a:lnTo>
                  <a:pt x="613" y="10"/>
                </a:lnTo>
                <a:lnTo>
                  <a:pt x="531" y="0"/>
                </a:lnTo>
                <a:lnTo>
                  <a:pt x="531" y="0"/>
                </a:lnTo>
                <a:lnTo>
                  <a:pt x="523" y="81"/>
                </a:lnTo>
                <a:lnTo>
                  <a:pt x="513" y="161"/>
                </a:lnTo>
                <a:lnTo>
                  <a:pt x="502" y="238"/>
                </a:lnTo>
                <a:lnTo>
                  <a:pt x="491" y="314"/>
                </a:lnTo>
                <a:lnTo>
                  <a:pt x="479" y="389"/>
                </a:lnTo>
                <a:lnTo>
                  <a:pt x="467" y="462"/>
                </a:lnTo>
                <a:lnTo>
                  <a:pt x="453" y="534"/>
                </a:lnTo>
                <a:lnTo>
                  <a:pt x="439" y="604"/>
                </a:lnTo>
                <a:lnTo>
                  <a:pt x="587" y="512"/>
                </a:lnTo>
                <a:lnTo>
                  <a:pt x="587" y="512"/>
                </a:lnTo>
                <a:lnTo>
                  <a:pt x="614" y="553"/>
                </a:lnTo>
                <a:lnTo>
                  <a:pt x="642" y="596"/>
                </a:lnTo>
                <a:lnTo>
                  <a:pt x="653" y="612"/>
                </a:lnTo>
                <a:lnTo>
                  <a:pt x="665" y="630"/>
                </a:lnTo>
                <a:lnTo>
                  <a:pt x="665" y="630"/>
                </a:lnTo>
                <a:lnTo>
                  <a:pt x="688" y="667"/>
                </a:lnTo>
                <a:lnTo>
                  <a:pt x="688" y="667"/>
                </a:lnTo>
                <a:lnTo>
                  <a:pt x="733" y="741"/>
                </a:lnTo>
                <a:lnTo>
                  <a:pt x="733" y="741"/>
                </a:lnTo>
                <a:lnTo>
                  <a:pt x="776" y="817"/>
                </a:lnTo>
                <a:lnTo>
                  <a:pt x="817" y="894"/>
                </a:lnTo>
                <a:lnTo>
                  <a:pt x="817" y="894"/>
                </a:lnTo>
                <a:lnTo>
                  <a:pt x="857" y="972"/>
                </a:lnTo>
                <a:lnTo>
                  <a:pt x="893" y="1050"/>
                </a:lnTo>
                <a:lnTo>
                  <a:pt x="928" y="1130"/>
                </a:lnTo>
                <a:lnTo>
                  <a:pt x="962" y="1211"/>
                </a:lnTo>
                <a:lnTo>
                  <a:pt x="962" y="1211"/>
                </a:lnTo>
                <a:lnTo>
                  <a:pt x="993" y="1293"/>
                </a:lnTo>
                <a:lnTo>
                  <a:pt x="1022" y="1376"/>
                </a:lnTo>
                <a:lnTo>
                  <a:pt x="1049" y="1459"/>
                </a:lnTo>
                <a:lnTo>
                  <a:pt x="1074" y="1543"/>
                </a:lnTo>
                <a:lnTo>
                  <a:pt x="1097" y="1629"/>
                </a:lnTo>
                <a:lnTo>
                  <a:pt x="1117" y="1714"/>
                </a:lnTo>
                <a:lnTo>
                  <a:pt x="1136" y="1801"/>
                </a:lnTo>
                <a:lnTo>
                  <a:pt x="1152" y="1887"/>
                </a:lnTo>
                <a:lnTo>
                  <a:pt x="1152" y="1887"/>
                </a:lnTo>
                <a:lnTo>
                  <a:pt x="1166" y="1975"/>
                </a:lnTo>
                <a:lnTo>
                  <a:pt x="1177" y="2063"/>
                </a:lnTo>
                <a:lnTo>
                  <a:pt x="1188" y="2151"/>
                </a:lnTo>
                <a:lnTo>
                  <a:pt x="1195" y="2239"/>
                </a:lnTo>
                <a:lnTo>
                  <a:pt x="1200" y="2328"/>
                </a:lnTo>
                <a:lnTo>
                  <a:pt x="1203" y="2417"/>
                </a:lnTo>
                <a:lnTo>
                  <a:pt x="1204" y="2507"/>
                </a:lnTo>
                <a:lnTo>
                  <a:pt x="1203" y="2596"/>
                </a:lnTo>
                <a:lnTo>
                  <a:pt x="1203" y="2596"/>
                </a:lnTo>
                <a:lnTo>
                  <a:pt x="1198" y="2685"/>
                </a:lnTo>
                <a:lnTo>
                  <a:pt x="1192" y="2775"/>
                </a:lnTo>
                <a:lnTo>
                  <a:pt x="1184" y="2863"/>
                </a:lnTo>
                <a:lnTo>
                  <a:pt x="1174" y="2952"/>
                </a:lnTo>
                <a:lnTo>
                  <a:pt x="1161" y="3041"/>
                </a:lnTo>
                <a:lnTo>
                  <a:pt x="1146" y="3130"/>
                </a:lnTo>
                <a:lnTo>
                  <a:pt x="1129" y="3219"/>
                </a:lnTo>
                <a:lnTo>
                  <a:pt x="1109" y="3307"/>
                </a:lnTo>
                <a:lnTo>
                  <a:pt x="1109" y="3307"/>
                </a:lnTo>
                <a:lnTo>
                  <a:pt x="1087" y="3394"/>
                </a:lnTo>
                <a:lnTo>
                  <a:pt x="1063" y="3481"/>
                </a:lnTo>
                <a:lnTo>
                  <a:pt x="1037" y="3567"/>
                </a:lnTo>
                <a:lnTo>
                  <a:pt x="1008" y="3654"/>
                </a:lnTo>
                <a:lnTo>
                  <a:pt x="978" y="3739"/>
                </a:lnTo>
                <a:lnTo>
                  <a:pt x="944" y="3824"/>
                </a:lnTo>
                <a:lnTo>
                  <a:pt x="910" y="3908"/>
                </a:lnTo>
                <a:lnTo>
                  <a:pt x="873" y="3991"/>
                </a:lnTo>
                <a:lnTo>
                  <a:pt x="873" y="3991"/>
                </a:lnTo>
                <a:lnTo>
                  <a:pt x="832" y="4073"/>
                </a:lnTo>
                <a:lnTo>
                  <a:pt x="791" y="4154"/>
                </a:lnTo>
                <a:lnTo>
                  <a:pt x="748" y="4234"/>
                </a:lnTo>
                <a:lnTo>
                  <a:pt x="702" y="4314"/>
                </a:lnTo>
                <a:lnTo>
                  <a:pt x="653" y="4391"/>
                </a:lnTo>
                <a:lnTo>
                  <a:pt x="604" y="4469"/>
                </a:lnTo>
                <a:lnTo>
                  <a:pt x="552" y="4545"/>
                </a:lnTo>
                <a:lnTo>
                  <a:pt x="498" y="4619"/>
                </a:lnTo>
                <a:lnTo>
                  <a:pt x="498" y="4619"/>
                </a:lnTo>
                <a:lnTo>
                  <a:pt x="442" y="4693"/>
                </a:lnTo>
                <a:lnTo>
                  <a:pt x="385" y="4764"/>
                </a:lnTo>
                <a:lnTo>
                  <a:pt x="325" y="4834"/>
                </a:lnTo>
                <a:lnTo>
                  <a:pt x="263" y="4904"/>
                </a:lnTo>
                <a:lnTo>
                  <a:pt x="200" y="4971"/>
                </a:lnTo>
                <a:lnTo>
                  <a:pt x="135" y="5036"/>
                </a:lnTo>
                <a:lnTo>
                  <a:pt x="68" y="5101"/>
                </a:lnTo>
                <a:lnTo>
                  <a:pt x="0" y="5165"/>
                </a:lnTo>
                <a:lnTo>
                  <a:pt x="0" y="5165"/>
                </a:lnTo>
                <a:close/>
              </a:path>
            </a:pathLst>
          </a:custGeom>
          <a:solidFill>
            <a:srgbClr val="2F3696"/>
          </a:solidFill>
          <a:ln w="9525">
            <a:noFill/>
            <a:round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ru-RU" sz="1662">
              <a:solidFill>
                <a:srgbClr val="181818"/>
              </a:solidFill>
            </a:endParaRPr>
          </a:p>
        </p:txBody>
      </p:sp>
      <p:sp>
        <p:nvSpPr>
          <p:cNvPr id="14" name="Овал 12"/>
          <p:cNvSpPr/>
          <p:nvPr/>
        </p:nvSpPr>
        <p:spPr>
          <a:xfrm>
            <a:off x="227547" y="144392"/>
            <a:ext cx="599305" cy="599305"/>
          </a:xfrm>
          <a:prstGeom prst="ellipse">
            <a:avLst/>
          </a:prstGeom>
          <a:noFill/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2800" dirty="0" err="1" smtClean="0">
              <a:solidFill>
                <a:srgbClr val="FFFFFF"/>
              </a:solidFill>
            </a:endParaRPr>
          </a:p>
        </p:txBody>
      </p:sp>
      <p:pic>
        <p:nvPicPr>
          <p:cNvPr id="20" name="Рисунок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052" y="236414"/>
            <a:ext cx="445307" cy="422130"/>
          </a:xfrm>
          <a:prstGeom prst="rect">
            <a:avLst/>
          </a:prstGeom>
        </p:spPr>
      </p:pic>
      <p:sp>
        <p:nvSpPr>
          <p:cNvPr id="26" name="Title 2"/>
          <p:cNvSpPr txBox="1">
            <a:spLocks/>
          </p:cNvSpPr>
          <p:nvPr/>
        </p:nvSpPr>
        <p:spPr>
          <a:xfrm>
            <a:off x="919360" y="31763"/>
            <a:ext cx="10174923" cy="8245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2100"/>
              </a:lnSpc>
              <a:spcBef>
                <a:spcPct val="0"/>
              </a:spcBef>
              <a:buNone/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400" dirty="0" smtClean="0">
                <a:latin typeface="Calibri"/>
              </a:rPr>
              <a:t>НО МАЛО КТО ЗНАЕТ, ЧТО ЗАКОН ТАКЖЕ РАЗРЕШАЕТ </a:t>
            </a:r>
            <a:r>
              <a:rPr lang="ru-RU" sz="2400" dirty="0">
                <a:latin typeface="Calibri"/>
              </a:rPr>
              <a:t>ЗАКУПАТЬ УЧЕБНЫЕ ПОСОБИЯ </a:t>
            </a:r>
            <a:r>
              <a:rPr lang="ru-RU" sz="2400" dirty="0" smtClean="0">
                <a:solidFill>
                  <a:srgbClr val="EB2049"/>
                </a:solidFill>
                <a:latin typeface="Calibri"/>
              </a:rPr>
              <a:t>ЗА </a:t>
            </a:r>
            <a:r>
              <a:rPr lang="ru-RU" sz="2400" dirty="0">
                <a:solidFill>
                  <a:srgbClr val="EB2049"/>
                </a:solidFill>
                <a:latin typeface="Calibri"/>
              </a:rPr>
              <a:t>БЮДЖЕТНЫЕ </a:t>
            </a:r>
            <a:r>
              <a:rPr lang="ru-RU" sz="2400" dirty="0" smtClean="0">
                <a:solidFill>
                  <a:srgbClr val="EB2049"/>
                </a:solidFill>
                <a:latin typeface="Calibri"/>
              </a:rPr>
              <a:t>СРЕДСТВА</a:t>
            </a:r>
            <a:endParaRPr lang="ru-RU" sz="2400" dirty="0">
              <a:solidFill>
                <a:srgbClr val="EB2049"/>
              </a:solidFill>
              <a:latin typeface="Calibri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6392090" y="1856458"/>
            <a:ext cx="5399315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800" b="1" dirty="0" smtClean="0">
                <a:solidFill>
                  <a:srgbClr val="181818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Статья 35. Пользование учебниками, учебными пособиями, средствами обучения и воспитания</a:t>
            </a:r>
            <a:endParaRPr lang="ru-RU" sz="800" dirty="0" smtClean="0">
              <a:solidFill>
                <a:srgbClr val="181818"/>
              </a:solidFill>
              <a:latin typeface="Arial" pitchFamily="34" charset="0"/>
              <a:cs typeface="Arial" pitchFamily="34" charset="0"/>
            </a:endParaRPr>
          </a:p>
          <a:p>
            <a:pPr indent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800" dirty="0" smtClean="0">
                <a:solidFill>
                  <a:srgbClr val="181818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1. Обучающимся, осваивающим основные образовательные программы </a:t>
            </a:r>
            <a:r>
              <a:rPr lang="ru-RU" sz="800" u="sng" dirty="0" smtClean="0">
                <a:solidFill>
                  <a:srgbClr val="181818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за счет бюджетных ассигнований</a:t>
            </a:r>
            <a:r>
              <a:rPr lang="ru-RU" sz="800" dirty="0" smtClean="0">
                <a:solidFill>
                  <a:srgbClr val="181818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федерального бюджета, бюджетов субъектов Российской Федерации и местных бюджетов в пределах федеральных государственных образовательных </a:t>
            </a:r>
            <a:r>
              <a:rPr lang="ru-RU" sz="800" dirty="0" smtClean="0">
                <a:solidFill>
                  <a:srgbClr val="0000FF"/>
                </a:solidFill>
                <a:latin typeface="Arial" pitchFamily="34" charset="0"/>
                <a:ea typeface="Calibri" pitchFamily="34" charset="0"/>
                <a:cs typeface="Arial" pitchFamily="34" charset="0"/>
                <a:hlinkClick r:id="rId7"/>
              </a:rPr>
              <a:t>стандартов</a:t>
            </a:r>
            <a:r>
              <a:rPr lang="ru-RU" sz="800" dirty="0" smtClean="0">
                <a:solidFill>
                  <a:srgbClr val="181818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, образовательных стандартов, организациями, осуществляющими образовательную деятельность, </a:t>
            </a:r>
            <a:r>
              <a:rPr lang="ru-RU" sz="800" dirty="0" smtClean="0">
                <a:solidFill>
                  <a:srgbClr val="0000FF"/>
                </a:solidFill>
                <a:latin typeface="Arial" pitchFamily="34" charset="0"/>
                <a:ea typeface="Calibri" pitchFamily="34" charset="0"/>
                <a:cs typeface="Arial" pitchFamily="34" charset="0"/>
                <a:hlinkClick r:id="rId8"/>
              </a:rPr>
              <a:t>бесплатно предоставляются</a:t>
            </a:r>
            <a:r>
              <a:rPr lang="ru-RU" sz="800" dirty="0" smtClean="0">
                <a:solidFill>
                  <a:srgbClr val="181818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в пользование на время получения образования </a:t>
            </a:r>
            <a:r>
              <a:rPr lang="ru-RU" sz="800" u="sng" dirty="0" smtClean="0">
                <a:solidFill>
                  <a:srgbClr val="181818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учебники и учебные пособия</a:t>
            </a:r>
            <a:r>
              <a:rPr lang="ru-RU" sz="800" dirty="0" smtClean="0">
                <a:solidFill>
                  <a:srgbClr val="181818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, а также учебно-методические материалы, </a:t>
            </a:r>
            <a:r>
              <a:rPr lang="ru-RU" sz="800" dirty="0" smtClean="0">
                <a:solidFill>
                  <a:srgbClr val="0000FF"/>
                </a:solidFill>
                <a:latin typeface="Arial" pitchFamily="34" charset="0"/>
                <a:ea typeface="Calibri" pitchFamily="34" charset="0"/>
                <a:cs typeface="Arial" pitchFamily="34" charset="0"/>
                <a:hlinkClick r:id="rId9"/>
              </a:rPr>
              <a:t>средства</a:t>
            </a:r>
            <a:r>
              <a:rPr lang="ru-RU" sz="800" dirty="0" smtClean="0">
                <a:solidFill>
                  <a:srgbClr val="181818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обучения и воспитания.</a:t>
            </a:r>
            <a:endParaRPr lang="ru-RU" sz="800" dirty="0" smtClean="0">
              <a:solidFill>
                <a:srgbClr val="181818"/>
              </a:solidFill>
              <a:latin typeface="Arial" pitchFamily="34" charset="0"/>
              <a:cs typeface="Arial" pitchFamily="34" charset="0"/>
            </a:endParaRPr>
          </a:p>
          <a:p>
            <a:pPr indent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800" dirty="0" smtClean="0">
                <a:solidFill>
                  <a:srgbClr val="181818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2. Обеспечение учебниками и учебными пособиями, а также учебно-методическими материалами, средствами обучения и воспитания организаций, осуществляющих образовательную деятельность по основным образовательным программам, в пределах федеральных государственных образовательных стандартов, образовательных стандартов осуществляется за счет бюджетных ассигнований федерального бюджета, бюджетов субъектов Российской Федерации и местных бюджетов.</a:t>
            </a:r>
            <a:endParaRPr lang="ru-RU" sz="800" dirty="0" smtClean="0">
              <a:solidFill>
                <a:srgbClr val="181818"/>
              </a:solidFill>
              <a:latin typeface="Arial" pitchFamily="34" charset="0"/>
              <a:cs typeface="Arial" pitchFamily="34" charset="0"/>
            </a:endParaRPr>
          </a:p>
          <a:p>
            <a:pPr indent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800" dirty="0" smtClean="0">
                <a:solidFill>
                  <a:srgbClr val="181818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3. Пользование учебниками и учебными пособиями обучающимися, осваивающими учебные предметы, курсы, дисциплины (модули) за пределами федеральных государственных образовательных стандартов, образовательных стандартов и (или) получающими платные образовательные услуги, осуществляется в порядке, установленном организацией, осуществляющей образовательную деятельность.</a:t>
            </a:r>
            <a:endParaRPr lang="ru-RU" sz="800" dirty="0" smtClean="0">
              <a:solidFill>
                <a:srgbClr val="181818"/>
              </a:solidFill>
              <a:latin typeface="Arial" pitchFamily="34" charset="0"/>
              <a:cs typeface="Arial" pitchFamily="34" charset="0"/>
            </a:endParaRPr>
          </a:p>
          <a:p>
            <a:pPr indent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18181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65760" y="5210123"/>
            <a:ext cx="11425645" cy="638732"/>
          </a:xfrm>
          <a:prstGeom prst="rect">
            <a:avLst/>
          </a:prstGeom>
          <a:solidFill>
            <a:schemeClr val="bg1"/>
          </a:solidFill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400" b="1" dirty="0" smtClean="0">
                <a:solidFill>
                  <a:srgbClr val="EB2049"/>
                </a:solidFill>
              </a:rPr>
              <a:t>В соответствии с Приказом </a:t>
            </a:r>
            <a:r>
              <a:rPr lang="ru-RU" sz="1400" b="1" dirty="0" err="1">
                <a:solidFill>
                  <a:srgbClr val="EB2049"/>
                </a:solidFill>
              </a:rPr>
              <a:t>Минобрнауки</a:t>
            </a:r>
            <a:r>
              <a:rPr lang="ru-RU" sz="1400" b="1" dirty="0">
                <a:solidFill>
                  <a:srgbClr val="EB2049"/>
                </a:solidFill>
              </a:rPr>
              <a:t> России от 09.06.2016 </a:t>
            </a:r>
            <a:r>
              <a:rPr lang="ru-RU" sz="1400" b="1" dirty="0" err="1">
                <a:solidFill>
                  <a:srgbClr val="EB2049"/>
                </a:solidFill>
              </a:rPr>
              <a:t>N</a:t>
            </a:r>
            <a:r>
              <a:rPr lang="ru-RU" sz="1400" b="1" dirty="0">
                <a:solidFill>
                  <a:srgbClr val="EB2049"/>
                </a:solidFill>
              </a:rPr>
              <a:t> </a:t>
            </a:r>
            <a:r>
              <a:rPr lang="ru-RU" sz="1400" b="1" dirty="0" smtClean="0">
                <a:solidFill>
                  <a:srgbClr val="EB2049"/>
                </a:solidFill>
              </a:rPr>
              <a:t>699 «Дрофа», «</a:t>
            </a:r>
            <a:r>
              <a:rPr lang="ru-RU" sz="1400" b="1" dirty="0" err="1" smtClean="0">
                <a:solidFill>
                  <a:srgbClr val="EB2049"/>
                </a:solidFill>
              </a:rPr>
              <a:t>Вентана</a:t>
            </a:r>
            <a:r>
              <a:rPr lang="ru-RU" sz="1400" b="1" dirty="0" smtClean="0">
                <a:solidFill>
                  <a:srgbClr val="EB2049"/>
                </a:solidFill>
              </a:rPr>
              <a:t>-граф» и «</a:t>
            </a:r>
            <a:r>
              <a:rPr lang="ru-RU" sz="1400" b="1" dirty="0" err="1" smtClean="0">
                <a:solidFill>
                  <a:srgbClr val="EB2049"/>
                </a:solidFill>
              </a:rPr>
              <a:t>Астрель</a:t>
            </a:r>
            <a:r>
              <a:rPr lang="ru-RU" sz="1400" b="1" dirty="0" smtClean="0">
                <a:solidFill>
                  <a:srgbClr val="EB2049"/>
                </a:solidFill>
              </a:rPr>
              <a:t>» входят в перечень организаций, выпускающих учебные пособия, которые можно использовать в школе и закупать за бюджетные средства.    </a:t>
            </a:r>
          </a:p>
        </p:txBody>
      </p:sp>
    </p:spTree>
    <p:extLst>
      <p:ext uri="{BB962C8B-B14F-4D97-AF65-F5344CB8AC3E}">
        <p14:creationId xmlns="" xmlns:p14="http://schemas.microsoft.com/office/powerpoint/2010/main" val="337560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Dr4jL4T46m_A7XLHJyKQ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uWXKV4uTbanujB0vlL.Ng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OiAYJNeRqyTznp_1TiqPA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4OODh37QjOBBZ0dpoSkAw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Dr4jL4T46m_A7XLHJyKQ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uWXKV4uTbanujB0vlL.Ng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Dr4jL4T46m_A7XLHJyKQ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uWXKV4uTbanujB0vlL.N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OiAYJNeRqyTznp_1TiqPA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OiAYJNeRqyTznp_1TiqPA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4OODh37QjOBBZ0dpoSkAw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Dr4jL4T46m_A7XLHJyKQ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uWXKV4uTbanujB0vlL.Ng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OiAYJNeRqyTznp_1TiqPA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4OODh37QjOBBZ0dpoSkAw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Dr4jL4T46m_A7XLHJyKQ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uWXKV4uTbanujB0vlL.Ng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OiAYJNeRqyTznp_1TiqPA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4OODh37QjOBBZ0dpoSkA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4OODh37QjOBBZ0dpoSkAw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Dr4jL4T46m_A7XLHJyKQ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uWXKV4uTbanujB0vlL.Ng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OiAYJNeRqyTznp_1TiqPA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4OODh37QjOBBZ0dpoSkAw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Dr4jL4T46m_A7XLHJyKQ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uWXKV4uTbanujB0vlL.Ng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OiAYJNeRqyTznp_1TiqPA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4OODh37QjOBBZ0dpoSkAw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Dr4jL4T46m_A7XLHJyKQ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uWXKV4uTbanujB0vlL.N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Dr4jL4T46m_A7XLHJyKQ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OiAYJNeRqyTznp_1TiqPA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4OODh37QjOBBZ0dpoSkAw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Dr4jL4T46m_A7XLHJyKQ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uWXKV4uTbanujB0vlL.Ng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OiAYJNeRqyTznp_1TiqPA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4OODh37QjOBBZ0dpoSkAw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Dr4jL4T46m_A7XLHJyKQ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uWXKV4uTbanujB0vlL.Ng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OiAYJNeRqyTznp_1TiqPA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4OODh37QjOBBZ0dpoSkA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uWXKV4uTbanujB0vlL.Ng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Dr4jL4T46m_A7XLHJyKQ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uWXKV4uTbanujB0vlL.Ng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OiAYJNeRqyTznp_1TiqPA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4OODh37QjOBBZ0dpoSkAw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Dr4jL4T46m_A7XLHJyKQ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uWXKV4uTbanujB0vlL.Ng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OiAYJNeRqyTznp_1TiqPA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4OODh37QjOBBZ0dpoSkAw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Dr4jL4T46m_A7XLHJyKQ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4OODh37QjOBBZ0dpoSkA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Dr4jL4T46m_A7XLHJyK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OiAYJNeRqyTznp_1TiqPA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Dr4jL4T46m_A7XLHJyKQ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4OODh37QjOBBZ0dpoSkAw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wHY8_GgQBaX7qii6r4I6A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Qg6CA43Q1CyHzmef6mT6Q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Qg6CA43Q1CyHzmef6mT6Q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GP8.QYLTySJmjBsznOEpQ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pc3tC5vRSCKOI_KW5_q7w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UpHgZ_bRHO8Xuzi02yAyw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UpHgZ_bRHO8Xuzi02yAyw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Qg6CA43Q1CyHzmef6mT6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4OODh37QjOBBZ0dpoSkAw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AxJueK_TDuxBawPA6pkRA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AxJueK_TDuxBawPA6pkRA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Dr4jL4T46m_A7XLHJyKQ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AxJueK_TDuxBawPA6pkRA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uWXKV4uTbanujB0vlL.Ng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OiAYJNeRqyTznp_1TiqP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4OODh37QjOBBZ0dpoSkA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Dr4jL4T46m_A7XLHJyK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uWXKV4uTbanujB0vlL.N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OiAYJNeRqyTznp_1TiqPA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4OODh37QjOBBZ0dpoSkA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uWXKV4uTbanujB0vlL.N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Dr4jL4T46m_A7XLHJyK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uWXKV4uTbanujB0vlL.N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OiAYJNeRqyTznp_1TiqPA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4OODh37QjOBBZ0dpoSkAw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Dr4jL4T46m_A7XLHJyK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uWXKV4uTbanujB0vlL.N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OiAYJNeRqyTznp_1TiqP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4OODh37QjOBBZ0dpoSkA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OiAYJNeRqyTznp_1TiqPA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4OODh37QjOBBZ0dpoSkAw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Dr4jL4T46m_A7XLHJyKQ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uWXKV4uTbanujB0vlL.Ng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OiAYJNeRqyTznp_1TiqPA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4OODh37QjOBBZ0dpoSkAw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heme/theme1.xml><?xml version="1.0" encoding="utf-8"?>
<a:theme xmlns:a="http://schemas.openxmlformats.org/drawingml/2006/main" name="Drofa">
  <a:themeElements>
    <a:clrScheme name="Дрофа_облегченный">
      <a:dk1>
        <a:srgbClr val="181818"/>
      </a:dk1>
      <a:lt1>
        <a:srgbClr val="FFFFFF"/>
      </a:lt1>
      <a:dk2>
        <a:srgbClr val="A3CEED"/>
      </a:dk2>
      <a:lt2>
        <a:srgbClr val="2683C6"/>
      </a:lt2>
      <a:accent1>
        <a:srgbClr val="2683C6"/>
      </a:accent1>
      <a:accent2>
        <a:srgbClr val="A3CEED"/>
      </a:accent2>
      <a:accent3>
        <a:srgbClr val="377461"/>
      </a:accent3>
      <a:accent4>
        <a:srgbClr val="4A9B82"/>
      </a:accent4>
      <a:accent5>
        <a:srgbClr val="B2DACE"/>
      </a:accent5>
      <a:accent6>
        <a:srgbClr val="FFCC99"/>
      </a:accent6>
      <a:hlink>
        <a:srgbClr val="6B9F25"/>
      </a:hlink>
      <a:folHlink>
        <a:srgbClr val="9F6715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9525">
          <a:solidFill>
            <a:schemeClr val="tx2"/>
          </a:solidFill>
        </a:ln>
      </a:spPr>
      <a:bodyPr lIns="72000" tIns="72000" rIns="72000" bIns="72000" rtlCol="0" anchor="ctr"/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AE2C25"/>
        </a:solidFill>
        <a:ln w="9525">
          <a:solidFill>
            <a:schemeClr val="bg2"/>
          </a:solidFill>
          <a:miter lim="800000"/>
          <a:headEnd type="none" w="med" len="med"/>
          <a:tailEnd type="arrow"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ctr">
          <a:defRPr sz="1200" dirty="0" smtClean="0"/>
        </a:defPPr>
      </a:lstStyle>
    </a:txDef>
  </a:objectDefaults>
  <a:extraClrSchemeLst/>
</a:theme>
</file>

<file path=ppt/theme/theme10.xml><?xml version="1.0" encoding="utf-8"?>
<a:theme xmlns:a="http://schemas.openxmlformats.org/drawingml/2006/main" name="14_Drofa">
  <a:themeElements>
    <a:clrScheme name="Дрофа_облегченный">
      <a:dk1>
        <a:srgbClr val="181818"/>
      </a:dk1>
      <a:lt1>
        <a:srgbClr val="FFFFFF"/>
      </a:lt1>
      <a:dk2>
        <a:srgbClr val="A3CEED"/>
      </a:dk2>
      <a:lt2>
        <a:srgbClr val="2683C6"/>
      </a:lt2>
      <a:accent1>
        <a:srgbClr val="2683C6"/>
      </a:accent1>
      <a:accent2>
        <a:srgbClr val="A3CEED"/>
      </a:accent2>
      <a:accent3>
        <a:srgbClr val="377461"/>
      </a:accent3>
      <a:accent4>
        <a:srgbClr val="4A9B82"/>
      </a:accent4>
      <a:accent5>
        <a:srgbClr val="B2DACE"/>
      </a:accent5>
      <a:accent6>
        <a:srgbClr val="FFCC99"/>
      </a:accent6>
      <a:hlink>
        <a:srgbClr val="6B9F25"/>
      </a:hlink>
      <a:folHlink>
        <a:srgbClr val="9F6715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9525">
          <a:solidFill>
            <a:schemeClr val="tx2"/>
          </a:solidFill>
        </a:ln>
      </a:spPr>
      <a:bodyPr lIns="72000" tIns="72000" rIns="72000" bIns="72000" rtlCol="0" anchor="ctr"/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AE2C25"/>
        </a:solidFill>
        <a:ln w="9525">
          <a:solidFill>
            <a:schemeClr val="bg2"/>
          </a:solidFill>
          <a:miter lim="800000"/>
          <a:headEnd type="none" w="med" len="med"/>
          <a:tailEnd type="arrow"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ctr">
          <a:defRPr sz="1200" dirty="0" smtClean="0"/>
        </a:defPPr>
      </a:lstStyle>
    </a:txDef>
  </a:objectDefaults>
  <a:extraClrSchemeLst/>
</a:theme>
</file>

<file path=ppt/theme/theme11.xml><?xml version="1.0" encoding="utf-8"?>
<a:theme xmlns:a="http://schemas.openxmlformats.org/drawingml/2006/main" name="31_Шаблон презентации РУ 16х9 новый">
  <a:themeElements>
    <a:clrScheme name="Российский учебник">
      <a:dk1>
        <a:srgbClr val="515151"/>
      </a:dk1>
      <a:lt1>
        <a:srgbClr val="FFFFFF"/>
      </a:lt1>
      <a:dk2>
        <a:srgbClr val="7B7B7B"/>
      </a:dk2>
      <a:lt2>
        <a:srgbClr val="FFFFFF"/>
      </a:lt2>
      <a:accent1>
        <a:srgbClr val="969696"/>
      </a:accent1>
      <a:accent2>
        <a:srgbClr val="0063B5"/>
      </a:accent2>
      <a:accent3>
        <a:srgbClr val="3BA6FF"/>
      </a:accent3>
      <a:accent4>
        <a:srgbClr val="75C1FF"/>
      </a:accent4>
      <a:accent5>
        <a:srgbClr val="A5A5A5"/>
      </a:accent5>
      <a:accent6>
        <a:srgbClr val="D8D8D8"/>
      </a:accent6>
      <a:hlink>
        <a:srgbClr val="005CAB"/>
      </a:hlink>
      <a:folHlink>
        <a:srgbClr val="A6A6A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Шаблон презентации РУ 16х9 новый" id="{23823937-63CB-EF40-AF53-0F27116B0B55}" vid="{43665F57-CA4A-BB45-9AC4-07D45EBECBFB}"/>
    </a:ext>
  </a:extLst>
</a:theme>
</file>

<file path=ppt/theme/theme12.xml><?xml version="1.0" encoding="utf-8"?>
<a:theme xmlns:a="http://schemas.openxmlformats.org/drawingml/2006/main" name="2_Шаблон презентации РУ 16х9 новый">
  <a:themeElements>
    <a:clrScheme name="Российский учебник">
      <a:dk1>
        <a:srgbClr val="515151"/>
      </a:dk1>
      <a:lt1>
        <a:srgbClr val="FFFFFF"/>
      </a:lt1>
      <a:dk2>
        <a:srgbClr val="7B7B7B"/>
      </a:dk2>
      <a:lt2>
        <a:srgbClr val="FFFFFF"/>
      </a:lt2>
      <a:accent1>
        <a:srgbClr val="969696"/>
      </a:accent1>
      <a:accent2>
        <a:srgbClr val="0063B5"/>
      </a:accent2>
      <a:accent3>
        <a:srgbClr val="3BA6FF"/>
      </a:accent3>
      <a:accent4>
        <a:srgbClr val="75C1FF"/>
      </a:accent4>
      <a:accent5>
        <a:srgbClr val="A5A5A5"/>
      </a:accent5>
      <a:accent6>
        <a:srgbClr val="D8D8D8"/>
      </a:accent6>
      <a:hlink>
        <a:srgbClr val="005CAB"/>
      </a:hlink>
      <a:folHlink>
        <a:srgbClr val="A6A6A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Шаблон презентации РУ 16х9 новый" id="{23823937-63CB-EF40-AF53-0F27116B0B55}" vid="{43665F57-CA4A-BB45-9AC4-07D45EBECBFB}"/>
    </a:ext>
  </a:extLst>
</a:theme>
</file>

<file path=ppt/theme/theme13.xml><?xml version="1.0" encoding="utf-8"?>
<a:theme xmlns:a="http://schemas.openxmlformats.org/drawingml/2006/main" name="1_Drofa">
  <a:themeElements>
    <a:clrScheme name="Дрофа_облегченный">
      <a:dk1>
        <a:srgbClr val="181818"/>
      </a:dk1>
      <a:lt1>
        <a:srgbClr val="FFFFFF"/>
      </a:lt1>
      <a:dk2>
        <a:srgbClr val="A3CEED"/>
      </a:dk2>
      <a:lt2>
        <a:srgbClr val="2683C6"/>
      </a:lt2>
      <a:accent1>
        <a:srgbClr val="2683C6"/>
      </a:accent1>
      <a:accent2>
        <a:srgbClr val="A3CEED"/>
      </a:accent2>
      <a:accent3>
        <a:srgbClr val="377461"/>
      </a:accent3>
      <a:accent4>
        <a:srgbClr val="4A9B82"/>
      </a:accent4>
      <a:accent5>
        <a:srgbClr val="B2DACE"/>
      </a:accent5>
      <a:accent6>
        <a:srgbClr val="FFCC99"/>
      </a:accent6>
      <a:hlink>
        <a:srgbClr val="6B9F25"/>
      </a:hlink>
      <a:folHlink>
        <a:srgbClr val="9F6715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9525">
          <a:solidFill>
            <a:schemeClr val="tx2"/>
          </a:solidFill>
        </a:ln>
      </a:spPr>
      <a:bodyPr lIns="72000" tIns="72000" rIns="72000" bIns="72000" rtlCol="0" anchor="ctr"/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AE2C25"/>
        </a:solidFill>
        <a:ln w="9525">
          <a:solidFill>
            <a:schemeClr val="bg2"/>
          </a:solidFill>
          <a:miter lim="800000"/>
          <a:headEnd type="none" w="med" len="med"/>
          <a:tailEnd type="arrow"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ctr">
          <a:defRPr sz="1200" dirty="0" smtClean="0"/>
        </a:defPPr>
      </a:lstStyle>
    </a:txDef>
  </a:objectDefaults>
  <a:extraClrSchemeLst/>
</a:theme>
</file>

<file path=ppt/theme/theme14.xml><?xml version="1.0" encoding="utf-8"?>
<a:theme xmlns:a="http://schemas.openxmlformats.org/drawingml/2006/main" name="2_Drofa">
  <a:themeElements>
    <a:clrScheme name="Дрофа_облегченный">
      <a:dk1>
        <a:srgbClr val="181818"/>
      </a:dk1>
      <a:lt1>
        <a:srgbClr val="FFFFFF"/>
      </a:lt1>
      <a:dk2>
        <a:srgbClr val="A3CEED"/>
      </a:dk2>
      <a:lt2>
        <a:srgbClr val="2683C6"/>
      </a:lt2>
      <a:accent1>
        <a:srgbClr val="2683C6"/>
      </a:accent1>
      <a:accent2>
        <a:srgbClr val="A3CEED"/>
      </a:accent2>
      <a:accent3>
        <a:srgbClr val="377461"/>
      </a:accent3>
      <a:accent4>
        <a:srgbClr val="4A9B82"/>
      </a:accent4>
      <a:accent5>
        <a:srgbClr val="B2DACE"/>
      </a:accent5>
      <a:accent6>
        <a:srgbClr val="FFCC99"/>
      </a:accent6>
      <a:hlink>
        <a:srgbClr val="6B9F25"/>
      </a:hlink>
      <a:folHlink>
        <a:srgbClr val="9F6715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9525">
          <a:solidFill>
            <a:schemeClr val="tx2"/>
          </a:solidFill>
        </a:ln>
      </a:spPr>
      <a:bodyPr lIns="72000" tIns="72000" rIns="72000" bIns="72000" rtlCol="0" anchor="ctr"/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AE2C25"/>
        </a:solidFill>
        <a:ln w="9525">
          <a:solidFill>
            <a:schemeClr val="bg2"/>
          </a:solidFill>
          <a:miter lim="800000"/>
          <a:headEnd type="none" w="med" len="med"/>
          <a:tailEnd type="arrow"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ctr">
          <a:defRPr sz="1200" dirty="0" smtClean="0"/>
        </a:defPPr>
      </a:lstStyle>
    </a:txDef>
  </a:objectDefaults>
  <a:extraClrSchemeLst/>
</a:theme>
</file>

<file path=ppt/theme/theme15.xml><?xml version="1.0" encoding="utf-8"?>
<a:theme xmlns:a="http://schemas.openxmlformats.org/drawingml/2006/main" name="5_Drofa">
  <a:themeElements>
    <a:clrScheme name="Дрофа_облегченный">
      <a:dk1>
        <a:srgbClr val="181818"/>
      </a:dk1>
      <a:lt1>
        <a:srgbClr val="FFFFFF"/>
      </a:lt1>
      <a:dk2>
        <a:srgbClr val="A3CEED"/>
      </a:dk2>
      <a:lt2>
        <a:srgbClr val="2683C6"/>
      </a:lt2>
      <a:accent1>
        <a:srgbClr val="2683C6"/>
      </a:accent1>
      <a:accent2>
        <a:srgbClr val="A3CEED"/>
      </a:accent2>
      <a:accent3>
        <a:srgbClr val="377461"/>
      </a:accent3>
      <a:accent4>
        <a:srgbClr val="4A9B82"/>
      </a:accent4>
      <a:accent5>
        <a:srgbClr val="B2DACE"/>
      </a:accent5>
      <a:accent6>
        <a:srgbClr val="FFCC99"/>
      </a:accent6>
      <a:hlink>
        <a:srgbClr val="6B9F25"/>
      </a:hlink>
      <a:folHlink>
        <a:srgbClr val="9F6715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9525">
          <a:solidFill>
            <a:schemeClr val="tx2"/>
          </a:solidFill>
        </a:ln>
      </a:spPr>
      <a:bodyPr lIns="72000" tIns="72000" rIns="72000" bIns="72000" rtlCol="0" anchor="ctr"/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AE2C25"/>
        </a:solidFill>
        <a:ln w="9525">
          <a:solidFill>
            <a:schemeClr val="bg2"/>
          </a:solidFill>
          <a:miter lim="800000"/>
          <a:headEnd type="none" w="med" len="med"/>
          <a:tailEnd type="arrow"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ctr">
          <a:defRPr sz="1200" dirty="0" smtClean="0"/>
        </a:defPPr>
      </a:lstStyle>
    </a:txDef>
  </a:objectDefaults>
  <a:extraClrSchemeLst/>
</a:theme>
</file>

<file path=ppt/theme/theme16.xml><?xml version="1.0" encoding="utf-8"?>
<a:theme xmlns:a="http://schemas.openxmlformats.org/drawingml/2006/main" name="7_Drofa">
  <a:themeElements>
    <a:clrScheme name="Дрофа_облегченный">
      <a:dk1>
        <a:srgbClr val="181818"/>
      </a:dk1>
      <a:lt1>
        <a:srgbClr val="FFFFFF"/>
      </a:lt1>
      <a:dk2>
        <a:srgbClr val="A3CEED"/>
      </a:dk2>
      <a:lt2>
        <a:srgbClr val="2683C6"/>
      </a:lt2>
      <a:accent1>
        <a:srgbClr val="2683C6"/>
      </a:accent1>
      <a:accent2>
        <a:srgbClr val="A3CEED"/>
      </a:accent2>
      <a:accent3>
        <a:srgbClr val="377461"/>
      </a:accent3>
      <a:accent4>
        <a:srgbClr val="4A9B82"/>
      </a:accent4>
      <a:accent5>
        <a:srgbClr val="B2DACE"/>
      </a:accent5>
      <a:accent6>
        <a:srgbClr val="FFCC99"/>
      </a:accent6>
      <a:hlink>
        <a:srgbClr val="6B9F25"/>
      </a:hlink>
      <a:folHlink>
        <a:srgbClr val="9F6715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9525">
          <a:solidFill>
            <a:schemeClr val="tx2"/>
          </a:solidFill>
        </a:ln>
      </a:spPr>
      <a:bodyPr lIns="72000" tIns="72000" rIns="72000" bIns="72000" rtlCol="0" anchor="ctr"/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AE2C25"/>
        </a:solidFill>
        <a:ln w="9525">
          <a:solidFill>
            <a:schemeClr val="bg2"/>
          </a:solidFill>
          <a:miter lim="800000"/>
          <a:headEnd type="none" w="med" len="med"/>
          <a:tailEnd type="arrow"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ctr">
          <a:defRPr sz="1200" dirty="0" smtClean="0"/>
        </a:defPPr>
      </a:lstStyle>
    </a:txDef>
  </a:objectDefaults>
  <a:extraClrSchemeLst/>
</a:theme>
</file>

<file path=ppt/theme/theme17.xml><?xml version="1.0" encoding="utf-8"?>
<a:theme xmlns:a="http://schemas.openxmlformats.org/drawingml/2006/main" name="8_Drofa">
  <a:themeElements>
    <a:clrScheme name="Дрофа_облегченный">
      <a:dk1>
        <a:srgbClr val="181818"/>
      </a:dk1>
      <a:lt1>
        <a:srgbClr val="FFFFFF"/>
      </a:lt1>
      <a:dk2>
        <a:srgbClr val="A3CEED"/>
      </a:dk2>
      <a:lt2>
        <a:srgbClr val="2683C6"/>
      </a:lt2>
      <a:accent1>
        <a:srgbClr val="2683C6"/>
      </a:accent1>
      <a:accent2>
        <a:srgbClr val="A3CEED"/>
      </a:accent2>
      <a:accent3>
        <a:srgbClr val="377461"/>
      </a:accent3>
      <a:accent4>
        <a:srgbClr val="4A9B82"/>
      </a:accent4>
      <a:accent5>
        <a:srgbClr val="B2DACE"/>
      </a:accent5>
      <a:accent6>
        <a:srgbClr val="FFCC99"/>
      </a:accent6>
      <a:hlink>
        <a:srgbClr val="6B9F25"/>
      </a:hlink>
      <a:folHlink>
        <a:srgbClr val="9F6715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9525">
          <a:solidFill>
            <a:schemeClr val="tx2"/>
          </a:solidFill>
        </a:ln>
      </a:spPr>
      <a:bodyPr lIns="72000" tIns="72000" rIns="72000" bIns="72000" rtlCol="0" anchor="ctr"/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AE2C25"/>
        </a:solidFill>
        <a:ln w="9525">
          <a:solidFill>
            <a:schemeClr val="bg2"/>
          </a:solidFill>
          <a:miter lim="800000"/>
          <a:headEnd type="none" w="med" len="med"/>
          <a:tailEnd type="arrow"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ctr">
          <a:defRPr sz="1200" dirty="0" smtClean="0"/>
        </a:defPPr>
      </a:lstStyle>
    </a:txDef>
  </a:objectDefaults>
  <a:extraClrSchemeLst/>
</a:theme>
</file>

<file path=ppt/theme/theme18.xml><?xml version="1.0" encoding="utf-8"?>
<a:theme xmlns:a="http://schemas.openxmlformats.org/drawingml/2006/main" name="9_Drofa">
  <a:themeElements>
    <a:clrScheme name="Дрофа_облегченный">
      <a:dk1>
        <a:srgbClr val="181818"/>
      </a:dk1>
      <a:lt1>
        <a:srgbClr val="FFFFFF"/>
      </a:lt1>
      <a:dk2>
        <a:srgbClr val="A3CEED"/>
      </a:dk2>
      <a:lt2>
        <a:srgbClr val="2683C6"/>
      </a:lt2>
      <a:accent1>
        <a:srgbClr val="2683C6"/>
      </a:accent1>
      <a:accent2>
        <a:srgbClr val="A3CEED"/>
      </a:accent2>
      <a:accent3>
        <a:srgbClr val="377461"/>
      </a:accent3>
      <a:accent4>
        <a:srgbClr val="4A9B82"/>
      </a:accent4>
      <a:accent5>
        <a:srgbClr val="B2DACE"/>
      </a:accent5>
      <a:accent6>
        <a:srgbClr val="FFCC99"/>
      </a:accent6>
      <a:hlink>
        <a:srgbClr val="6B9F25"/>
      </a:hlink>
      <a:folHlink>
        <a:srgbClr val="9F6715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9525">
          <a:solidFill>
            <a:schemeClr val="tx2"/>
          </a:solidFill>
        </a:ln>
      </a:spPr>
      <a:bodyPr lIns="72000" tIns="72000" rIns="72000" bIns="72000" rtlCol="0" anchor="ctr"/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AE2C25"/>
        </a:solidFill>
        <a:ln w="9525">
          <a:solidFill>
            <a:schemeClr val="bg2"/>
          </a:solidFill>
          <a:miter lim="800000"/>
          <a:headEnd type="none" w="med" len="med"/>
          <a:tailEnd type="arrow"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ctr">
          <a:defRPr sz="1200" dirty="0" smtClean="0"/>
        </a:defPPr>
      </a:lstStyle>
    </a:txDef>
  </a:objectDefaults>
  <a:extraClrSchemeLst/>
</a:theme>
</file>

<file path=ppt/theme/theme19.xml><?xml version="1.0" encoding="utf-8"?>
<a:theme xmlns:a="http://schemas.openxmlformats.org/drawingml/2006/main" name="10_Drofa">
  <a:themeElements>
    <a:clrScheme name="Дрофа_облегченный">
      <a:dk1>
        <a:srgbClr val="181818"/>
      </a:dk1>
      <a:lt1>
        <a:srgbClr val="FFFFFF"/>
      </a:lt1>
      <a:dk2>
        <a:srgbClr val="A3CEED"/>
      </a:dk2>
      <a:lt2>
        <a:srgbClr val="2683C6"/>
      </a:lt2>
      <a:accent1>
        <a:srgbClr val="2683C6"/>
      </a:accent1>
      <a:accent2>
        <a:srgbClr val="A3CEED"/>
      </a:accent2>
      <a:accent3>
        <a:srgbClr val="377461"/>
      </a:accent3>
      <a:accent4>
        <a:srgbClr val="4A9B82"/>
      </a:accent4>
      <a:accent5>
        <a:srgbClr val="B2DACE"/>
      </a:accent5>
      <a:accent6>
        <a:srgbClr val="FFCC99"/>
      </a:accent6>
      <a:hlink>
        <a:srgbClr val="6B9F25"/>
      </a:hlink>
      <a:folHlink>
        <a:srgbClr val="9F6715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9525">
          <a:solidFill>
            <a:schemeClr val="tx2"/>
          </a:solidFill>
        </a:ln>
      </a:spPr>
      <a:bodyPr lIns="72000" tIns="72000" rIns="72000" bIns="72000" rtlCol="0" anchor="ctr"/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AE2C25"/>
        </a:solidFill>
        <a:ln w="9525">
          <a:solidFill>
            <a:schemeClr val="bg2"/>
          </a:solidFill>
          <a:miter lim="800000"/>
          <a:headEnd type="none" w="med" len="med"/>
          <a:tailEnd type="arrow"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ctr">
          <a:defRPr sz="12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4_Шаблон презентации РУ 16х9 новый">
  <a:themeElements>
    <a:clrScheme name="Российский учебник">
      <a:dk1>
        <a:srgbClr val="515151"/>
      </a:dk1>
      <a:lt1>
        <a:srgbClr val="FFFFFF"/>
      </a:lt1>
      <a:dk2>
        <a:srgbClr val="7B7B7B"/>
      </a:dk2>
      <a:lt2>
        <a:srgbClr val="FFFFFF"/>
      </a:lt2>
      <a:accent1>
        <a:srgbClr val="969696"/>
      </a:accent1>
      <a:accent2>
        <a:srgbClr val="0063B5"/>
      </a:accent2>
      <a:accent3>
        <a:srgbClr val="3BA6FF"/>
      </a:accent3>
      <a:accent4>
        <a:srgbClr val="75C1FF"/>
      </a:accent4>
      <a:accent5>
        <a:srgbClr val="A5A5A5"/>
      </a:accent5>
      <a:accent6>
        <a:srgbClr val="D8D8D8"/>
      </a:accent6>
      <a:hlink>
        <a:srgbClr val="005CAB"/>
      </a:hlink>
      <a:folHlink>
        <a:srgbClr val="A6A6A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1_Drofa">
  <a:themeElements>
    <a:clrScheme name="Дрофа_облегченный">
      <a:dk1>
        <a:srgbClr val="181818"/>
      </a:dk1>
      <a:lt1>
        <a:srgbClr val="FFFFFF"/>
      </a:lt1>
      <a:dk2>
        <a:srgbClr val="A3CEED"/>
      </a:dk2>
      <a:lt2>
        <a:srgbClr val="2683C6"/>
      </a:lt2>
      <a:accent1>
        <a:srgbClr val="2683C6"/>
      </a:accent1>
      <a:accent2>
        <a:srgbClr val="A3CEED"/>
      </a:accent2>
      <a:accent3>
        <a:srgbClr val="377461"/>
      </a:accent3>
      <a:accent4>
        <a:srgbClr val="4A9B82"/>
      </a:accent4>
      <a:accent5>
        <a:srgbClr val="B2DACE"/>
      </a:accent5>
      <a:accent6>
        <a:srgbClr val="FFCC99"/>
      </a:accent6>
      <a:hlink>
        <a:srgbClr val="6B9F25"/>
      </a:hlink>
      <a:folHlink>
        <a:srgbClr val="9F6715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9525">
          <a:solidFill>
            <a:schemeClr val="tx2"/>
          </a:solidFill>
        </a:ln>
      </a:spPr>
      <a:bodyPr lIns="72000" tIns="72000" rIns="72000" bIns="72000" rtlCol="0" anchor="ctr"/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AE2C25"/>
        </a:solidFill>
        <a:ln w="9525">
          <a:solidFill>
            <a:schemeClr val="bg2"/>
          </a:solidFill>
          <a:miter lim="800000"/>
          <a:headEnd type="none" w="med" len="med"/>
          <a:tailEnd type="arrow"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ctr">
          <a:defRPr sz="1200" dirty="0" smtClean="0"/>
        </a:defPPr>
      </a:lstStyle>
    </a:txDef>
  </a:objectDefaults>
  <a:extraClrSchemeLst/>
</a:theme>
</file>

<file path=ppt/theme/theme21.xml><?xml version="1.0" encoding="utf-8"?>
<a:theme xmlns:a="http://schemas.openxmlformats.org/drawingml/2006/main" name="12_Drofa">
  <a:themeElements>
    <a:clrScheme name="Дрофа_облегченный">
      <a:dk1>
        <a:srgbClr val="181818"/>
      </a:dk1>
      <a:lt1>
        <a:srgbClr val="FFFFFF"/>
      </a:lt1>
      <a:dk2>
        <a:srgbClr val="A3CEED"/>
      </a:dk2>
      <a:lt2>
        <a:srgbClr val="2683C6"/>
      </a:lt2>
      <a:accent1>
        <a:srgbClr val="2683C6"/>
      </a:accent1>
      <a:accent2>
        <a:srgbClr val="A3CEED"/>
      </a:accent2>
      <a:accent3>
        <a:srgbClr val="377461"/>
      </a:accent3>
      <a:accent4>
        <a:srgbClr val="4A9B82"/>
      </a:accent4>
      <a:accent5>
        <a:srgbClr val="B2DACE"/>
      </a:accent5>
      <a:accent6>
        <a:srgbClr val="FFCC99"/>
      </a:accent6>
      <a:hlink>
        <a:srgbClr val="6B9F25"/>
      </a:hlink>
      <a:folHlink>
        <a:srgbClr val="9F6715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9525">
          <a:solidFill>
            <a:schemeClr val="tx2"/>
          </a:solidFill>
        </a:ln>
      </a:spPr>
      <a:bodyPr lIns="72000" tIns="72000" rIns="72000" bIns="72000" rtlCol="0" anchor="ctr"/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AE2C25"/>
        </a:solidFill>
        <a:ln w="9525">
          <a:solidFill>
            <a:schemeClr val="bg2"/>
          </a:solidFill>
          <a:miter lim="800000"/>
          <a:headEnd type="none" w="med" len="med"/>
          <a:tailEnd type="arrow"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ctr">
          <a:defRPr sz="1200" dirty="0" smtClean="0"/>
        </a:defPPr>
      </a:lstStyle>
    </a:txDef>
  </a:objectDefaults>
  <a:extraClrSchemeLst/>
</a:theme>
</file>

<file path=ppt/theme/theme22.xml><?xml version="1.0" encoding="utf-8"?>
<a:theme xmlns:a="http://schemas.openxmlformats.org/drawingml/2006/main" name="13_Drofa">
  <a:themeElements>
    <a:clrScheme name="Дрофа_облегченный">
      <a:dk1>
        <a:srgbClr val="181818"/>
      </a:dk1>
      <a:lt1>
        <a:srgbClr val="FFFFFF"/>
      </a:lt1>
      <a:dk2>
        <a:srgbClr val="A3CEED"/>
      </a:dk2>
      <a:lt2>
        <a:srgbClr val="2683C6"/>
      </a:lt2>
      <a:accent1>
        <a:srgbClr val="2683C6"/>
      </a:accent1>
      <a:accent2>
        <a:srgbClr val="A3CEED"/>
      </a:accent2>
      <a:accent3>
        <a:srgbClr val="377461"/>
      </a:accent3>
      <a:accent4>
        <a:srgbClr val="4A9B82"/>
      </a:accent4>
      <a:accent5>
        <a:srgbClr val="B2DACE"/>
      </a:accent5>
      <a:accent6>
        <a:srgbClr val="FFCC99"/>
      </a:accent6>
      <a:hlink>
        <a:srgbClr val="6B9F25"/>
      </a:hlink>
      <a:folHlink>
        <a:srgbClr val="9F6715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9525">
          <a:solidFill>
            <a:schemeClr val="tx2"/>
          </a:solidFill>
        </a:ln>
      </a:spPr>
      <a:bodyPr lIns="72000" tIns="72000" rIns="72000" bIns="72000" rtlCol="0" anchor="ctr"/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AE2C25"/>
        </a:solidFill>
        <a:ln w="9525">
          <a:solidFill>
            <a:schemeClr val="bg2"/>
          </a:solidFill>
          <a:miter lim="800000"/>
          <a:headEnd type="none" w="med" len="med"/>
          <a:tailEnd type="arrow"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ctr">
          <a:defRPr sz="1200" dirty="0" smtClean="0"/>
        </a:defPPr>
      </a:lstStyle>
    </a:txDef>
  </a:objectDefaults>
  <a:extraClrSchemeLst/>
</a:theme>
</file>

<file path=ppt/theme/theme23.xml><?xml version="1.0" encoding="utf-8"?>
<a:theme xmlns:a="http://schemas.openxmlformats.org/drawingml/2006/main" name="19_Drofa">
  <a:themeElements>
    <a:clrScheme name="Дрофа_облегченный">
      <a:dk1>
        <a:srgbClr val="181818"/>
      </a:dk1>
      <a:lt1>
        <a:srgbClr val="FFFFFF"/>
      </a:lt1>
      <a:dk2>
        <a:srgbClr val="A3CEED"/>
      </a:dk2>
      <a:lt2>
        <a:srgbClr val="2683C6"/>
      </a:lt2>
      <a:accent1>
        <a:srgbClr val="2683C6"/>
      </a:accent1>
      <a:accent2>
        <a:srgbClr val="A3CEED"/>
      </a:accent2>
      <a:accent3>
        <a:srgbClr val="377461"/>
      </a:accent3>
      <a:accent4>
        <a:srgbClr val="4A9B82"/>
      </a:accent4>
      <a:accent5>
        <a:srgbClr val="B2DACE"/>
      </a:accent5>
      <a:accent6>
        <a:srgbClr val="FFCC99"/>
      </a:accent6>
      <a:hlink>
        <a:srgbClr val="6B9F25"/>
      </a:hlink>
      <a:folHlink>
        <a:srgbClr val="9F6715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9525">
          <a:solidFill>
            <a:schemeClr val="tx2"/>
          </a:solidFill>
        </a:ln>
      </a:spPr>
      <a:bodyPr lIns="72000" tIns="72000" rIns="72000" bIns="72000" rtlCol="0" anchor="ctr"/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AE2C25"/>
        </a:solidFill>
        <a:ln w="9525">
          <a:solidFill>
            <a:schemeClr val="bg2"/>
          </a:solidFill>
          <a:miter lim="800000"/>
          <a:headEnd type="none" w="med" len="med"/>
          <a:tailEnd type="arrow"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ctr">
          <a:defRPr sz="1200" dirty="0" smtClean="0"/>
        </a:defPPr>
      </a:lstStyle>
    </a:txDef>
  </a:objectDefaults>
  <a:extraClrSchemeLst/>
</a:theme>
</file>

<file path=ppt/theme/theme24.xml><?xml version="1.0" encoding="utf-8"?>
<a:theme xmlns:a="http://schemas.openxmlformats.org/drawingml/2006/main" name="20_Drofa">
  <a:themeElements>
    <a:clrScheme name="Дрофа_облегченный">
      <a:dk1>
        <a:srgbClr val="181818"/>
      </a:dk1>
      <a:lt1>
        <a:srgbClr val="FFFFFF"/>
      </a:lt1>
      <a:dk2>
        <a:srgbClr val="A3CEED"/>
      </a:dk2>
      <a:lt2>
        <a:srgbClr val="2683C6"/>
      </a:lt2>
      <a:accent1>
        <a:srgbClr val="2683C6"/>
      </a:accent1>
      <a:accent2>
        <a:srgbClr val="A3CEED"/>
      </a:accent2>
      <a:accent3>
        <a:srgbClr val="377461"/>
      </a:accent3>
      <a:accent4>
        <a:srgbClr val="4A9B82"/>
      </a:accent4>
      <a:accent5>
        <a:srgbClr val="B2DACE"/>
      </a:accent5>
      <a:accent6>
        <a:srgbClr val="FFCC99"/>
      </a:accent6>
      <a:hlink>
        <a:srgbClr val="6B9F25"/>
      </a:hlink>
      <a:folHlink>
        <a:srgbClr val="9F6715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9525">
          <a:solidFill>
            <a:schemeClr val="tx2"/>
          </a:solidFill>
        </a:ln>
      </a:spPr>
      <a:bodyPr lIns="72000" tIns="72000" rIns="72000" bIns="72000" rtlCol="0" anchor="ctr"/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AE2C25"/>
        </a:solidFill>
        <a:ln w="9525">
          <a:solidFill>
            <a:schemeClr val="bg2"/>
          </a:solidFill>
          <a:miter lim="800000"/>
          <a:headEnd type="none" w="med" len="med"/>
          <a:tailEnd type="arrow"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ctr">
          <a:defRPr sz="1200" dirty="0" smtClean="0"/>
        </a:defPPr>
      </a:lstStyle>
    </a:txDef>
  </a:objectDefaults>
  <a:extraClrSchemeLst/>
</a:theme>
</file>

<file path=ppt/theme/theme25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2_Шаблон презентации 3х4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Шаблон презентации РУ 3х4 новый" id="{9E928931-84A4-2147-8070-04EDF1C670D9}" vid="{F66E0C81-5250-114B-8641-FBB1A553E183}"/>
    </a:ext>
  </a:extLst>
</a:theme>
</file>

<file path=ppt/theme/theme27.xml><?xml version="1.0" encoding="utf-8"?>
<a:theme xmlns:a="http://schemas.openxmlformats.org/drawingml/2006/main" name="28_Шаблон презентации РУ 16х9 новый">
  <a:themeElements>
    <a:clrScheme name="Российский учебник">
      <a:dk1>
        <a:srgbClr val="515151"/>
      </a:dk1>
      <a:lt1>
        <a:srgbClr val="FFFFFF"/>
      </a:lt1>
      <a:dk2>
        <a:srgbClr val="7B7B7B"/>
      </a:dk2>
      <a:lt2>
        <a:srgbClr val="FFFFFF"/>
      </a:lt2>
      <a:accent1>
        <a:srgbClr val="969696"/>
      </a:accent1>
      <a:accent2>
        <a:srgbClr val="0063B5"/>
      </a:accent2>
      <a:accent3>
        <a:srgbClr val="3BA6FF"/>
      </a:accent3>
      <a:accent4>
        <a:srgbClr val="75C1FF"/>
      </a:accent4>
      <a:accent5>
        <a:srgbClr val="A5A5A5"/>
      </a:accent5>
      <a:accent6>
        <a:srgbClr val="D8D8D8"/>
      </a:accent6>
      <a:hlink>
        <a:srgbClr val="005CAB"/>
      </a:hlink>
      <a:folHlink>
        <a:srgbClr val="A6A6A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Шаблон презентации РУ 16х9 новый" id="{23823937-63CB-EF40-AF53-0F27116B0B55}" vid="{43665F57-CA4A-BB45-9AC4-07D45EBECBFB}"/>
    </a:ext>
  </a:extLst>
</a:theme>
</file>

<file path=ppt/theme/theme28.xml><?xml version="1.0" encoding="utf-8"?>
<a:theme xmlns:a="http://schemas.openxmlformats.org/drawingml/2006/main" name="30_Шаблон презентации РУ 16х9 новый">
  <a:themeElements>
    <a:clrScheme name="Российский учебник">
      <a:dk1>
        <a:srgbClr val="515151"/>
      </a:dk1>
      <a:lt1>
        <a:srgbClr val="FFFFFF"/>
      </a:lt1>
      <a:dk2>
        <a:srgbClr val="7B7B7B"/>
      </a:dk2>
      <a:lt2>
        <a:srgbClr val="FFFFFF"/>
      </a:lt2>
      <a:accent1>
        <a:srgbClr val="969696"/>
      </a:accent1>
      <a:accent2>
        <a:srgbClr val="0063B5"/>
      </a:accent2>
      <a:accent3>
        <a:srgbClr val="3BA6FF"/>
      </a:accent3>
      <a:accent4>
        <a:srgbClr val="75C1FF"/>
      </a:accent4>
      <a:accent5>
        <a:srgbClr val="A5A5A5"/>
      </a:accent5>
      <a:accent6>
        <a:srgbClr val="D8D8D8"/>
      </a:accent6>
      <a:hlink>
        <a:srgbClr val="005CAB"/>
      </a:hlink>
      <a:folHlink>
        <a:srgbClr val="A6A6A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Шаблон презентации РУ 16х9 новый" id="{23823937-63CB-EF40-AF53-0F27116B0B55}" vid="{43665F57-CA4A-BB45-9AC4-07D45EBECBFB}"/>
    </a:ext>
  </a:extLst>
</a:theme>
</file>

<file path=ppt/theme/theme2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6_Drofa">
  <a:themeElements>
    <a:clrScheme name="Дрофа_облегченный">
      <a:dk1>
        <a:srgbClr val="181818"/>
      </a:dk1>
      <a:lt1>
        <a:srgbClr val="FFFFFF"/>
      </a:lt1>
      <a:dk2>
        <a:srgbClr val="A3CEED"/>
      </a:dk2>
      <a:lt2>
        <a:srgbClr val="2683C6"/>
      </a:lt2>
      <a:accent1>
        <a:srgbClr val="2683C6"/>
      </a:accent1>
      <a:accent2>
        <a:srgbClr val="A3CEED"/>
      </a:accent2>
      <a:accent3>
        <a:srgbClr val="377461"/>
      </a:accent3>
      <a:accent4>
        <a:srgbClr val="4A9B82"/>
      </a:accent4>
      <a:accent5>
        <a:srgbClr val="B2DACE"/>
      </a:accent5>
      <a:accent6>
        <a:srgbClr val="FFCC99"/>
      </a:accent6>
      <a:hlink>
        <a:srgbClr val="6B9F25"/>
      </a:hlink>
      <a:folHlink>
        <a:srgbClr val="9F6715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9525">
          <a:solidFill>
            <a:schemeClr val="tx2"/>
          </a:solidFill>
        </a:ln>
      </a:spPr>
      <a:bodyPr lIns="72000" tIns="72000" rIns="72000" bIns="72000" rtlCol="0" anchor="ctr"/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AE2C25"/>
        </a:solidFill>
        <a:ln w="9525">
          <a:solidFill>
            <a:schemeClr val="bg2"/>
          </a:solidFill>
          <a:miter lim="800000"/>
          <a:headEnd type="none" w="med" len="med"/>
          <a:tailEnd type="arrow"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ctr">
          <a:defRPr sz="1200" dirty="0" smtClean="0"/>
        </a:defPPr>
      </a:lstStyle>
    </a:txDef>
  </a:objectDefaults>
  <a:extraClrSchemeLst/>
</a:theme>
</file>

<file path=ppt/theme/theme3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7_Drofa">
  <a:themeElements>
    <a:clrScheme name="Дрофа_облегченный">
      <a:dk1>
        <a:srgbClr val="181818"/>
      </a:dk1>
      <a:lt1>
        <a:srgbClr val="FFFFFF"/>
      </a:lt1>
      <a:dk2>
        <a:srgbClr val="A3CEED"/>
      </a:dk2>
      <a:lt2>
        <a:srgbClr val="2683C6"/>
      </a:lt2>
      <a:accent1>
        <a:srgbClr val="2683C6"/>
      </a:accent1>
      <a:accent2>
        <a:srgbClr val="A3CEED"/>
      </a:accent2>
      <a:accent3>
        <a:srgbClr val="377461"/>
      </a:accent3>
      <a:accent4>
        <a:srgbClr val="4A9B82"/>
      </a:accent4>
      <a:accent5>
        <a:srgbClr val="B2DACE"/>
      </a:accent5>
      <a:accent6>
        <a:srgbClr val="FFCC99"/>
      </a:accent6>
      <a:hlink>
        <a:srgbClr val="6B9F25"/>
      </a:hlink>
      <a:folHlink>
        <a:srgbClr val="9F6715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9525">
          <a:solidFill>
            <a:schemeClr val="tx2"/>
          </a:solidFill>
        </a:ln>
      </a:spPr>
      <a:bodyPr lIns="72000" tIns="72000" rIns="72000" bIns="72000" rtlCol="0" anchor="ctr"/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AE2C25"/>
        </a:solidFill>
        <a:ln w="9525">
          <a:solidFill>
            <a:schemeClr val="bg2"/>
          </a:solidFill>
          <a:miter lim="800000"/>
          <a:headEnd type="none" w="med" len="med"/>
          <a:tailEnd type="arrow"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ctr">
          <a:defRPr sz="1200" dirty="0" smtClean="0"/>
        </a:defPPr>
      </a:lstStyle>
    </a:txDef>
  </a:objectDefaults>
  <a:extraClrSchemeLst/>
</a:theme>
</file>

<file path=ppt/theme/theme5.xml><?xml version="1.0" encoding="utf-8"?>
<a:theme xmlns:a="http://schemas.openxmlformats.org/drawingml/2006/main" name="4_Drofa">
  <a:themeElements>
    <a:clrScheme name="Дрофа_облегченный">
      <a:dk1>
        <a:srgbClr val="181818"/>
      </a:dk1>
      <a:lt1>
        <a:srgbClr val="FFFFFF"/>
      </a:lt1>
      <a:dk2>
        <a:srgbClr val="A3CEED"/>
      </a:dk2>
      <a:lt2>
        <a:srgbClr val="2683C6"/>
      </a:lt2>
      <a:accent1>
        <a:srgbClr val="2683C6"/>
      </a:accent1>
      <a:accent2>
        <a:srgbClr val="A3CEED"/>
      </a:accent2>
      <a:accent3>
        <a:srgbClr val="377461"/>
      </a:accent3>
      <a:accent4>
        <a:srgbClr val="4A9B82"/>
      </a:accent4>
      <a:accent5>
        <a:srgbClr val="B2DACE"/>
      </a:accent5>
      <a:accent6>
        <a:srgbClr val="FFCC99"/>
      </a:accent6>
      <a:hlink>
        <a:srgbClr val="6B9F25"/>
      </a:hlink>
      <a:folHlink>
        <a:srgbClr val="9F6715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9525">
          <a:solidFill>
            <a:schemeClr val="tx2"/>
          </a:solidFill>
        </a:ln>
      </a:spPr>
      <a:bodyPr lIns="72000" tIns="72000" rIns="72000" bIns="72000" rtlCol="0" anchor="ctr"/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AE2C25"/>
        </a:solidFill>
        <a:ln w="9525">
          <a:solidFill>
            <a:schemeClr val="bg2"/>
          </a:solidFill>
          <a:miter lim="800000"/>
          <a:headEnd type="none" w="med" len="med"/>
          <a:tailEnd type="arrow"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ctr">
          <a:defRPr sz="1200" dirty="0" smtClean="0"/>
        </a:defPPr>
      </a:lstStyle>
    </a:txDef>
  </a:objectDefaults>
  <a:extraClrSchemeLst/>
</a:theme>
</file>

<file path=ppt/theme/theme6.xml><?xml version="1.0" encoding="utf-8"?>
<a:theme xmlns:a="http://schemas.openxmlformats.org/drawingml/2006/main" name="6_Drofa">
  <a:themeElements>
    <a:clrScheme name="Дрофа_облегченный">
      <a:dk1>
        <a:srgbClr val="181818"/>
      </a:dk1>
      <a:lt1>
        <a:srgbClr val="FFFFFF"/>
      </a:lt1>
      <a:dk2>
        <a:srgbClr val="A3CEED"/>
      </a:dk2>
      <a:lt2>
        <a:srgbClr val="2683C6"/>
      </a:lt2>
      <a:accent1>
        <a:srgbClr val="2683C6"/>
      </a:accent1>
      <a:accent2>
        <a:srgbClr val="A3CEED"/>
      </a:accent2>
      <a:accent3>
        <a:srgbClr val="377461"/>
      </a:accent3>
      <a:accent4>
        <a:srgbClr val="4A9B82"/>
      </a:accent4>
      <a:accent5>
        <a:srgbClr val="B2DACE"/>
      </a:accent5>
      <a:accent6>
        <a:srgbClr val="FFCC99"/>
      </a:accent6>
      <a:hlink>
        <a:srgbClr val="6B9F25"/>
      </a:hlink>
      <a:folHlink>
        <a:srgbClr val="9F6715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9525">
          <a:solidFill>
            <a:schemeClr val="tx2"/>
          </a:solidFill>
        </a:ln>
      </a:spPr>
      <a:bodyPr lIns="72000" tIns="72000" rIns="72000" bIns="72000" rtlCol="0" anchor="ctr"/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AE2C25"/>
        </a:solidFill>
        <a:ln w="9525">
          <a:solidFill>
            <a:schemeClr val="bg2"/>
          </a:solidFill>
          <a:miter lim="800000"/>
          <a:headEnd type="none" w="med" len="med"/>
          <a:tailEnd type="arrow"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ctr">
          <a:defRPr sz="1200" dirty="0" smtClean="0"/>
        </a:defPPr>
      </a:lstStyle>
    </a:txDef>
  </a:objectDefaults>
  <a:extraClrSchemeLst/>
</a:theme>
</file>

<file path=ppt/theme/theme7.xml><?xml version="1.0" encoding="utf-8"?>
<a:theme xmlns:a="http://schemas.openxmlformats.org/drawingml/2006/main" name="18_Drofa">
  <a:themeElements>
    <a:clrScheme name="Дрофа_облегченный">
      <a:dk1>
        <a:srgbClr val="181818"/>
      </a:dk1>
      <a:lt1>
        <a:srgbClr val="FFFFFF"/>
      </a:lt1>
      <a:dk2>
        <a:srgbClr val="A3CEED"/>
      </a:dk2>
      <a:lt2>
        <a:srgbClr val="2683C6"/>
      </a:lt2>
      <a:accent1>
        <a:srgbClr val="2683C6"/>
      </a:accent1>
      <a:accent2>
        <a:srgbClr val="A3CEED"/>
      </a:accent2>
      <a:accent3>
        <a:srgbClr val="377461"/>
      </a:accent3>
      <a:accent4>
        <a:srgbClr val="4A9B82"/>
      </a:accent4>
      <a:accent5>
        <a:srgbClr val="B2DACE"/>
      </a:accent5>
      <a:accent6>
        <a:srgbClr val="FFCC99"/>
      </a:accent6>
      <a:hlink>
        <a:srgbClr val="6B9F25"/>
      </a:hlink>
      <a:folHlink>
        <a:srgbClr val="9F6715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9525">
          <a:solidFill>
            <a:schemeClr val="tx2"/>
          </a:solidFill>
        </a:ln>
      </a:spPr>
      <a:bodyPr lIns="72000" tIns="72000" rIns="72000" bIns="72000" rtlCol="0" anchor="ctr"/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AE2C25"/>
        </a:solidFill>
        <a:ln w="9525">
          <a:solidFill>
            <a:schemeClr val="bg2"/>
          </a:solidFill>
          <a:miter lim="800000"/>
          <a:headEnd type="none" w="med" len="med"/>
          <a:tailEnd type="arrow"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ctr">
          <a:defRPr sz="1200" dirty="0" smtClean="0"/>
        </a:defPPr>
      </a:lstStyle>
    </a:txDef>
  </a:objectDefaults>
  <a:extraClrSchemeLst/>
</a:theme>
</file>

<file path=ppt/theme/theme8.xml><?xml version="1.0" encoding="utf-8"?>
<a:theme xmlns:a="http://schemas.openxmlformats.org/drawingml/2006/main" name="3_Drofa">
  <a:themeElements>
    <a:clrScheme name="Дрофа_облегченный">
      <a:dk1>
        <a:srgbClr val="181818"/>
      </a:dk1>
      <a:lt1>
        <a:srgbClr val="FFFFFF"/>
      </a:lt1>
      <a:dk2>
        <a:srgbClr val="A3CEED"/>
      </a:dk2>
      <a:lt2>
        <a:srgbClr val="2683C6"/>
      </a:lt2>
      <a:accent1>
        <a:srgbClr val="2683C6"/>
      </a:accent1>
      <a:accent2>
        <a:srgbClr val="A3CEED"/>
      </a:accent2>
      <a:accent3>
        <a:srgbClr val="377461"/>
      </a:accent3>
      <a:accent4>
        <a:srgbClr val="4A9B82"/>
      </a:accent4>
      <a:accent5>
        <a:srgbClr val="B2DACE"/>
      </a:accent5>
      <a:accent6>
        <a:srgbClr val="FFCC99"/>
      </a:accent6>
      <a:hlink>
        <a:srgbClr val="6B9F25"/>
      </a:hlink>
      <a:folHlink>
        <a:srgbClr val="9F6715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9525">
          <a:solidFill>
            <a:schemeClr val="tx2"/>
          </a:solidFill>
        </a:ln>
      </a:spPr>
      <a:bodyPr lIns="72000" tIns="72000" rIns="72000" bIns="72000" rtlCol="0" anchor="ctr"/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AE2C25"/>
        </a:solidFill>
        <a:ln w="9525">
          <a:solidFill>
            <a:schemeClr val="bg2"/>
          </a:solidFill>
          <a:miter lim="800000"/>
          <a:headEnd type="none" w="med" len="med"/>
          <a:tailEnd type="arrow"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ctr">
          <a:defRPr sz="1200" dirty="0" smtClean="0"/>
        </a:defPPr>
      </a:lstStyle>
    </a:txDef>
  </a:objectDefaults>
  <a:extraClrSchemeLst/>
</a:theme>
</file>

<file path=ppt/theme/theme9.xml><?xml version="1.0" encoding="utf-8"?>
<a:theme xmlns:a="http://schemas.openxmlformats.org/drawingml/2006/main" name="15_Drofa">
  <a:themeElements>
    <a:clrScheme name="Дрофа_облегченный">
      <a:dk1>
        <a:srgbClr val="181818"/>
      </a:dk1>
      <a:lt1>
        <a:srgbClr val="FFFFFF"/>
      </a:lt1>
      <a:dk2>
        <a:srgbClr val="A3CEED"/>
      </a:dk2>
      <a:lt2>
        <a:srgbClr val="2683C6"/>
      </a:lt2>
      <a:accent1>
        <a:srgbClr val="2683C6"/>
      </a:accent1>
      <a:accent2>
        <a:srgbClr val="A3CEED"/>
      </a:accent2>
      <a:accent3>
        <a:srgbClr val="377461"/>
      </a:accent3>
      <a:accent4>
        <a:srgbClr val="4A9B82"/>
      </a:accent4>
      <a:accent5>
        <a:srgbClr val="B2DACE"/>
      </a:accent5>
      <a:accent6>
        <a:srgbClr val="FFCC99"/>
      </a:accent6>
      <a:hlink>
        <a:srgbClr val="6B9F25"/>
      </a:hlink>
      <a:folHlink>
        <a:srgbClr val="9F6715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9525">
          <a:solidFill>
            <a:schemeClr val="tx2"/>
          </a:solidFill>
        </a:ln>
      </a:spPr>
      <a:bodyPr lIns="72000" tIns="72000" rIns="72000" bIns="72000" rtlCol="0" anchor="ctr"/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AE2C25"/>
        </a:solidFill>
        <a:ln w="9525">
          <a:solidFill>
            <a:schemeClr val="bg2"/>
          </a:solidFill>
          <a:miter lim="800000"/>
          <a:headEnd type="none" w="med" len="med"/>
          <a:tailEnd type="arrow"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ctr">
          <a:defRPr sz="1200" dirty="0" smtClean="0"/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12579</TotalTime>
  <Words>3248</Words>
  <Application>Microsoft Office PowerPoint</Application>
  <PresentationFormat>Произвольный</PresentationFormat>
  <Paragraphs>804</Paragraphs>
  <Slides>58</Slides>
  <Notes>34</Notes>
  <HiddenSlides>0</HiddenSlides>
  <MMClips>0</MMClips>
  <ScaleCrop>false</ScaleCrop>
  <HeadingPairs>
    <vt:vector size="6" baseType="variant">
      <vt:variant>
        <vt:lpstr>Тема</vt:lpstr>
      </vt:variant>
      <vt:variant>
        <vt:i4>28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87" baseType="lpstr">
      <vt:lpstr>Drofa</vt:lpstr>
      <vt:lpstr>4_Шаблон презентации РУ 16х9 новый</vt:lpstr>
      <vt:lpstr>16_Drofa</vt:lpstr>
      <vt:lpstr>17_Drofa</vt:lpstr>
      <vt:lpstr>4_Drofa</vt:lpstr>
      <vt:lpstr>6_Drofa</vt:lpstr>
      <vt:lpstr>18_Drofa</vt:lpstr>
      <vt:lpstr>3_Drofa</vt:lpstr>
      <vt:lpstr>15_Drofa</vt:lpstr>
      <vt:lpstr>14_Drofa</vt:lpstr>
      <vt:lpstr>31_Шаблон презентации РУ 16х9 новый</vt:lpstr>
      <vt:lpstr>2_Шаблон презентации РУ 16х9 новый</vt:lpstr>
      <vt:lpstr>1_Drofa</vt:lpstr>
      <vt:lpstr>2_Drofa</vt:lpstr>
      <vt:lpstr>5_Drofa</vt:lpstr>
      <vt:lpstr>7_Drofa</vt:lpstr>
      <vt:lpstr>8_Drofa</vt:lpstr>
      <vt:lpstr>9_Drofa</vt:lpstr>
      <vt:lpstr>10_Drofa</vt:lpstr>
      <vt:lpstr>11_Drofa</vt:lpstr>
      <vt:lpstr>12_Drofa</vt:lpstr>
      <vt:lpstr>13_Drofa</vt:lpstr>
      <vt:lpstr>19_Drofa</vt:lpstr>
      <vt:lpstr>20_Drofa</vt:lpstr>
      <vt:lpstr>1_Тема Office</vt:lpstr>
      <vt:lpstr>2_Шаблон презентации 3х4</vt:lpstr>
      <vt:lpstr>28_Шаблон презентации РУ 16х9 новый</vt:lpstr>
      <vt:lpstr>30_Шаблон презентации РУ 16х9 новый</vt:lpstr>
      <vt:lpstr>think-cell Slide</vt:lpstr>
      <vt:lpstr>«Содержание и методический аппарат УМК по биологии для достижения новых образовательных результатов»  </vt:lpstr>
      <vt:lpstr>Слайд 2</vt:lpstr>
      <vt:lpstr>Слайд 3</vt:lpstr>
      <vt:lpstr>ПЕРЕД УЧИТЕЛЕМ БИОЛОГИИ СТОЯТ 3 КЛЮЧЕВЫЕ ЗАДАЧИ</vt:lpstr>
      <vt:lpstr>В УСЛОВИЯХ ИСКЛЮЧЕНИЯ РЯДА ЛИНИЙ ИЗ ФПУ У УЧИТЕЛЕЙ ПОЯВЛИСЬ ДОПОЛНИТЕЛЬНЫЕ СЛОЖНОСТИ В РЕШЕНИИ КЛЮЧЕВЫХ ЗАДАЧ</vt:lpstr>
      <vt:lpstr>В СЛУЧАЕ, ЕСЛИ ВЫ РАБОТАЕТЕ ПО УМК ПАСЕЧНИКА ИЛИ УМК СОНИНА ИЗДАТЕЛЬСТВА «ДРОФА» , МЫ ПРЕДЛАГАЕМ ВАМ СЛЕДУЮЩИЙ АЛГОРИТМ ПРИНЯТИЯ РЕШЕНИЙ</vt:lpstr>
      <vt:lpstr>ОЖИДАЙТЕ ВКЛЮЧЕНИЯ ЛИНИЙ В ФПУ</vt:lpstr>
      <vt:lpstr>Слайд 8</vt:lpstr>
      <vt:lpstr>Слайд 9</vt:lpstr>
      <vt:lpstr>Учебники рекомендуемые  к использованию при реализации образовательной части основной образовательной программы</vt:lpstr>
      <vt:lpstr>ТЕКУЩИЙ ПОРТФЕЛЬ КОРПОРАЦИИ «РОССИЙСКИЙ УЧЕБНИК»  ПО БИОЛОГИИ, ДОСТУПНЫЙ ДЛЯ ЗАКУПКИ</vt:lpstr>
      <vt:lpstr>Слайд 12</vt:lpstr>
      <vt:lpstr>Слайд 13</vt:lpstr>
      <vt:lpstr>РЕКОМЕНДАЦИИ ПО ПЕРЕХОДУ  БИОЛОГИЯ</vt:lpstr>
      <vt:lpstr>РЕКОМЕНДАЦИИ ПО ПЕРЕХОДУ  БИОЛОГИЯ</vt:lpstr>
      <vt:lpstr>УМК корпорации «Российский учебник»</vt:lpstr>
      <vt:lpstr>Слайд 17</vt:lpstr>
      <vt:lpstr>      Целеполагание и конечный результат</vt:lpstr>
      <vt:lpstr>Слайд 19</vt:lpstr>
      <vt:lpstr>Слайд 20</vt:lpstr>
      <vt:lpstr>         Компетентностные задания</vt:lpstr>
      <vt:lpstr>        Компетентностные задания</vt:lpstr>
      <vt:lpstr>             Компетентностные задания</vt:lpstr>
      <vt:lpstr>       Компетентностные задания</vt:lpstr>
      <vt:lpstr>      Применение знаний в практической жизненной ситуации</vt:lpstr>
      <vt:lpstr>Линия УМК по биологии  для 5-9 классов (линейный курс) И.Н. Пономаревой,  Т.С. Суховой, В.М. Константинова и др.  (1.2.5.2.6.1-1.2.5.2.6.4)</vt:lpstr>
      <vt:lpstr>Слайд 27</vt:lpstr>
      <vt:lpstr>Линия УМК по биологии  для 5-9 классов (концентрический курс) И.Н. Пономаревой, В.М. Константинова и др.  (1.2.5.2.3.1-1.2.5.2.3.5)</vt:lpstr>
      <vt:lpstr>Слайд 29</vt:lpstr>
      <vt:lpstr>Слайд 30</vt:lpstr>
      <vt:lpstr>Слайд 31</vt:lpstr>
      <vt:lpstr>Слайд 32</vt:lpstr>
      <vt:lpstr>Слайд 33</vt:lpstr>
      <vt:lpstr>Слайд 34</vt:lpstr>
      <vt:lpstr>РЕКОМЕНДАЦИИ ПО ПЕРЕХОДУ  БИОЛОГИЯ</vt:lpstr>
      <vt:lpstr>УМК по биологии для 10-11 классов (базовый уровень) В.И. Сивоглазова, И.Б. Агафоновой, Е.Т. Захаровой и др.  (1.3.5.6.6.1- 1.3.5.6.6.2)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                НАЛИЧИЕ РАЗНОБРАЗНЫХ ЗАДАНИЙ </vt:lpstr>
      <vt:lpstr>Слайд 53</vt:lpstr>
      <vt:lpstr>Слайд 54</vt:lpstr>
      <vt:lpstr>Активация кода  семинара</vt:lpstr>
      <vt:lpstr>Бесплатный доступ  к 5 любым ЭФУ на платформе</vt:lpstr>
      <vt:lpstr>Слайд 57</vt:lpstr>
      <vt:lpstr>Код активации</vt:lpstr>
    </vt:vector>
  </TitlesOfParts>
  <Company>HP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 Vakhidova</dc:creator>
  <cp:lastModifiedBy>User</cp:lastModifiedBy>
  <cp:revision>918</cp:revision>
  <cp:lastPrinted>2019-02-12T18:51:53Z</cp:lastPrinted>
  <dcterms:created xsi:type="dcterms:W3CDTF">2019-01-24T10:53:01Z</dcterms:created>
  <dcterms:modified xsi:type="dcterms:W3CDTF">2019-04-26T03:29:17Z</dcterms:modified>
</cp:coreProperties>
</file>