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8" r:id="rId4"/>
    <p:sldId id="303" r:id="rId5"/>
    <p:sldId id="260" r:id="rId6"/>
    <p:sldId id="267" r:id="rId7"/>
    <p:sldId id="262" r:id="rId8"/>
    <p:sldId id="263" r:id="rId9"/>
    <p:sldId id="264" r:id="rId10"/>
    <p:sldId id="265" r:id="rId11"/>
    <p:sldId id="266" r:id="rId12"/>
    <p:sldId id="261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79" r:id="rId32"/>
    <p:sldId id="281" r:id="rId33"/>
    <p:sldId id="280" r:id="rId34"/>
    <p:sldId id="294" r:id="rId35"/>
    <p:sldId id="291" r:id="rId36"/>
    <p:sldId id="292" r:id="rId37"/>
    <p:sldId id="293" r:id="rId38"/>
    <p:sldId id="295" r:id="rId39"/>
    <p:sldId id="297" r:id="rId40"/>
    <p:sldId id="302" r:id="rId41"/>
    <p:sldId id="296" r:id="rId42"/>
    <p:sldId id="298" r:id="rId43"/>
    <p:sldId id="299" r:id="rId44"/>
    <p:sldId id="307" r:id="rId45"/>
    <p:sldId id="306" r:id="rId46"/>
    <p:sldId id="301" r:id="rId47"/>
    <p:sldId id="304" r:id="rId48"/>
    <p:sldId id="305" r:id="rId49"/>
    <p:sldId id="300" r:id="rId50"/>
    <p:sldId id="268" r:id="rId51"/>
  </p:sldIdLst>
  <p:sldSz cx="9144000" cy="6858000" type="screen4x3"/>
  <p:notesSz cx="6858000" cy="9144000"/>
  <p:custDataLst>
    <p:tags r:id="rId5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10" autoAdjust="0"/>
    <p:restoredTop sz="94660"/>
  </p:normalViewPr>
  <p:slideViewPr>
    <p:cSldViewPr>
      <p:cViewPr>
        <p:scale>
          <a:sx n="81" d="100"/>
          <a:sy n="81" d="100"/>
        </p:scale>
        <p:origin x="-948" y="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79055"/>
            <a:ext cx="7772400" cy="1470025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2467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F5BE-B500-4D77-9174-B501ADA9B139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A923-9DB0-4AF3-BE19-734C0D45C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258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F5BE-B500-4D77-9174-B501ADA9B139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A923-9DB0-4AF3-BE19-734C0D45C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780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F5BE-B500-4D77-9174-B501ADA9B139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A923-9DB0-4AF3-BE19-734C0D45C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744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F5BE-B500-4D77-9174-B501ADA9B139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A923-9DB0-4AF3-BE19-734C0D45C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161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F5BE-B500-4D77-9174-B501ADA9B139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A923-9DB0-4AF3-BE19-734C0D45C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596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F5BE-B500-4D77-9174-B501ADA9B139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A923-9DB0-4AF3-BE19-734C0D45C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569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F5BE-B500-4D77-9174-B501ADA9B139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A923-9DB0-4AF3-BE19-734C0D45C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70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F5BE-B500-4D77-9174-B501ADA9B139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A923-9DB0-4AF3-BE19-734C0D45C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13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F5BE-B500-4D77-9174-B501ADA9B139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A923-9DB0-4AF3-BE19-734C0D45C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810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F5BE-B500-4D77-9174-B501ADA9B139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A923-9DB0-4AF3-BE19-734C0D45C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350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F5BE-B500-4D77-9174-B501ADA9B139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A923-9DB0-4AF3-BE19-734C0D45C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852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8335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7F5BE-B500-4D77-9174-B501ADA9B139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0A923-9DB0-4AF3-BE19-734C0D45C07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937418" y="6488668"/>
            <a:ext cx="3206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4"/>
              </a:rPr>
              <a:t>http://presentation-creation.ru/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52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youtube.com/channel/UCSpBnhP7bFOta5M4VWum-mg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youtube.com/channel/UCrxOTP9n8UGkPSKh_bd7cdw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h5p.org/node/731262" TargetMode="External"/><Relationship Id="rId7" Type="http://schemas.openxmlformats.org/officeDocument/2006/relationships/hyperlink" Target="https://h5p.org/node/750121" TargetMode="External"/><Relationship Id="rId2" Type="http://schemas.openxmlformats.org/officeDocument/2006/relationships/hyperlink" Target="https://h5p.org/node/73125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5p.org/node/750106" TargetMode="External"/><Relationship Id="rId5" Type="http://schemas.openxmlformats.org/officeDocument/2006/relationships/hyperlink" Target="https://h5p.org/node/736349" TargetMode="External"/><Relationship Id="rId4" Type="http://schemas.openxmlformats.org/officeDocument/2006/relationships/hyperlink" Target="https://h5p.org/node/731270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file:///E:\&#1056;&#1052;&#1054;%20&#1075;&#1077;&#1086;&#1075;&#1088;&#1072;&#1092;&#1080;&#1080;\2019-2020\&#1084;&#1072;&#1088;&#1090;%202020\&#1052;&#1077;&#1090;%20&#1088;&#1077;&#1082;&#1086;&#1084;&#1077;&#1085;&#1076;&#1072;&#1094;&#1080;&#1080;%20&#1087;&#1086;%20&#1076;&#1080;&#1089;&#1090;&#1072;&#1085;&#1094;&#1080;&#1086;&#1085;&#1085;&#1086;&#1084;&#1091;%20&#1086;&#1073;&#1091;&#1095;&#1077;&#1085;&#1080;&#1102;\Vseobuch_Distantsionnye_obrazovatelnye_tekhnologii.pptx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780928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Sylfaen" panose="010A0502050306030303" pitchFamily="18" charset="0"/>
              </a:rPr>
              <a:t>Вызовы времени.</a:t>
            </a:r>
            <a:endParaRPr lang="ru-RU" dirty="0">
              <a:latin typeface="Sylfaen" panose="010A050205030603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108012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Sylfaen" panose="010A0502050306030303" pitchFamily="18" charset="0"/>
              </a:rPr>
              <a:t> </a:t>
            </a:r>
            <a:r>
              <a:rPr lang="ru-RU" dirty="0" smtClean="0">
                <a:latin typeface="Sylfaen" panose="010A0502050306030303" pitchFamily="18" charset="0"/>
              </a:rPr>
              <a:t>г. Лысьва</a:t>
            </a:r>
          </a:p>
          <a:p>
            <a:r>
              <a:rPr lang="ru-RU" dirty="0" err="1" smtClean="0">
                <a:latin typeface="Sylfaen" panose="010A0502050306030303" pitchFamily="18" charset="0"/>
              </a:rPr>
              <a:t>Скотынянская</a:t>
            </a:r>
            <a:r>
              <a:rPr lang="ru-RU" dirty="0" smtClean="0">
                <a:latin typeface="Sylfaen" panose="010A0502050306030303" pitchFamily="18" charset="0"/>
              </a:rPr>
              <a:t> В.Э., руководитель МО учителей географии</a:t>
            </a:r>
            <a:endParaRPr lang="ru-RU" dirty="0" smtClean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86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4" y="1238250"/>
            <a:ext cx="8900474" cy="561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699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52915"/>
            <a:ext cx="5544616" cy="6327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803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87680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285293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Яндекс – учебник.</a:t>
            </a:r>
          </a:p>
          <a:p>
            <a:r>
              <a:rPr lang="ru-RU" dirty="0" smtClean="0"/>
              <a:t>Пока только русский язык и математика.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814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77281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Сервис разрабатывается.</a:t>
            </a:r>
          </a:p>
          <a:p>
            <a:r>
              <a:rPr lang="ru-RU" dirty="0" smtClean="0"/>
              <a:t>Необходимо учиться.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0556"/>
            <a:ext cx="441007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72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1859" y="378904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Сервис разрабатывается.</a:t>
            </a:r>
          </a:p>
          <a:p>
            <a:r>
              <a:rPr lang="ru-RU" dirty="0" smtClean="0"/>
              <a:t>Необходимо учиться.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4905375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22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57"/>
            <a:ext cx="7504610" cy="28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7504610" cy="317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0268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748464" cy="339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1951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7340827" cy="5815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981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7984257" cy="632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642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5851159" cy="6791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025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ylfaen" panose="010A0502050306030303" pitchFamily="18" charset="0"/>
              </a:rPr>
              <a:t>Повестка.</a:t>
            </a:r>
            <a:endParaRPr lang="ru-RU" dirty="0">
              <a:latin typeface="Sylfaen" panose="010A0502050306030303" pitchFamily="18" charset="0"/>
            </a:endParaRPr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2368550" y="2057400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292350" y="4724400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749550" y="20574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2749550" y="50292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2673350" y="2819400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749550" y="35814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2673350" y="4267200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304800" y="2205038"/>
            <a:ext cx="2673350" cy="2671762"/>
            <a:chOff x="140" y="1419"/>
            <a:chExt cx="1684" cy="1683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gray">
            <a:xfrm>
              <a:off x="140" y="1419"/>
              <a:ext cx="1684" cy="168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gray">
            <a:xfrm>
              <a:off x="251" y="1528"/>
              <a:ext cx="1461" cy="146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gray">
            <a:xfrm>
              <a:off x="258" y="1536"/>
              <a:ext cx="1461" cy="146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gray">
            <a:xfrm>
              <a:off x="323" y="1602"/>
              <a:ext cx="1317" cy="1316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gray">
            <a:xfrm>
              <a:off x="344" y="1623"/>
              <a:ext cx="1276" cy="127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gray">
            <a:xfrm>
              <a:off x="360" y="1630"/>
              <a:ext cx="1246" cy="124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gray">
            <a:xfrm>
              <a:off x="374" y="1642"/>
              <a:ext cx="1184" cy="116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gray">
            <a:xfrm>
              <a:off x="443" y="1675"/>
              <a:ext cx="1053" cy="9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pic>
          <p:nvPicPr>
            <p:cNvPr id="20" name="Picture 19" descr="mark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2" y="1773"/>
              <a:ext cx="1011" cy="1003"/>
            </a:xfrm>
            <a:prstGeom prst="rect">
              <a:avLst/>
            </a:prstGeom>
            <a:noFill/>
          </p:spPr>
        </p:pic>
      </p:grpSp>
      <p:sp>
        <p:nvSpPr>
          <p:cNvPr id="21" name="AutoShape 20"/>
          <p:cNvSpPr>
            <a:spLocks noChangeArrowheads="1"/>
          </p:cNvSpPr>
          <p:nvPr/>
        </p:nvSpPr>
        <p:spPr bwMode="gray">
          <a:xfrm>
            <a:off x="3352800" y="182880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gray">
          <a:xfrm>
            <a:off x="3352800" y="257810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ХЭЦ.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gray">
          <a:xfrm>
            <a:off x="3349625" y="332105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gray">
          <a:xfrm>
            <a:off x="3263900" y="1946275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gray">
          <a:xfrm>
            <a:off x="3276600" y="2711450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gray">
          <a:xfrm>
            <a:off x="3276600" y="3467100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29"/>
          <p:cNvSpPr>
            <a:spLocks noChangeArrowheads="1"/>
          </p:cNvSpPr>
          <p:nvPr/>
        </p:nvSpPr>
        <p:spPr bwMode="gray">
          <a:xfrm>
            <a:off x="3352800" y="4052888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Вызов времени: дистанционное обучение.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631250" y="1872734"/>
            <a:ext cx="37654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Урок – исследование: теория и практика.</a:t>
            </a:r>
            <a:endParaRPr lang="en-US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gray">
          <a:xfrm>
            <a:off x="3263900" y="4191000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32"/>
          <p:cNvSpPr>
            <a:spLocks noChangeArrowheads="1"/>
          </p:cNvSpPr>
          <p:nvPr/>
        </p:nvSpPr>
        <p:spPr bwMode="gray">
          <a:xfrm>
            <a:off x="3352800" y="4841875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3633022" y="4918075"/>
            <a:ext cx="46833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Информационный блок.</a:t>
            </a:r>
            <a:endParaRPr lang="en-US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gray">
          <a:xfrm>
            <a:off x="3276600" y="4975225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595790" y="3393867"/>
            <a:ext cx="49409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Стратегии смыслового чтения.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Предтекстовая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работа.</a:t>
            </a:r>
            <a:endParaRPr lang="en-US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99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1869"/>
            <a:ext cx="8784976" cy="6638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511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0564"/>
            <a:ext cx="8640960" cy="644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212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6246"/>
            <a:ext cx="7560840" cy="645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908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4354"/>
            <a:ext cx="7848872" cy="6246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099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6926"/>
            <a:ext cx="7704856" cy="6199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543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00063"/>
            <a:ext cx="7162800" cy="585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2804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Инфоурок</a:t>
            </a:r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115175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817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www.youtube.com/channel/UCSpBnhP7bFOta5M4VWum-mg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610" y="1772816"/>
            <a:ext cx="7067550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8102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Интернетуроки</a:t>
            </a:r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134225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6913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www.youtube.com/channel/UCrxOTP9n8UGkPSKh_bd7cdw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7124700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2029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ylfaen" panose="010A0502050306030303" pitchFamily="18" charset="0"/>
              </a:rPr>
              <a:t>Смысловое чтение: стратегии</a:t>
            </a:r>
            <a:endParaRPr lang="ru-RU" dirty="0">
              <a:latin typeface="Sylfaen" panose="010A05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Sylfaen" panose="010A0502050306030303" pitchFamily="18" charset="0"/>
              </a:rPr>
              <a:t>Одна из актуальных тем на сегодня для каждого учителя, в том числе и для географа. Содержание в отдельном семинаре.</a:t>
            </a:r>
            <a:endParaRPr lang="ru-RU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760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36" y="476672"/>
            <a:ext cx="8587942" cy="617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2715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554"/>
            <a:ext cx="7200800" cy="636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5315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Обратная связь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493395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59951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90537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4052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7" y="1628800"/>
            <a:ext cx="898207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7227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1"/>
            <a:ext cx="8784976" cy="6629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583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2797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6395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8761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Sylfaen" panose="010A0502050306030303" pitchFamily="18" charset="0"/>
              </a:rPr>
              <a:t>Информационный блок</a:t>
            </a:r>
            <a:endParaRPr lang="ru-RU" dirty="0">
              <a:latin typeface="Sylfaen" panose="010A0502050306030303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Sylfaen" panose="010A0502050306030303" pitchFamily="18" charset="0"/>
              </a:rPr>
              <a:t>Коротко о разном</a:t>
            </a:r>
            <a:endParaRPr lang="ru-RU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2277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ylfaen" panose="010A0502050306030303" pitchFamily="18" charset="0"/>
              </a:rPr>
              <a:t>Аттестация</a:t>
            </a:r>
            <a:endParaRPr lang="ru-RU" dirty="0">
              <a:latin typeface="Sylfaen" panose="010A05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295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ylfaen" panose="010A0502050306030303" pitchFamily="18" charset="0"/>
              </a:rPr>
              <a:t>ВПР по географии</a:t>
            </a:r>
            <a:endParaRPr lang="ru-RU" dirty="0">
              <a:latin typeface="Sylfaen" panose="010A05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8768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ylfaen" panose="010A0502050306030303" pitchFamily="18" charset="0"/>
              </a:rPr>
              <a:t>ОГЭ - 2020</a:t>
            </a:r>
            <a:endParaRPr lang="ru-RU" dirty="0">
              <a:latin typeface="Sylfaen" panose="010A05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Sylfaen" panose="010A0502050306030303" pitchFamily="18" charset="0"/>
              </a:rPr>
              <a:t>Изменения.</a:t>
            </a:r>
          </a:p>
          <a:p>
            <a:pPr marL="0" indent="0">
              <a:buNone/>
            </a:pPr>
            <a:endParaRPr lang="ru-RU" dirty="0" smtClean="0">
              <a:latin typeface="Sylfaen" panose="010A0502050306030303" pitchFamily="18" charset="0"/>
            </a:endParaRPr>
          </a:p>
          <a:p>
            <a:pPr marL="0" indent="0">
              <a:buNone/>
            </a:pPr>
            <a:endParaRPr lang="ru-RU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7377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ylfaen" panose="010A0502050306030303" pitchFamily="18" charset="0"/>
              </a:rPr>
              <a:t>Итоги года</a:t>
            </a:r>
            <a:endParaRPr lang="ru-RU" dirty="0">
              <a:latin typeface="Sylfaen" panose="010A05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0038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Sylfaen" panose="010A0502050306030303" pitchFamily="18" charset="0"/>
              </a:rPr>
              <a:t>Всероссийская конференция в Лысьве</a:t>
            </a:r>
            <a:endParaRPr lang="ru-RU" dirty="0">
              <a:latin typeface="Sylfaen" panose="010A05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Sylfaen" panose="010A0502050306030303" pitchFamily="18" charset="0"/>
              </a:rPr>
              <a:t>Ноябрь 2020  г. </a:t>
            </a:r>
          </a:p>
          <a:p>
            <a:r>
              <a:rPr lang="ru-RU" dirty="0" smtClean="0">
                <a:latin typeface="Sylfaen" panose="010A0502050306030303" pitchFamily="18" charset="0"/>
              </a:rPr>
              <a:t>Готовьте выступление!</a:t>
            </a:r>
          </a:p>
          <a:p>
            <a:r>
              <a:rPr lang="ru-RU" dirty="0" smtClean="0">
                <a:latin typeface="Sylfaen" panose="010A0502050306030303" pitchFamily="18" charset="0"/>
              </a:rPr>
              <a:t>Ищите тему – актуальную. Исследовательская работа с учащимися, смысловое чтение и т.д.</a:t>
            </a:r>
            <a:endParaRPr lang="ru-RU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3565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ylfaen" panose="010A0502050306030303" pitchFamily="18" charset="0"/>
              </a:rPr>
              <a:t>Итоги городских мероприятий</a:t>
            </a:r>
            <a:endParaRPr lang="ru-RU" dirty="0">
              <a:latin typeface="Sylfaen" panose="010A05020503060303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6343965"/>
              </p:ext>
            </p:extLst>
          </p:nvPr>
        </p:nvGraphicFramePr>
        <p:xfrm>
          <a:off x="323529" y="1628800"/>
          <a:ext cx="8496943" cy="4824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2499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Sylfaen" panose="010A0502050306030303" pitchFamily="18" charset="0"/>
                        </a:rPr>
                        <a:t>Мероприятие</a:t>
                      </a:r>
                      <a:endParaRPr lang="ru-RU" sz="2400" dirty="0">
                        <a:solidFill>
                          <a:schemeClr val="tx1"/>
                        </a:solidFill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Sylfaen" panose="010A0502050306030303" pitchFamily="18" charset="0"/>
                        </a:rPr>
                        <a:t>Плюсы</a:t>
                      </a:r>
                      <a:endParaRPr lang="ru-RU" sz="2400" dirty="0">
                        <a:solidFill>
                          <a:schemeClr val="tx1"/>
                        </a:solidFill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Sylfaen" panose="010A0502050306030303" pitchFamily="18" charset="0"/>
                        </a:rPr>
                        <a:t>Минусы </a:t>
                      </a:r>
                      <a:endParaRPr lang="ru-RU" sz="2400" dirty="0">
                        <a:solidFill>
                          <a:schemeClr val="tx1"/>
                        </a:solidFill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9954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Sylfaen" panose="010A0502050306030303" pitchFamily="18" charset="0"/>
                        </a:rPr>
                        <a:t>БЭД</a:t>
                      </a:r>
                    </a:p>
                    <a:p>
                      <a:endParaRPr lang="ru-RU" dirty="0" smtClean="0">
                        <a:latin typeface="Sylfaen" panose="010A0502050306030303" pitchFamily="18" charset="0"/>
                      </a:endParaRPr>
                    </a:p>
                    <a:p>
                      <a:r>
                        <a:rPr lang="ru-RU" dirty="0" smtClean="0">
                          <a:latin typeface="Sylfaen" panose="010A0502050306030303" pitchFamily="18" charset="0"/>
                        </a:rPr>
                        <a:t>Географический диктант</a:t>
                      </a:r>
                    </a:p>
                    <a:p>
                      <a:endParaRPr lang="ru-RU" dirty="0" smtClean="0">
                        <a:latin typeface="Sylfaen" panose="010A0502050306030303" pitchFamily="18" charset="0"/>
                      </a:endParaRPr>
                    </a:p>
                    <a:p>
                      <a:r>
                        <a:rPr lang="ru-RU" dirty="0" smtClean="0">
                          <a:latin typeface="Sylfaen" panose="010A0502050306030303" pitchFamily="18" charset="0"/>
                        </a:rPr>
                        <a:t>Пермский географический диктант</a:t>
                      </a:r>
                    </a:p>
                    <a:p>
                      <a:endParaRPr lang="ru-RU" dirty="0" smtClean="0">
                        <a:latin typeface="Sylfaen" panose="010A0502050306030303" pitchFamily="18" charset="0"/>
                      </a:endParaRPr>
                    </a:p>
                    <a:p>
                      <a:r>
                        <a:rPr lang="ru-RU" dirty="0" smtClean="0">
                          <a:latin typeface="Sylfaen" panose="010A0502050306030303" pitchFamily="18" charset="0"/>
                        </a:rPr>
                        <a:t>Муниципальная интеллектуальная игра</a:t>
                      </a:r>
                    </a:p>
                    <a:p>
                      <a:endParaRPr lang="ru-RU" dirty="0" smtClean="0">
                        <a:latin typeface="Sylfaen" panose="010A0502050306030303" pitchFamily="18" charset="0"/>
                      </a:endParaRPr>
                    </a:p>
                    <a:p>
                      <a:r>
                        <a:rPr lang="ru-RU" dirty="0" smtClean="0">
                          <a:latin typeface="Sylfaen" panose="010A0502050306030303" pitchFamily="18" charset="0"/>
                        </a:rPr>
                        <a:t>Дистанционная</a:t>
                      </a:r>
                      <a:r>
                        <a:rPr lang="ru-RU" baseline="0" dirty="0" smtClean="0">
                          <a:latin typeface="Sylfaen" panose="010A0502050306030303" pitchFamily="18" charset="0"/>
                        </a:rPr>
                        <a:t> интеллектуальная игра</a:t>
                      </a:r>
                    </a:p>
                    <a:p>
                      <a:endParaRPr lang="ru-RU" baseline="0" dirty="0" smtClean="0">
                        <a:latin typeface="Sylfaen" panose="010A0502050306030303" pitchFamily="18" charset="0"/>
                      </a:endParaRPr>
                    </a:p>
                    <a:p>
                      <a:r>
                        <a:rPr lang="ru-RU" baseline="0" dirty="0" err="1" smtClean="0">
                          <a:latin typeface="Sylfaen" panose="010A0502050306030303" pitchFamily="18" charset="0"/>
                        </a:rPr>
                        <a:t>Наукофест</a:t>
                      </a:r>
                      <a:endParaRPr lang="ru-RU" dirty="0"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0511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ylfaen" panose="010A0502050306030303" pitchFamily="18" charset="0"/>
              </a:rPr>
              <a:t>НОУ</a:t>
            </a:r>
            <a:endParaRPr lang="ru-RU" dirty="0">
              <a:latin typeface="Sylfaen" panose="010A05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6107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ylfaen" panose="010A0502050306030303" pitchFamily="18" charset="0"/>
              </a:rPr>
              <a:t>Сетевые проекты</a:t>
            </a:r>
            <a:endParaRPr lang="ru-RU" dirty="0">
              <a:latin typeface="Sylfaen" panose="010A05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Sylfaen" panose="010A0502050306030303" pitchFamily="18" charset="0"/>
              </a:rPr>
              <a:t>И пусть поколения помнят: 30 марта </a:t>
            </a:r>
            <a:r>
              <a:rPr lang="ru-RU" dirty="0" smtClean="0">
                <a:latin typeface="Sylfaen" panose="010A0502050306030303" pitchFamily="18" charset="0"/>
              </a:rPr>
              <a:t>закончился </a:t>
            </a:r>
            <a:r>
              <a:rPr lang="ru-RU" dirty="0" smtClean="0">
                <a:latin typeface="Sylfaen" panose="010A0502050306030303" pitchFamily="18" charset="0"/>
              </a:rPr>
              <a:t>проект. </a:t>
            </a:r>
          </a:p>
          <a:p>
            <a:r>
              <a:rPr lang="ru-RU" dirty="0" smtClean="0">
                <a:latin typeface="Sylfaen" panose="010A0502050306030303" pitchFamily="18" charset="0"/>
              </a:rPr>
              <a:t>Цифровой мир. Смысловое чтение. </a:t>
            </a:r>
            <a:r>
              <a:rPr lang="ru-RU" dirty="0" smtClean="0">
                <a:latin typeface="Sylfaen" panose="010A0502050306030303" pitchFamily="18" charset="0"/>
              </a:rPr>
              <a:t>Закончился </a:t>
            </a:r>
            <a:r>
              <a:rPr lang="ru-RU" dirty="0" smtClean="0">
                <a:latin typeface="Sylfaen" panose="010A0502050306030303" pitchFamily="18" charset="0"/>
              </a:rPr>
              <a:t>28 марта. </a:t>
            </a:r>
            <a:endParaRPr lang="ru-RU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50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ylfaen" panose="010A0502050306030303" pitchFamily="18" charset="0"/>
              </a:rPr>
              <a:t>Реклама </a:t>
            </a:r>
            <a:endParaRPr lang="ru-RU" dirty="0">
              <a:latin typeface="Sylfaen" panose="010A05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Sylfaen" panose="010A0502050306030303" pitchFamily="18" charset="0"/>
              </a:rPr>
              <a:t>Курсы у Митрофановой Е.П. «</a:t>
            </a:r>
            <a:r>
              <a:rPr lang="en-US" dirty="0" smtClean="0">
                <a:latin typeface="Sylfaen" panose="010A0502050306030303" pitchFamily="18" charset="0"/>
              </a:rPr>
              <a:t>H5P</a:t>
            </a:r>
            <a:r>
              <a:rPr lang="ru-RU" dirty="0" smtClean="0">
                <a:latin typeface="Sylfaen" panose="010A0502050306030303" pitchFamily="18" charset="0"/>
              </a:rPr>
              <a:t>». Дистанционно. 1200 р. Класс!</a:t>
            </a:r>
          </a:p>
          <a:p>
            <a:r>
              <a:rPr lang="en-US" dirty="0">
                <a:latin typeface="Sylfaen" panose="010A0502050306030303" pitchFamily="18" charset="0"/>
                <a:hlinkClick r:id="rId2"/>
              </a:rPr>
              <a:t>https://</a:t>
            </a:r>
            <a:r>
              <a:rPr lang="en-US" dirty="0" smtClean="0">
                <a:latin typeface="Sylfaen" panose="010A0502050306030303" pitchFamily="18" charset="0"/>
                <a:hlinkClick r:id="rId2"/>
              </a:rPr>
              <a:t>h5p.org/node/731256</a:t>
            </a:r>
            <a:endParaRPr lang="ru-RU" dirty="0" smtClean="0">
              <a:latin typeface="Sylfaen" panose="010A0502050306030303" pitchFamily="18" charset="0"/>
            </a:endParaRPr>
          </a:p>
          <a:p>
            <a:r>
              <a:rPr lang="en-US" dirty="0">
                <a:latin typeface="Sylfaen" panose="010A0502050306030303" pitchFamily="18" charset="0"/>
                <a:hlinkClick r:id="rId3"/>
              </a:rPr>
              <a:t>https://</a:t>
            </a:r>
            <a:r>
              <a:rPr lang="en-US" dirty="0" smtClean="0">
                <a:latin typeface="Sylfaen" panose="010A0502050306030303" pitchFamily="18" charset="0"/>
                <a:hlinkClick r:id="rId3"/>
              </a:rPr>
              <a:t>h5p.org/node/731262</a:t>
            </a:r>
            <a:endParaRPr lang="ru-RU" dirty="0" smtClean="0">
              <a:latin typeface="Sylfaen" panose="010A0502050306030303" pitchFamily="18" charset="0"/>
            </a:endParaRPr>
          </a:p>
          <a:p>
            <a:r>
              <a:rPr lang="en-US" dirty="0">
                <a:latin typeface="Sylfaen" panose="010A0502050306030303" pitchFamily="18" charset="0"/>
                <a:hlinkClick r:id="rId4"/>
              </a:rPr>
              <a:t>https://</a:t>
            </a:r>
            <a:r>
              <a:rPr lang="en-US" dirty="0" smtClean="0">
                <a:latin typeface="Sylfaen" panose="010A0502050306030303" pitchFamily="18" charset="0"/>
                <a:hlinkClick r:id="rId4"/>
              </a:rPr>
              <a:t>h5p.org/node/731270</a:t>
            </a:r>
            <a:endParaRPr lang="ru-RU" dirty="0" smtClean="0">
              <a:latin typeface="Sylfaen" panose="010A0502050306030303" pitchFamily="18" charset="0"/>
            </a:endParaRPr>
          </a:p>
          <a:p>
            <a:r>
              <a:rPr lang="en-US" dirty="0">
                <a:latin typeface="Sylfaen" panose="010A0502050306030303" pitchFamily="18" charset="0"/>
                <a:hlinkClick r:id="rId5"/>
              </a:rPr>
              <a:t>https://</a:t>
            </a:r>
            <a:r>
              <a:rPr lang="en-US" dirty="0" smtClean="0">
                <a:latin typeface="Sylfaen" panose="010A0502050306030303" pitchFamily="18" charset="0"/>
                <a:hlinkClick r:id="rId5"/>
              </a:rPr>
              <a:t>h5p.org/node/736349</a:t>
            </a:r>
            <a:endParaRPr lang="ru-RU" dirty="0" smtClean="0">
              <a:latin typeface="Sylfaen" panose="010A0502050306030303" pitchFamily="18" charset="0"/>
            </a:endParaRPr>
          </a:p>
          <a:p>
            <a:r>
              <a:rPr lang="en-US" dirty="0">
                <a:latin typeface="Sylfaen" panose="010A0502050306030303" pitchFamily="18" charset="0"/>
                <a:hlinkClick r:id="rId6"/>
              </a:rPr>
              <a:t>https://</a:t>
            </a:r>
            <a:r>
              <a:rPr lang="en-US" dirty="0" smtClean="0">
                <a:latin typeface="Sylfaen" panose="010A0502050306030303" pitchFamily="18" charset="0"/>
                <a:hlinkClick r:id="rId6"/>
              </a:rPr>
              <a:t>h5p.org/node/750106</a:t>
            </a:r>
            <a:endParaRPr lang="ru-RU" dirty="0" smtClean="0">
              <a:latin typeface="Sylfaen" panose="010A0502050306030303" pitchFamily="18" charset="0"/>
            </a:endParaRPr>
          </a:p>
          <a:p>
            <a:r>
              <a:rPr lang="en-US" dirty="0">
                <a:latin typeface="Sylfaen" panose="010A0502050306030303" pitchFamily="18" charset="0"/>
                <a:hlinkClick r:id="rId7"/>
              </a:rPr>
              <a:t>https://</a:t>
            </a:r>
            <a:r>
              <a:rPr lang="en-US" dirty="0" smtClean="0">
                <a:latin typeface="Sylfaen" panose="010A0502050306030303" pitchFamily="18" charset="0"/>
                <a:hlinkClick r:id="rId7"/>
              </a:rPr>
              <a:t>h5p.org/node/750121</a:t>
            </a:r>
            <a:r>
              <a:rPr lang="ru-RU" dirty="0" smtClean="0">
                <a:latin typeface="Sylfaen" panose="010A0502050306030303" pitchFamily="18" charset="0"/>
              </a:rPr>
              <a:t> </a:t>
            </a:r>
            <a:endParaRPr lang="ru-RU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58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ylfaen" panose="010A0502050306030303" pitchFamily="18" charset="0"/>
              </a:rPr>
              <a:t>Музей</a:t>
            </a:r>
            <a:endParaRPr lang="ru-RU" dirty="0">
              <a:latin typeface="Sylfaen" panose="010A05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Sylfaen" panose="010A0502050306030303" pitchFamily="18" charset="0"/>
              </a:rPr>
              <a:t>Выставка «Кама».</a:t>
            </a:r>
          </a:p>
          <a:p>
            <a:r>
              <a:rPr lang="ru-RU" dirty="0" smtClean="0">
                <a:latin typeface="Sylfaen" panose="010A0502050306030303" pitchFamily="18" charset="0"/>
              </a:rPr>
              <a:t>Готовится выставка «Трудовой подвиг народа». Оборин П.А. </a:t>
            </a:r>
            <a:r>
              <a:rPr lang="ru-RU" b="1" i="1" dirty="0" smtClean="0">
                <a:latin typeface="Sylfaen" panose="010A0502050306030303" pitchFamily="18" charset="0"/>
              </a:rPr>
              <a:t>Предлагаю всем географам сходить организованно</a:t>
            </a:r>
            <a:r>
              <a:rPr lang="ru-RU" dirty="0" smtClean="0">
                <a:latin typeface="Sylfaen" panose="010A0502050306030303" pitchFamily="18" charset="0"/>
              </a:rPr>
              <a:t>.</a:t>
            </a:r>
          </a:p>
          <a:p>
            <a:r>
              <a:rPr lang="ru-RU" dirty="0" smtClean="0">
                <a:latin typeface="Sylfaen" panose="010A0502050306030303" pitchFamily="18" charset="0"/>
              </a:rPr>
              <a:t>Заседание в августе будет на базе музея: определение перспектив, в частности по поиску тем для исследовательской работы.</a:t>
            </a:r>
            <a:endParaRPr lang="ru-RU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55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ylfaen" panose="010A0502050306030303" pitchFamily="18" charset="0"/>
              </a:rPr>
              <a:t>Музей </a:t>
            </a:r>
            <a:endParaRPr lang="ru-RU" dirty="0">
              <a:latin typeface="Sylfaen" panose="010A05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Sylfaen" panose="010A0502050306030303" pitchFamily="18" charset="0"/>
              </a:rPr>
              <a:t>Готовится новая экспозиция по народам Лысьвы.</a:t>
            </a:r>
          </a:p>
          <a:p>
            <a:r>
              <a:rPr lang="ru-RU" dirty="0" smtClean="0">
                <a:latin typeface="Sylfaen" panose="010A0502050306030303" pitchFamily="18" charset="0"/>
              </a:rPr>
              <a:t>Музей готов принять в дар элементы народных костюмов.</a:t>
            </a:r>
            <a:endParaRPr lang="ru-RU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4279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Sylfaen" panose="010A0502050306030303" pitchFamily="18" charset="0"/>
              </a:rPr>
              <a:t>Предложения на следующий год</a:t>
            </a:r>
            <a:endParaRPr lang="ru-RU" dirty="0">
              <a:latin typeface="Sylfaen" panose="010A05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Sylfaen" panose="010A0502050306030303" pitchFamily="18" charset="0"/>
              </a:rPr>
              <a:t>Что будем делать?</a:t>
            </a:r>
          </a:p>
          <a:p>
            <a:r>
              <a:rPr lang="ru-RU" dirty="0" smtClean="0">
                <a:latin typeface="Sylfaen" panose="010A0502050306030303" pitchFamily="18" charset="0"/>
              </a:rPr>
              <a:t>Какие мероприятия будем проводить?</a:t>
            </a:r>
          </a:p>
          <a:p>
            <a:pPr marL="0" indent="0">
              <a:buNone/>
            </a:pPr>
            <a:endParaRPr lang="ru-RU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139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859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Sylfaen" panose="010A0502050306030303" pitchFamily="18" charset="0"/>
                <a:cs typeface="Times New Roman" pitchFamily="18" charset="0"/>
              </a:rPr>
              <a:t>Вызов времени: </a:t>
            </a:r>
            <a:r>
              <a:rPr lang="ru-RU" b="1" dirty="0">
                <a:latin typeface="Sylfaen" panose="010A0502050306030303" pitchFamily="18" charset="0"/>
                <a:cs typeface="Times New Roman" pitchFamily="18" charset="0"/>
                <a:hlinkClick r:id="rId2" action="ppaction://hlinkpres?slideindex=1&amp;slidetitle="/>
              </a:rPr>
              <a:t>дистанционное обучение</a:t>
            </a:r>
            <a:r>
              <a:rPr lang="ru-RU" b="1" dirty="0">
                <a:latin typeface="Sylfaen" panose="010A0502050306030303" pitchFamily="18" charset="0"/>
                <a:cs typeface="Times New Roman" pitchFamily="18" charset="0"/>
              </a:rPr>
              <a:t>.</a:t>
            </a:r>
            <a:endParaRPr lang="ru-RU" dirty="0">
              <a:latin typeface="Sylfaen" panose="010A050205030603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488632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92080" y="1700808"/>
            <a:ext cx="34563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ylfaen" panose="010A0502050306030303" pitchFamily="18" charset="0"/>
              </a:rPr>
              <a:t>Достоинства: </a:t>
            </a:r>
          </a:p>
          <a:p>
            <a:r>
              <a:rPr lang="ru-RU" dirty="0" smtClean="0">
                <a:latin typeface="Sylfaen" panose="010A0502050306030303" pitchFamily="18" charset="0"/>
              </a:rPr>
              <a:t>Бесплатно.</a:t>
            </a:r>
          </a:p>
          <a:p>
            <a:r>
              <a:rPr lang="ru-RU" dirty="0" smtClean="0">
                <a:latin typeface="Sylfaen" panose="010A0502050306030303" pitchFamily="18" charset="0"/>
              </a:rPr>
              <a:t>Есть отличная обратная связь.</a:t>
            </a:r>
          </a:p>
          <a:p>
            <a:endParaRPr lang="ru-RU" dirty="0">
              <a:latin typeface="Sylfaen" panose="010A0502050306030303" pitchFamily="18" charset="0"/>
            </a:endParaRPr>
          </a:p>
          <a:p>
            <a:r>
              <a:rPr lang="ru-RU" dirty="0" smtClean="0">
                <a:latin typeface="Sylfaen" panose="010A0502050306030303" pitchFamily="18" charset="0"/>
              </a:rPr>
              <a:t>Недостатки:</a:t>
            </a:r>
          </a:p>
          <a:p>
            <a:r>
              <a:rPr lang="ru-RU" dirty="0" smtClean="0">
                <a:latin typeface="Sylfaen" panose="010A0502050306030303" pitchFamily="18" charset="0"/>
              </a:rPr>
              <a:t>Нужно регистрировать весь класс. Потом скачать и распечатать логин и пароль каждому ученику.</a:t>
            </a:r>
          </a:p>
          <a:p>
            <a:r>
              <a:rPr lang="ru-RU" dirty="0" smtClean="0">
                <a:latin typeface="Sylfaen" panose="010A0502050306030303" pitchFamily="18" charset="0"/>
              </a:rPr>
              <a:t>География только по 7 класс.</a:t>
            </a:r>
          </a:p>
          <a:p>
            <a:r>
              <a:rPr lang="ru-RU" dirty="0" smtClean="0">
                <a:latin typeface="Sylfaen" panose="010A0502050306030303" pitchFamily="18" charset="0"/>
              </a:rPr>
              <a:t>Уроки разработаны в тестовом режиме. </a:t>
            </a:r>
            <a:endParaRPr lang="ru-RU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23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ylfaen" panose="010A0502050306030303" pitchFamily="18" charset="0"/>
              </a:rPr>
              <a:t>Рефлексия</a:t>
            </a:r>
            <a:endParaRPr lang="ru-RU" dirty="0">
              <a:latin typeface="Sylfaen" panose="010A0502050306030303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2119728"/>
              </p:ext>
            </p:extLst>
          </p:nvPr>
        </p:nvGraphicFramePr>
        <p:xfrm>
          <a:off x="457200" y="1782763"/>
          <a:ext cx="8229600" cy="4500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1013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Sylfaen" panose="010A0502050306030303" pitchFamily="18" charset="0"/>
                        </a:rPr>
                        <a:t>Вызов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Sylfaen" panose="010A0502050306030303" pitchFamily="18" charset="0"/>
                        </a:rPr>
                        <a:t> времени</a:t>
                      </a:r>
                      <a:endParaRPr lang="ru-RU" dirty="0">
                        <a:solidFill>
                          <a:schemeClr val="tx1"/>
                        </a:solidFill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Sylfaen" panose="010A0502050306030303" pitchFamily="18" charset="0"/>
                        </a:rPr>
                        <a:t>Какие инструменты получили  для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Sylfaen" panose="010A0502050306030303" pitchFamily="18" charset="0"/>
                        </a:rPr>
                        <a:t> поиска достойного ответа на вызовы времени</a:t>
                      </a:r>
                      <a:endParaRPr lang="ru-RU" dirty="0">
                        <a:solidFill>
                          <a:schemeClr val="tx1"/>
                        </a:solidFill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955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9552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955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647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595767" cy="5529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1807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1" y="764704"/>
            <a:ext cx="8898895" cy="5906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761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856984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317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8743702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6904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19ed3ec61366fa586174653127b2da35bfb171f"/>
</p:tagLst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347</Words>
  <Application>Microsoft Office PowerPoint</Application>
  <PresentationFormat>Экран (4:3)</PresentationFormat>
  <Paragraphs>82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Вызовы времени.</vt:lpstr>
      <vt:lpstr>Повестка.</vt:lpstr>
      <vt:lpstr>Смысловое чтение: стратегии</vt:lpstr>
      <vt:lpstr>ВПР по географии</vt:lpstr>
      <vt:lpstr>Вызов времени: дистанционное обучение.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Инфоурок</vt:lpstr>
      <vt:lpstr>https://www.youtube.com/channel/UCSpBnhP7bFOta5M4VWum-mg </vt:lpstr>
      <vt:lpstr>Интернетуроки</vt:lpstr>
      <vt:lpstr>https://www.youtube.com/channel/UCrxOTP9n8UGkPSKh_bd7cdw </vt:lpstr>
      <vt:lpstr>Презентация PowerPoint</vt:lpstr>
      <vt:lpstr>Презентация PowerPoint</vt:lpstr>
      <vt:lpstr>Обратная связь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Информационный блок</vt:lpstr>
      <vt:lpstr>Аттестация</vt:lpstr>
      <vt:lpstr>ОГЭ - 2020</vt:lpstr>
      <vt:lpstr>Итоги года</vt:lpstr>
      <vt:lpstr>Всероссийская конференция в Лысьве</vt:lpstr>
      <vt:lpstr>Итоги городских мероприятий</vt:lpstr>
      <vt:lpstr>НОУ</vt:lpstr>
      <vt:lpstr>Сетевые проекты</vt:lpstr>
      <vt:lpstr>Реклама </vt:lpstr>
      <vt:lpstr>Музей</vt:lpstr>
      <vt:lpstr>Музей </vt:lpstr>
      <vt:lpstr>Предложения на следующий год</vt:lpstr>
      <vt:lpstr>Рефлексия</vt:lpstr>
    </vt:vector>
  </TitlesOfParts>
  <Company>http://presentation-creation.ru/</Company>
  <LinksUpToDate>false</LinksUpToDate>
  <SharedDoc>false</SharedDoc>
  <HyperlinkBase>http://presentation-creation.ru/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Реквизиты путешественника</dc:title>
  <dc:creator>obstinate</dc:creator>
  <dc:description>Шаблон презентации с сайта http://presentation-creation.ru/</dc:description>
  <cp:lastModifiedBy>зотова</cp:lastModifiedBy>
  <cp:revision>32</cp:revision>
  <dcterms:created xsi:type="dcterms:W3CDTF">2017-03-18T14:00:44Z</dcterms:created>
  <dcterms:modified xsi:type="dcterms:W3CDTF">2020-04-10T04:41:34Z</dcterms:modified>
</cp:coreProperties>
</file>