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792" r:id="rId2"/>
    <p:sldMasterId id="2147483801" r:id="rId3"/>
    <p:sldMasterId id="2147483862" r:id="rId4"/>
  </p:sldMasterIdLst>
  <p:notesMasterIdLst>
    <p:notesMasterId r:id="rId46"/>
  </p:notesMasterIdLst>
  <p:handoutMasterIdLst>
    <p:handoutMasterId r:id="rId47"/>
  </p:handoutMasterIdLst>
  <p:sldIdLst>
    <p:sldId id="453" r:id="rId5"/>
    <p:sldId id="462" r:id="rId6"/>
    <p:sldId id="450" r:id="rId7"/>
    <p:sldId id="477" r:id="rId8"/>
    <p:sldId id="470" r:id="rId9"/>
    <p:sldId id="478" r:id="rId10"/>
    <p:sldId id="473" r:id="rId11"/>
    <p:sldId id="471" r:id="rId12"/>
    <p:sldId id="472" r:id="rId13"/>
    <p:sldId id="476" r:id="rId14"/>
    <p:sldId id="479" r:id="rId15"/>
    <p:sldId id="480" r:id="rId16"/>
    <p:sldId id="505" r:id="rId17"/>
    <p:sldId id="474" r:id="rId18"/>
    <p:sldId id="481" r:id="rId19"/>
    <p:sldId id="482" r:id="rId20"/>
    <p:sldId id="506" r:id="rId21"/>
    <p:sldId id="507" r:id="rId22"/>
    <p:sldId id="483" r:id="rId23"/>
    <p:sldId id="484" r:id="rId24"/>
    <p:sldId id="459" r:id="rId25"/>
    <p:sldId id="487" r:id="rId26"/>
    <p:sldId id="488" r:id="rId27"/>
    <p:sldId id="489" r:id="rId28"/>
    <p:sldId id="490" r:id="rId29"/>
    <p:sldId id="491" r:id="rId30"/>
    <p:sldId id="492" r:id="rId31"/>
    <p:sldId id="493" r:id="rId32"/>
    <p:sldId id="494" r:id="rId33"/>
    <p:sldId id="495" r:id="rId34"/>
    <p:sldId id="496" r:id="rId35"/>
    <p:sldId id="497" r:id="rId36"/>
    <p:sldId id="498" r:id="rId37"/>
    <p:sldId id="499" r:id="rId38"/>
    <p:sldId id="500" r:id="rId39"/>
    <p:sldId id="485" r:id="rId40"/>
    <p:sldId id="502" r:id="rId41"/>
    <p:sldId id="503" r:id="rId42"/>
    <p:sldId id="504" r:id="rId43"/>
    <p:sldId id="444" r:id="rId44"/>
    <p:sldId id="38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SHOWEET" id="{4BE9BAE1-2B7F-4B56-85FA-2CB6EB6D60E7}">
          <p14:sldIdLst>
            <p14:sldId id="453"/>
            <p14:sldId id="462"/>
            <p14:sldId id="450"/>
            <p14:sldId id="477"/>
            <p14:sldId id="470"/>
            <p14:sldId id="478"/>
            <p14:sldId id="473"/>
            <p14:sldId id="471"/>
            <p14:sldId id="472"/>
            <p14:sldId id="476"/>
            <p14:sldId id="479"/>
            <p14:sldId id="480"/>
            <p14:sldId id="505"/>
            <p14:sldId id="474"/>
            <p14:sldId id="481"/>
            <p14:sldId id="482"/>
            <p14:sldId id="506"/>
            <p14:sldId id="507"/>
            <p14:sldId id="483"/>
            <p14:sldId id="484"/>
            <p14:sldId id="459"/>
            <p14:sldId id="487"/>
            <p14:sldId id="488"/>
            <p14:sldId id="489"/>
            <p14:sldId id="490"/>
            <p14:sldId id="491"/>
            <p14:sldId id="492"/>
            <p14:sldId id="493"/>
            <p14:sldId id="494"/>
            <p14:sldId id="495"/>
            <p14:sldId id="496"/>
            <p14:sldId id="497"/>
            <p14:sldId id="498"/>
            <p14:sldId id="499"/>
            <p14:sldId id="500"/>
            <p14:sldId id="485"/>
            <p14:sldId id="502"/>
            <p14:sldId id="503"/>
            <p14:sldId id="504"/>
          </p14:sldIdLst>
        </p14:section>
        <p14:section name="Many thanks" id="{A11DE2D7-8506-4D4C-9DA4-C8ABD28C7139}">
          <p14:sldIdLst>
            <p14:sldId id="444"/>
            <p14:sldId id="383"/>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96357" autoAdjust="0"/>
  </p:normalViewPr>
  <p:slideViewPr>
    <p:cSldViewPr snapToGrid="0">
      <p:cViewPr varScale="1">
        <p:scale>
          <a:sx n="73" d="100"/>
          <a:sy n="73" d="100"/>
        </p:scale>
        <p:origin x="-12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473C6-F235-4D76-8306-F9B8675CC3E3}" type="datetimeFigureOut">
              <a:rPr lang="en-US" smtClean="0"/>
              <a:pPr/>
              <a:t>11/29/2021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6FFF5F-7075-4034-9D87-24613F64AB63}" type="slidenum">
              <a:rPr lang="en-US" smtClean="0"/>
              <a:pPr/>
              <a:t>‹#›</a:t>
            </a:fld>
            <a:endParaRPr lang="en-US"/>
          </a:p>
        </p:txBody>
      </p:sp>
    </p:spTree>
    <p:extLst>
      <p:ext uri="{BB962C8B-B14F-4D97-AF65-F5344CB8AC3E}">
        <p14:creationId xmlns:p14="http://schemas.microsoft.com/office/powerpoint/2010/main" xmlns="" val="1212060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25003-6321-498D-BE48-F7CA1ED29012}" type="datetimeFigureOut">
              <a:rPr lang="en-US" smtClean="0"/>
              <a:pPr/>
              <a:t>11/29/2021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77036-F49A-467A-BF23-BEBBC4D55476}" type="slidenum">
              <a:rPr lang="en-US" smtClean="0"/>
              <a:pPr/>
              <a:t>‹#›</a:t>
            </a:fld>
            <a:endParaRPr lang="en-US"/>
          </a:p>
        </p:txBody>
      </p:sp>
    </p:spTree>
    <p:extLst>
      <p:ext uri="{BB962C8B-B14F-4D97-AF65-F5344CB8AC3E}">
        <p14:creationId xmlns:p14="http://schemas.microsoft.com/office/powerpoint/2010/main" xmlns="" val="1335918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4103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10</a:t>
            </a:fld>
            <a:endParaRPr lang="en-US"/>
          </a:p>
        </p:txBody>
      </p:sp>
    </p:spTree>
    <p:extLst>
      <p:ext uri="{BB962C8B-B14F-4D97-AF65-F5344CB8AC3E}">
        <p14:creationId xmlns:p14="http://schemas.microsoft.com/office/powerpoint/2010/main" xmlns="" val="1460816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11</a:t>
            </a:fld>
            <a:endParaRPr lang="en-US"/>
          </a:p>
        </p:txBody>
      </p:sp>
    </p:spTree>
    <p:extLst>
      <p:ext uri="{BB962C8B-B14F-4D97-AF65-F5344CB8AC3E}">
        <p14:creationId xmlns:p14="http://schemas.microsoft.com/office/powerpoint/2010/main" xmlns="" val="413918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12</a:t>
            </a:fld>
            <a:endParaRPr lang="en-US"/>
          </a:p>
        </p:txBody>
      </p:sp>
    </p:spTree>
    <p:extLst>
      <p:ext uri="{BB962C8B-B14F-4D97-AF65-F5344CB8AC3E}">
        <p14:creationId xmlns:p14="http://schemas.microsoft.com/office/powerpoint/2010/main" xmlns="" val="610574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14</a:t>
            </a:fld>
            <a:endParaRPr lang="en-US"/>
          </a:p>
        </p:txBody>
      </p:sp>
    </p:spTree>
    <p:extLst>
      <p:ext uri="{BB962C8B-B14F-4D97-AF65-F5344CB8AC3E}">
        <p14:creationId xmlns:p14="http://schemas.microsoft.com/office/powerpoint/2010/main" xmlns="" val="3483160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0763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Creative &amp;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4639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9095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97117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380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Creative &amp; Free PowerPoint Templates</a:t>
            </a:r>
            <a:endParaRPr lang="en-US"/>
          </a:p>
        </p:txBody>
      </p:sp>
      <p:sp>
        <p:nvSpPr>
          <p:cNvPr id="4" name="Slide Number Placeholder 3"/>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8596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5</a:t>
            </a:fld>
            <a:endParaRPr lang="en-US"/>
          </a:p>
        </p:txBody>
      </p:sp>
    </p:spTree>
    <p:extLst>
      <p:ext uri="{BB962C8B-B14F-4D97-AF65-F5344CB8AC3E}">
        <p14:creationId xmlns:p14="http://schemas.microsoft.com/office/powerpoint/2010/main" xmlns="" val="60638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6</a:t>
            </a:fld>
            <a:endParaRPr lang="en-US"/>
          </a:p>
        </p:txBody>
      </p:sp>
    </p:spTree>
    <p:extLst>
      <p:ext uri="{BB962C8B-B14F-4D97-AF65-F5344CB8AC3E}">
        <p14:creationId xmlns:p14="http://schemas.microsoft.com/office/powerpoint/2010/main" xmlns="" val="360180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7</a:t>
            </a:fld>
            <a:endParaRPr lang="en-US"/>
          </a:p>
        </p:txBody>
      </p:sp>
    </p:spTree>
    <p:extLst>
      <p:ext uri="{BB962C8B-B14F-4D97-AF65-F5344CB8AC3E}">
        <p14:creationId xmlns:p14="http://schemas.microsoft.com/office/powerpoint/2010/main" xmlns="" val="11224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8</a:t>
            </a:fld>
            <a:endParaRPr lang="en-US"/>
          </a:p>
        </p:txBody>
      </p:sp>
    </p:spTree>
    <p:extLst>
      <p:ext uri="{BB962C8B-B14F-4D97-AF65-F5344CB8AC3E}">
        <p14:creationId xmlns:p14="http://schemas.microsoft.com/office/powerpoint/2010/main" xmlns="" val="210303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977036-F49A-467A-BF23-BEBBC4D55476}" type="slidenum">
              <a:rPr lang="en-US" smtClean="0"/>
              <a:pPr/>
              <a:t>9</a:t>
            </a:fld>
            <a:endParaRPr lang="en-US"/>
          </a:p>
        </p:txBody>
      </p:sp>
    </p:spTree>
    <p:extLst>
      <p:ext uri="{BB962C8B-B14F-4D97-AF65-F5344CB8AC3E}">
        <p14:creationId xmlns:p14="http://schemas.microsoft.com/office/powerpoint/2010/main" xmlns="" val="141881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accent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FD4B6CD7-6499-479F-9CCA-D8908254E936}"/>
              </a:ext>
            </a:extLst>
          </p:cNvPr>
          <p:cNvGrpSpPr/>
          <p:nvPr userDrawn="1"/>
        </p:nvGrpSpPr>
        <p:grpSpPr>
          <a:xfrm>
            <a:off x="197669" y="114053"/>
            <a:ext cx="8110307" cy="6629895"/>
            <a:chOff x="1921112" y="114053"/>
            <a:chExt cx="8110307" cy="6629895"/>
          </a:xfrm>
        </p:grpSpPr>
        <p:sp>
          <p:nvSpPr>
            <p:cNvPr id="13" name="Figure">
              <a:extLst>
                <a:ext uri="{FF2B5EF4-FFF2-40B4-BE49-F238E27FC236}">
                  <a16:creationId xmlns:a16="http://schemas.microsoft.com/office/drawing/2014/main" xmlns="" id="{D20B0470-F419-435F-B58C-3C3722A47B17}"/>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a16="http://schemas.microsoft.com/office/drawing/2014/main" xmlns="" id="{021DC576-2F28-4A56-ACCD-EF70E9C180D2}"/>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DEB69096-630C-4947-845E-ACB18712FA8A}"/>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24062B6-6236-41F5-8AEF-3FD87043A9F0}"/>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E178CED8-4535-4F12-85F1-18787F1F5D0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a16="http://schemas.microsoft.com/office/drawing/2014/main" xmlns="" id="{A964FAC0-2421-40EB-83E1-A26EB53301EA}"/>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D79A6E0A-A784-4C45-AFF8-2658713EFA2A}"/>
              </a:ext>
            </a:extLst>
          </p:cNvPr>
          <p:cNvSpPr>
            <a:spLocks noGrp="1"/>
          </p:cNvSpPr>
          <p:nvPr>
            <p:ph type="ctrTitle"/>
          </p:nvPr>
        </p:nvSpPr>
        <p:spPr>
          <a:xfrm>
            <a:off x="2068028" y="2072667"/>
            <a:ext cx="5007944" cy="2387600"/>
          </a:xfrm>
        </p:spPr>
        <p:txBody>
          <a:bodyPr anchor="b">
            <a:normAutofit/>
          </a:bodyPr>
          <a:lstStyle>
            <a:lvl1pPr algn="ctr">
              <a:defRPr sz="48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xmlns="" id="{F5C34C85-A365-4BBD-B9CF-8C6283402AC8}"/>
              </a:ext>
            </a:extLst>
          </p:cNvPr>
          <p:cNvSpPr>
            <a:spLocks noGrp="1"/>
          </p:cNvSpPr>
          <p:nvPr>
            <p:ph type="subTitle" idx="1"/>
          </p:nvPr>
        </p:nvSpPr>
        <p:spPr>
          <a:xfrm>
            <a:off x="2068028" y="4552342"/>
            <a:ext cx="5007944"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77BA3C7-7567-46E4-A65B-A3825FBDF703}"/>
              </a:ext>
            </a:extLst>
          </p:cNvPr>
          <p:cNvSpPr>
            <a:spLocks noGrp="1"/>
          </p:cNvSpPr>
          <p:nvPr>
            <p:ph type="dt" sz="half" idx="10"/>
          </p:nvPr>
        </p:nvSpPr>
        <p:spPr/>
        <p:txBody>
          <a:bodyPr/>
          <a:lstStyle>
            <a:lvl1pPr>
              <a:defRPr>
                <a:solidFill>
                  <a:schemeClr val="accent5"/>
                </a:solidFill>
              </a:defRPr>
            </a:lvl1pPr>
          </a:lstStyle>
          <a:p>
            <a:r>
              <a:rPr lang="ru-RU" smtClean="0"/>
              <a:t>November, 2021</a:t>
            </a:r>
            <a:endParaRPr lang="en-US"/>
          </a:p>
        </p:txBody>
      </p:sp>
      <p:sp>
        <p:nvSpPr>
          <p:cNvPr id="5" name="Footer Placeholder 4">
            <a:extLst>
              <a:ext uri="{FF2B5EF4-FFF2-40B4-BE49-F238E27FC236}">
                <a16:creationId xmlns:a16="http://schemas.microsoft.com/office/drawing/2014/main" xmlns="" id="{0F500830-2640-4EEC-B623-30A512C08777}"/>
              </a:ext>
            </a:extLst>
          </p:cNvPr>
          <p:cNvSpPr>
            <a:spLocks noGrp="1"/>
          </p:cNvSpPr>
          <p:nvPr>
            <p:ph type="ftr" sz="quarter" idx="11"/>
          </p:nvPr>
        </p:nvSpPr>
        <p:spPr>
          <a:xfrm>
            <a:off x="6246186" y="6356351"/>
            <a:ext cx="2269164" cy="365125"/>
          </a:xfrm>
        </p:spPr>
        <p:txBody>
          <a:bodyPr/>
          <a:lstStyle>
            <a:lvl1pPr algn="r">
              <a:defRPr>
                <a:solidFill>
                  <a:schemeClr val="accent5"/>
                </a:solidFill>
              </a:defRPr>
            </a:lvl1pPr>
          </a:lstStyle>
          <a:p>
            <a:r>
              <a:rPr lang="en-US" smtClean="0"/>
              <a:t>Perm, School 50</a:t>
            </a:r>
            <a:endParaRPr lang="en-US"/>
          </a:p>
        </p:txBody>
      </p:sp>
    </p:spTree>
    <p:extLst>
      <p:ext uri="{BB962C8B-B14F-4D97-AF65-F5344CB8AC3E}">
        <p14:creationId xmlns:p14="http://schemas.microsoft.com/office/powerpoint/2010/main" xmlns="" val="246999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43755"/>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1268430"/>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40" name="Freeform: Shape 39">
            <a:extLst>
              <a:ext uri="{FF2B5EF4-FFF2-40B4-BE49-F238E27FC236}">
                <a16:creationId xmlns:a16="http://schemas.microsoft.com/office/drawing/2014/main" xmlns="" id="{C9508563-B641-4132-867F-BB6D2C85860C}"/>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a16="http://schemas.microsoft.com/office/drawing/2014/main" xmlns="" id="{C98B5F4A-9C22-4A32-8328-7DA507C042E4}"/>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2" name="Freeform: Shape 41">
            <a:extLst>
              <a:ext uri="{FF2B5EF4-FFF2-40B4-BE49-F238E27FC236}">
                <a16:creationId xmlns:a16="http://schemas.microsoft.com/office/drawing/2014/main" xmlns="" id="{DC3A4488-F4FB-44FA-B4B4-485C122BB804}"/>
              </a:ext>
            </a:extLst>
          </p:cNvPr>
          <p:cNvSpPr/>
          <p:nvPr userDrawn="1"/>
        </p:nvSpPr>
        <p:spPr>
          <a:xfrm>
            <a:off x="1002560" y="1879259"/>
            <a:ext cx="7590438" cy="4978741"/>
          </a:xfrm>
          <a:custGeom>
            <a:avLst/>
            <a:gdLst>
              <a:gd name="connsiteX0" fmla="*/ 6341668 w 7590438"/>
              <a:gd name="connsiteY0" fmla="*/ 994 h 4978741"/>
              <a:gd name="connsiteX1" fmla="*/ 7590438 w 7590438"/>
              <a:gd name="connsiteY1" fmla="*/ 1946720 h 4978741"/>
              <a:gd name="connsiteX2" fmla="*/ 5527381 w 7590438"/>
              <a:gd name="connsiteY2" fmla="*/ 4927891 h 4978741"/>
              <a:gd name="connsiteX3" fmla="*/ 5417570 w 7590438"/>
              <a:gd name="connsiteY3" fmla="*/ 4978741 h 4978741"/>
              <a:gd name="connsiteX4" fmla="*/ 3171206 w 7590438"/>
              <a:gd name="connsiteY4" fmla="*/ 4978741 h 4978741"/>
              <a:gd name="connsiteX5" fmla="*/ 3031431 w 7590438"/>
              <a:gd name="connsiteY5" fmla="*/ 4927891 h 4978741"/>
              <a:gd name="connsiteX6" fmla="*/ 0 w 7590438"/>
              <a:gd name="connsiteY6" fmla="*/ 1946720 h 4978741"/>
              <a:gd name="connsiteX7" fmla="*/ 4640710 w 7590438"/>
              <a:gd name="connsiteY7" fmla="*/ 508161 h 4978741"/>
              <a:gd name="connsiteX8" fmla="*/ 6341668 w 7590438"/>
              <a:gd name="connsiteY8" fmla="*/ 994 h 4978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1">
                <a:moveTo>
                  <a:pt x="6341668" y="994"/>
                </a:moveTo>
                <a:cubicBezTo>
                  <a:pt x="7280836" y="33740"/>
                  <a:pt x="7590438" y="870991"/>
                  <a:pt x="7590438" y="1946720"/>
                </a:cubicBezTo>
                <a:cubicBezTo>
                  <a:pt x="7590438" y="3120243"/>
                  <a:pt x="6651715" y="4374239"/>
                  <a:pt x="5527381" y="4927891"/>
                </a:cubicBezTo>
                <a:lnTo>
                  <a:pt x="5417570" y="4978741"/>
                </a:lnTo>
                <a:lnTo>
                  <a:pt x="3171206" y="4978741"/>
                </a:lnTo>
                <a:lnTo>
                  <a:pt x="3031431" y="4927891"/>
                </a:lnTo>
                <a:cubicBezTo>
                  <a:pt x="1584307" y="4374239"/>
                  <a:pt x="0" y="3120243"/>
                  <a:pt x="0" y="1946720"/>
                </a:cubicBezTo>
                <a:cubicBezTo>
                  <a:pt x="0" y="382024"/>
                  <a:pt x="3262834" y="1223755"/>
                  <a:pt x="4640710" y="508161"/>
                </a:cubicBezTo>
                <a:cubicBezTo>
                  <a:pt x="5357804" y="137446"/>
                  <a:pt x="5914774" y="-13890"/>
                  <a:pt x="6341668" y="994"/>
                </a:cubicBezTo>
                <a:close/>
              </a:path>
            </a:pathLst>
          </a:custGeom>
          <a:solidFill>
            <a:schemeClr val="accent3">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6" name="Figure">
            <a:extLst>
              <a:ext uri="{FF2B5EF4-FFF2-40B4-BE49-F238E27FC236}">
                <a16:creationId xmlns:a16="http://schemas.microsoft.com/office/drawing/2014/main" xmlns="" id="{8AECFF67-532A-4F20-AC24-D67815BECD5D}"/>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7" name="Figure">
            <a:extLst>
              <a:ext uri="{FF2B5EF4-FFF2-40B4-BE49-F238E27FC236}">
                <a16:creationId xmlns:a16="http://schemas.microsoft.com/office/drawing/2014/main" xmlns="" id="{32317ACE-FB5E-4BD1-929E-5C77F188678A}"/>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xmlns="" val="248431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AA9099B8-BC83-41D8-8960-1B3250B51F8C}"/>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a16="http://schemas.microsoft.com/office/drawing/2014/main" xmlns="" id="{626C51BB-701F-461F-9F32-9F76FD688F3D}"/>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8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1" y="-27908"/>
                  <a:pt x="7215683" y="546491"/>
                  <a:pt x="7497992" y="1104988"/>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a16="http://schemas.microsoft.com/office/drawing/2014/main" xmlns="" id="{4676B7C6-E6FF-4568-BD8C-71C3B2730C57}"/>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F6536B3B-36A2-4A00-9B5F-B84F83D2F3FC}"/>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 name="Title 1">
            <a:extLst>
              <a:ext uri="{FF2B5EF4-FFF2-40B4-BE49-F238E27FC236}">
                <a16:creationId xmlns:a16="http://schemas.microsoft.com/office/drawing/2014/main" xmlns="" id="{8B0A99D1-0EB2-4F85-B3D4-6C023514AE78}"/>
              </a:ext>
            </a:extLst>
          </p:cNvPr>
          <p:cNvSpPr>
            <a:spLocks noGrp="1"/>
          </p:cNvSpPr>
          <p:nvPr userDrawn="1">
            <p:ph type="title"/>
          </p:nvPr>
        </p:nvSpPr>
        <p:spPr>
          <a:xfrm>
            <a:off x="623888" y="43755"/>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userDrawn="1">
            <p:ph type="body" idx="1"/>
          </p:nvPr>
        </p:nvSpPr>
        <p:spPr>
          <a:xfrm>
            <a:off x="623888" y="1268430"/>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userDrawn="1">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userDrawn="1">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userDrawn="1">
            <p:ph type="sldNum" sz="quarter" idx="12"/>
          </p:nvPr>
        </p:nvSpPr>
        <p:spPr/>
        <p:txBody>
          <a:bodyPr/>
          <a:lstStyle/>
          <a:p>
            <a:fld id="{D325CB3F-26C9-44D7-A7CB-40F86C5CE4B1}" type="slidenum">
              <a:rPr lang="en-US" smtClean="0"/>
              <a:pPr/>
              <a:t>‹#›</a:t>
            </a:fld>
            <a:endParaRPr lang="en-US"/>
          </a:p>
        </p:txBody>
      </p:sp>
      <p:sp>
        <p:nvSpPr>
          <p:cNvPr id="36" name="Picture Placeholder 35">
            <a:extLst>
              <a:ext uri="{FF2B5EF4-FFF2-40B4-BE49-F238E27FC236}">
                <a16:creationId xmlns:a16="http://schemas.microsoft.com/office/drawing/2014/main" xmlns="" id="{503B6CA4-DD77-4137-947D-186758031F20}"/>
              </a:ext>
            </a:extLst>
          </p:cNvPr>
          <p:cNvSpPr>
            <a:spLocks noGrp="1"/>
          </p:cNvSpPr>
          <p:nvPr>
            <p:ph type="pic" sz="quarter" idx="13"/>
          </p:nvPr>
        </p:nvSpPr>
        <p:spPr>
          <a:xfrm>
            <a:off x="1002560" y="1879258"/>
            <a:ext cx="7590438"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xmlns="" val="67131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2 w Photo (bi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405910"/>
            <a:ext cx="7886700" cy="1197687"/>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1630585"/>
            <a:ext cx="7886700" cy="1500187"/>
          </a:xfrm>
        </p:spPr>
        <p:txBody>
          <a:bodyPr>
            <a:normAutofit/>
          </a:bodyPr>
          <a:lstStyle>
            <a:lvl1pPr marL="0" indent="0">
              <a:buNone/>
              <a:defRPr sz="20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27" name="Freeform: Shape 26">
            <a:extLst>
              <a:ext uri="{FF2B5EF4-FFF2-40B4-BE49-F238E27FC236}">
                <a16:creationId xmlns:a16="http://schemas.microsoft.com/office/drawing/2014/main" xmlns="" id="{00DC61FD-979C-49D8-8EC8-0414A39C8BCD}"/>
              </a:ext>
            </a:extLst>
          </p:cNvPr>
          <p:cNvSpPr/>
          <p:nvPr userDrawn="1"/>
        </p:nvSpPr>
        <p:spPr>
          <a:xfrm>
            <a:off x="2627741" y="1224186"/>
            <a:ext cx="5207842" cy="5633814"/>
          </a:xfrm>
          <a:custGeom>
            <a:avLst/>
            <a:gdLst>
              <a:gd name="connsiteX0" fmla="*/ 2603877 w 5207842"/>
              <a:gd name="connsiteY0" fmla="*/ 4 h 5633814"/>
              <a:gd name="connsiteX1" fmla="*/ 5170025 w 5207842"/>
              <a:gd name="connsiteY1" fmla="*/ 2257595 h 5633814"/>
              <a:gd name="connsiteX2" fmla="*/ 4764420 w 5207842"/>
              <a:gd name="connsiteY2" fmla="*/ 5567399 h 5633814"/>
              <a:gd name="connsiteX3" fmla="*/ 4730527 w 5207842"/>
              <a:gd name="connsiteY3" fmla="*/ 5633814 h 5633814"/>
              <a:gd name="connsiteX4" fmla="*/ 1843836 w 5207842"/>
              <a:gd name="connsiteY4" fmla="*/ 5633814 h 5633814"/>
              <a:gd name="connsiteX5" fmla="*/ 1652019 w 5207842"/>
              <a:gd name="connsiteY5" fmla="*/ 5466042 h 5633814"/>
              <a:gd name="connsiteX6" fmla="*/ 12712 w 5207842"/>
              <a:gd name="connsiteY6" fmla="*/ 2776623 h 5633814"/>
              <a:gd name="connsiteX7" fmla="*/ 2338940 w 5207842"/>
              <a:gd name="connsiteY7" fmla="*/ 13557 h 5633814"/>
              <a:gd name="connsiteX8" fmla="*/ 2603877 w 5207842"/>
              <a:gd name="connsiteY8" fmla="*/ 4 h 563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7842" h="5633814">
                <a:moveTo>
                  <a:pt x="2603877" y="4"/>
                </a:moveTo>
                <a:cubicBezTo>
                  <a:pt x="3917085" y="-2412"/>
                  <a:pt x="5040256" y="961385"/>
                  <a:pt x="5170025" y="2257595"/>
                </a:cubicBezTo>
                <a:cubicBezTo>
                  <a:pt x="5260699" y="3164941"/>
                  <a:pt x="5211445" y="4628154"/>
                  <a:pt x="4764420" y="5567399"/>
                </a:cubicBezTo>
                <a:lnTo>
                  <a:pt x="4730527" y="5633814"/>
                </a:lnTo>
                <a:lnTo>
                  <a:pt x="1843836" y="5633814"/>
                </a:lnTo>
                <a:lnTo>
                  <a:pt x="1652019" y="5466042"/>
                </a:lnTo>
                <a:cubicBezTo>
                  <a:pt x="796046" y="4666985"/>
                  <a:pt x="90432" y="3554524"/>
                  <a:pt x="12712" y="2776623"/>
                </a:cubicBezTo>
                <a:cubicBezTo>
                  <a:pt x="-127974" y="1394000"/>
                  <a:pt x="915217" y="156867"/>
                  <a:pt x="2338940" y="13557"/>
                </a:cubicBezTo>
                <a:cubicBezTo>
                  <a:pt x="2427938" y="4620"/>
                  <a:pt x="2516330" y="165"/>
                  <a:pt x="2603877" y="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reeform: Shape 30">
            <a:extLst>
              <a:ext uri="{FF2B5EF4-FFF2-40B4-BE49-F238E27FC236}">
                <a16:creationId xmlns:a16="http://schemas.microsoft.com/office/drawing/2014/main" xmlns="" id="{AE851E1C-FE07-4902-AB63-0740ED44A82B}"/>
              </a:ext>
            </a:extLst>
          </p:cNvPr>
          <p:cNvSpPr/>
          <p:nvPr userDrawn="1"/>
        </p:nvSpPr>
        <p:spPr>
          <a:xfrm>
            <a:off x="1608955" y="2267498"/>
            <a:ext cx="7535045" cy="4590502"/>
          </a:xfrm>
          <a:custGeom>
            <a:avLst/>
            <a:gdLst>
              <a:gd name="connsiteX0" fmla="*/ 5239714 w 7535045"/>
              <a:gd name="connsiteY0" fmla="*/ 1052 h 4590502"/>
              <a:gd name="connsiteX1" fmla="*/ 7497992 w 7535045"/>
              <a:gd name="connsiteY1" fmla="*/ 1104987 h 4590502"/>
              <a:gd name="connsiteX2" fmla="*/ 7535045 w 7535045"/>
              <a:gd name="connsiteY2" fmla="*/ 1186382 h 4590502"/>
              <a:gd name="connsiteX3" fmla="*/ 7535045 w 7535045"/>
              <a:gd name="connsiteY3" fmla="*/ 2862014 h 4590502"/>
              <a:gd name="connsiteX4" fmla="*/ 7496224 w 7535045"/>
              <a:gd name="connsiteY4" fmla="*/ 2956634 h 4590502"/>
              <a:gd name="connsiteX5" fmla="*/ 5921203 w 7535045"/>
              <a:gd name="connsiteY5" fmla="*/ 4479326 h 4590502"/>
              <a:gd name="connsiteX6" fmla="*/ 5700631 w 7535045"/>
              <a:gd name="connsiteY6" fmla="*/ 4590502 h 4590502"/>
              <a:gd name="connsiteX7" fmla="*/ 403214 w 7535045"/>
              <a:gd name="connsiteY7" fmla="*/ 4590502 h 4590502"/>
              <a:gd name="connsiteX8" fmla="*/ 318622 w 7535045"/>
              <a:gd name="connsiteY8" fmla="*/ 4518246 h 4590502"/>
              <a:gd name="connsiteX9" fmla="*/ 96423 w 7535045"/>
              <a:gd name="connsiteY9" fmla="*/ 4208950 h 4590502"/>
              <a:gd name="connsiteX10" fmla="*/ 3441815 w 7535045"/>
              <a:gd name="connsiteY10" fmla="*/ 317993 h 4590502"/>
              <a:gd name="connsiteX11" fmla="*/ 5239714 w 7535045"/>
              <a:gd name="connsiteY11" fmla="*/ 1052 h 45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5045" h="4590502">
                <a:moveTo>
                  <a:pt x="5239714" y="1052"/>
                </a:moveTo>
                <a:cubicBezTo>
                  <a:pt x="6572370" y="-27908"/>
                  <a:pt x="7215683" y="546491"/>
                  <a:pt x="7497992" y="1104987"/>
                </a:cubicBezTo>
                <a:lnTo>
                  <a:pt x="7535045" y="1186382"/>
                </a:lnTo>
                <a:lnTo>
                  <a:pt x="7535045" y="2862014"/>
                </a:lnTo>
                <a:lnTo>
                  <a:pt x="7496224" y="2956634"/>
                </a:lnTo>
                <a:cubicBezTo>
                  <a:pt x="7193799" y="3605441"/>
                  <a:pt x="6594675" y="4112432"/>
                  <a:pt x="5921203" y="4479326"/>
                </a:cubicBezTo>
                <a:lnTo>
                  <a:pt x="5700631" y="4590502"/>
                </a:lnTo>
                <a:lnTo>
                  <a:pt x="403214" y="4590502"/>
                </a:lnTo>
                <a:lnTo>
                  <a:pt x="318622" y="4518246"/>
                </a:lnTo>
                <a:cubicBezTo>
                  <a:pt x="223827" y="4424517"/>
                  <a:pt x="148584" y="4321454"/>
                  <a:pt x="96423" y="4208950"/>
                </a:cubicBezTo>
                <a:cubicBezTo>
                  <a:pt x="-480938" y="2966792"/>
                  <a:pt x="1648770" y="854030"/>
                  <a:pt x="3441815" y="317993"/>
                </a:cubicBezTo>
                <a:cubicBezTo>
                  <a:pt x="4148584" y="106770"/>
                  <a:pt x="4742189" y="11864"/>
                  <a:pt x="5239714" y="1052"/>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a16="http://schemas.microsoft.com/office/drawing/2014/main" xmlns="" id="{089CEF4D-F0BB-4C65-98B7-96ACEADE2230}"/>
              </a:ext>
            </a:extLst>
          </p:cNvPr>
          <p:cNvSpPr/>
          <p:nvPr userDrawn="1"/>
        </p:nvSpPr>
        <p:spPr>
          <a:xfrm>
            <a:off x="517393" y="4935873"/>
            <a:ext cx="949676" cy="967574"/>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igure">
            <a:extLst>
              <a:ext uri="{FF2B5EF4-FFF2-40B4-BE49-F238E27FC236}">
                <a16:creationId xmlns:a16="http://schemas.microsoft.com/office/drawing/2014/main" xmlns="" id="{84E9059E-DF0A-413A-BE8D-4A3C7D3C4992}"/>
              </a:ext>
            </a:extLst>
          </p:cNvPr>
          <p:cNvSpPr/>
          <p:nvPr userDrawn="1"/>
        </p:nvSpPr>
        <p:spPr>
          <a:xfrm>
            <a:off x="7940446" y="1491189"/>
            <a:ext cx="655596" cy="624408"/>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Picture Placeholder 28">
            <a:extLst>
              <a:ext uri="{FF2B5EF4-FFF2-40B4-BE49-F238E27FC236}">
                <a16:creationId xmlns:a16="http://schemas.microsoft.com/office/drawing/2014/main" xmlns="" id="{774065CF-E03F-47A0-BA69-8273B1F3FB02}"/>
              </a:ext>
            </a:extLst>
          </p:cNvPr>
          <p:cNvSpPr>
            <a:spLocks noGrp="1"/>
          </p:cNvSpPr>
          <p:nvPr>
            <p:ph type="pic" sz="quarter" idx="13"/>
          </p:nvPr>
        </p:nvSpPr>
        <p:spPr>
          <a:xfrm>
            <a:off x="1002560" y="1879258"/>
            <a:ext cx="7590438" cy="4978742"/>
          </a:xfrm>
          <a:custGeom>
            <a:avLst/>
            <a:gdLst>
              <a:gd name="connsiteX0" fmla="*/ 6341668 w 7590438"/>
              <a:gd name="connsiteY0" fmla="*/ 995 h 4978742"/>
              <a:gd name="connsiteX1" fmla="*/ 7590438 w 7590438"/>
              <a:gd name="connsiteY1" fmla="*/ 1946721 h 4978742"/>
              <a:gd name="connsiteX2" fmla="*/ 5527381 w 7590438"/>
              <a:gd name="connsiteY2" fmla="*/ 4927892 h 4978742"/>
              <a:gd name="connsiteX3" fmla="*/ 5417570 w 7590438"/>
              <a:gd name="connsiteY3" fmla="*/ 4978742 h 4978742"/>
              <a:gd name="connsiteX4" fmla="*/ 3171207 w 7590438"/>
              <a:gd name="connsiteY4" fmla="*/ 4978742 h 4978742"/>
              <a:gd name="connsiteX5" fmla="*/ 3031432 w 7590438"/>
              <a:gd name="connsiteY5" fmla="*/ 4927892 h 4978742"/>
              <a:gd name="connsiteX6" fmla="*/ 0 w 7590438"/>
              <a:gd name="connsiteY6" fmla="*/ 1946721 h 4978742"/>
              <a:gd name="connsiteX7" fmla="*/ 4640710 w 7590438"/>
              <a:gd name="connsiteY7" fmla="*/ 508161 h 4978742"/>
              <a:gd name="connsiteX8" fmla="*/ 6341668 w 7590438"/>
              <a:gd name="connsiteY8" fmla="*/ 995 h 497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0438" h="4978742">
                <a:moveTo>
                  <a:pt x="6341668" y="995"/>
                </a:moveTo>
                <a:cubicBezTo>
                  <a:pt x="7280836" y="33741"/>
                  <a:pt x="7590438" y="870992"/>
                  <a:pt x="7590438" y="1946721"/>
                </a:cubicBezTo>
                <a:cubicBezTo>
                  <a:pt x="7590438" y="3120244"/>
                  <a:pt x="6651715" y="4374240"/>
                  <a:pt x="5527381" y="4927892"/>
                </a:cubicBezTo>
                <a:lnTo>
                  <a:pt x="5417570" y="4978742"/>
                </a:lnTo>
                <a:lnTo>
                  <a:pt x="3171207" y="4978742"/>
                </a:lnTo>
                <a:lnTo>
                  <a:pt x="3031432" y="4927892"/>
                </a:lnTo>
                <a:cubicBezTo>
                  <a:pt x="1584307" y="4374240"/>
                  <a:pt x="0" y="3120244"/>
                  <a:pt x="0" y="1946721"/>
                </a:cubicBezTo>
                <a:cubicBezTo>
                  <a:pt x="0" y="382025"/>
                  <a:pt x="3262834" y="1223756"/>
                  <a:pt x="4640710" y="508161"/>
                </a:cubicBezTo>
                <a:cubicBezTo>
                  <a:pt x="5357804" y="137447"/>
                  <a:pt x="5914774" y="-13889"/>
                  <a:pt x="6341668" y="995"/>
                </a:cubicBezTo>
                <a:close/>
              </a:path>
            </a:pathLst>
          </a:custGeom>
          <a:solidFill>
            <a:schemeClr val="accent3"/>
          </a:solidFill>
        </p:spPr>
        <p:txBody>
          <a:bodyPr vert="horz" wrap="square" lIns="91440" tIns="1645920" rIns="91440" bIns="45720" rtlCol="0" anchor="t">
            <a:noAutofit/>
          </a:bodyPr>
          <a:lstStyle>
            <a:lvl1pPr>
              <a:defRPr lang="en-US" sz="2800"/>
            </a:lvl1pPr>
          </a:lstStyle>
          <a:p>
            <a:pPr marL="228600" lvl="0" indent="-228600" algn="ctr" defTabSz="914400">
              <a:spcBef>
                <a:spcPts val="1000"/>
              </a:spcBef>
              <a:spcAft>
                <a:spcPts val="1200"/>
              </a:spcAft>
            </a:pPr>
            <a:endParaRPr lang="en-US"/>
          </a:p>
        </p:txBody>
      </p:sp>
    </p:spTree>
    <p:extLst>
      <p:ext uri="{BB962C8B-B14F-4D97-AF65-F5344CB8AC3E}">
        <p14:creationId xmlns:p14="http://schemas.microsoft.com/office/powerpoint/2010/main" xmlns="" val="2244817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xmlns="" id="{2BC6E09C-1B3F-41EF-B8FF-9238FF1C5ACA}"/>
              </a:ext>
            </a:extLst>
          </p:cNvPr>
          <p:cNvSpPr/>
          <p:nvPr userDrawn="1"/>
        </p:nvSpPr>
        <p:spPr>
          <a:xfrm>
            <a:off x="169090" y="1050968"/>
            <a:ext cx="8974910" cy="5807033"/>
          </a:xfrm>
          <a:custGeom>
            <a:avLst/>
            <a:gdLst>
              <a:gd name="connsiteX0" fmla="*/ 7194434 w 8974910"/>
              <a:gd name="connsiteY0" fmla="*/ 705 h 5807033"/>
              <a:gd name="connsiteX1" fmla="*/ 8881036 w 8974910"/>
              <a:gd name="connsiteY1" fmla="*/ 375319 h 5807033"/>
              <a:gd name="connsiteX2" fmla="*/ 8974910 w 8974910"/>
              <a:gd name="connsiteY2" fmla="*/ 426432 h 5807033"/>
              <a:gd name="connsiteX3" fmla="*/ 8974910 w 8974910"/>
              <a:gd name="connsiteY3" fmla="*/ 5220352 h 5807033"/>
              <a:gd name="connsiteX4" fmla="*/ 8963281 w 8974910"/>
              <a:gd name="connsiteY4" fmla="*/ 5230884 h 5807033"/>
              <a:gd name="connsiteX5" fmla="*/ 8306503 w 8974910"/>
              <a:gd name="connsiteY5" fmla="*/ 5715951 h 5807033"/>
              <a:gd name="connsiteX6" fmla="*/ 8152171 w 8974910"/>
              <a:gd name="connsiteY6" fmla="*/ 5807033 h 5807033"/>
              <a:gd name="connsiteX7" fmla="*/ 246528 w 8974910"/>
              <a:gd name="connsiteY7" fmla="*/ 5807033 h 5807033"/>
              <a:gd name="connsiteX8" fmla="*/ 186184 w 8974910"/>
              <a:gd name="connsiteY8" fmla="*/ 5714765 h 5807033"/>
              <a:gd name="connsiteX9" fmla="*/ 128400 w 8974910"/>
              <a:gd name="connsiteY9" fmla="*/ 5604760 h 5807033"/>
              <a:gd name="connsiteX10" fmla="*/ 4583223 w 8974910"/>
              <a:gd name="connsiteY10" fmla="*/ 423448 h 5807033"/>
              <a:gd name="connsiteX11" fmla="*/ 6977357 w 8974910"/>
              <a:gd name="connsiteY11" fmla="*/ 1400 h 5807033"/>
              <a:gd name="connsiteX12" fmla="*/ 7194434 w 8974910"/>
              <a:gd name="connsiteY12" fmla="*/ 705 h 580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74910" h="5807033">
                <a:moveTo>
                  <a:pt x="7194434" y="705"/>
                </a:moveTo>
                <a:cubicBezTo>
                  <a:pt x="7902295" y="11938"/>
                  <a:pt x="8453953" y="156693"/>
                  <a:pt x="8881036" y="375319"/>
                </a:cubicBezTo>
                <a:lnTo>
                  <a:pt x="8974910" y="426432"/>
                </a:lnTo>
                <a:lnTo>
                  <a:pt x="8974910" y="5220352"/>
                </a:lnTo>
                <a:lnTo>
                  <a:pt x="8963281" y="5230884"/>
                </a:lnTo>
                <a:cubicBezTo>
                  <a:pt x="8758911" y="5406230"/>
                  <a:pt x="8538043" y="5567904"/>
                  <a:pt x="8306503" y="5715951"/>
                </a:cubicBezTo>
                <a:lnTo>
                  <a:pt x="8152171" y="5807033"/>
                </a:lnTo>
                <a:lnTo>
                  <a:pt x="246528" y="5807033"/>
                </a:lnTo>
                <a:lnTo>
                  <a:pt x="186184" y="5714765"/>
                </a:lnTo>
                <a:cubicBezTo>
                  <a:pt x="165051" y="5678881"/>
                  <a:pt x="145765" y="5642213"/>
                  <a:pt x="128400" y="5604760"/>
                </a:cubicBezTo>
                <a:cubicBezTo>
                  <a:pt x="-640431" y="3950666"/>
                  <a:pt x="2195551" y="1137250"/>
                  <a:pt x="4583223" y="423448"/>
                </a:cubicBezTo>
                <a:cubicBezTo>
                  <a:pt x="5524377" y="142177"/>
                  <a:pt x="6314838" y="15797"/>
                  <a:pt x="6977357" y="1400"/>
                </a:cubicBezTo>
                <a:cubicBezTo>
                  <a:pt x="7051299" y="-207"/>
                  <a:pt x="7123647" y="-419"/>
                  <a:pt x="7194434" y="705"/>
                </a:cubicBezTo>
                <a:close/>
              </a:path>
            </a:pathLst>
          </a:custGeom>
          <a:solidFill>
            <a:srgbClr val="8DB1C4"/>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Freeform: Shape 38">
            <a:extLst>
              <a:ext uri="{FF2B5EF4-FFF2-40B4-BE49-F238E27FC236}">
                <a16:creationId xmlns:a16="http://schemas.microsoft.com/office/drawing/2014/main" xmlns="" id="{048DE288-DF42-48FB-8914-2D6F43EDE8AA}"/>
              </a:ext>
            </a:extLst>
          </p:cNvPr>
          <p:cNvSpPr/>
          <p:nvPr userDrawn="1"/>
        </p:nvSpPr>
        <p:spPr>
          <a:xfrm>
            <a:off x="0" y="533976"/>
            <a:ext cx="9144001" cy="6324024"/>
          </a:xfrm>
          <a:custGeom>
            <a:avLst/>
            <a:gdLst>
              <a:gd name="connsiteX0" fmla="*/ 7806349 w 9144001"/>
              <a:gd name="connsiteY0" fmla="*/ 1324 h 6324024"/>
              <a:gd name="connsiteX1" fmla="*/ 9106782 w 9144001"/>
              <a:gd name="connsiteY1" fmla="*/ 775992 h 6324024"/>
              <a:gd name="connsiteX2" fmla="*/ 9144001 w 9144001"/>
              <a:gd name="connsiteY2" fmla="*/ 851077 h 6324024"/>
              <a:gd name="connsiteX3" fmla="*/ 9144001 w 9144001"/>
              <a:gd name="connsiteY3" fmla="*/ 4028565 h 6324024"/>
              <a:gd name="connsiteX4" fmla="*/ 9100919 w 9144001"/>
              <a:gd name="connsiteY4" fmla="*/ 4128469 h 6324024"/>
              <a:gd name="connsiteX5" fmla="*/ 7269925 w 9144001"/>
              <a:gd name="connsiteY5" fmla="*/ 6243966 h 6324024"/>
              <a:gd name="connsiteX6" fmla="*/ 7145095 w 9144001"/>
              <a:gd name="connsiteY6" fmla="*/ 6324024 h 6324024"/>
              <a:gd name="connsiteX7" fmla="*/ 2840405 w 9144001"/>
              <a:gd name="connsiteY7" fmla="*/ 6324024 h 6324024"/>
              <a:gd name="connsiteX8" fmla="*/ 2671618 w 9144001"/>
              <a:gd name="connsiteY8" fmla="*/ 6243966 h 6324024"/>
              <a:gd name="connsiteX9" fmla="*/ 160501 w 9144001"/>
              <a:gd name="connsiteY9" fmla="*/ 4375751 h 6324024"/>
              <a:gd name="connsiteX10" fmla="*/ 0 w 9144001"/>
              <a:gd name="connsiteY10" fmla="*/ 4175762 h 6324024"/>
              <a:gd name="connsiteX11" fmla="*/ 0 w 9144001"/>
              <a:gd name="connsiteY11" fmla="*/ 1584310 h 6324024"/>
              <a:gd name="connsiteX12" fmla="*/ 69156 w 9144001"/>
              <a:gd name="connsiteY12" fmla="*/ 1547978 h 6324024"/>
              <a:gd name="connsiteX13" fmla="*/ 5541303 w 9144001"/>
              <a:gd name="connsiteY13" fmla="*/ 676681 h 6324024"/>
              <a:gd name="connsiteX14" fmla="*/ 7806349 w 9144001"/>
              <a:gd name="connsiteY14" fmla="*/ 1324 h 6324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01" h="6324024">
                <a:moveTo>
                  <a:pt x="7806349" y="1324"/>
                </a:moveTo>
                <a:cubicBezTo>
                  <a:pt x="8431661" y="23127"/>
                  <a:pt x="8847385" y="312755"/>
                  <a:pt x="9106782" y="775992"/>
                </a:cubicBezTo>
                <a:lnTo>
                  <a:pt x="9144001" y="851077"/>
                </a:lnTo>
                <a:lnTo>
                  <a:pt x="9144001" y="4028565"/>
                </a:lnTo>
                <a:lnTo>
                  <a:pt x="9100919" y="4128469"/>
                </a:lnTo>
                <a:cubicBezTo>
                  <a:pt x="8711348" y="4960307"/>
                  <a:pt x="8046342" y="5722158"/>
                  <a:pt x="7269925" y="6243966"/>
                </a:cubicBezTo>
                <a:lnTo>
                  <a:pt x="7145095" y="6324024"/>
                </a:lnTo>
                <a:lnTo>
                  <a:pt x="2840405" y="6324024"/>
                </a:lnTo>
                <a:lnTo>
                  <a:pt x="2671618" y="6243966"/>
                </a:lnTo>
                <a:cubicBezTo>
                  <a:pt x="1718308" y="5774339"/>
                  <a:pt x="790161" y="5110277"/>
                  <a:pt x="160501" y="4375751"/>
                </a:cubicBezTo>
                <a:lnTo>
                  <a:pt x="0" y="4175762"/>
                </a:lnTo>
                <a:lnTo>
                  <a:pt x="0" y="1584310"/>
                </a:lnTo>
                <a:lnTo>
                  <a:pt x="69156" y="1547978"/>
                </a:lnTo>
                <a:cubicBezTo>
                  <a:pt x="1377162" y="939540"/>
                  <a:pt x="4165189" y="1391361"/>
                  <a:pt x="5541303" y="676681"/>
                </a:cubicBezTo>
                <a:cubicBezTo>
                  <a:pt x="6496207" y="183027"/>
                  <a:pt x="7237884" y="-18496"/>
                  <a:pt x="7806349" y="13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354"/>
            <a:endParaRPr noProof="0">
              <a:solidFill>
                <a:schemeClr val="lt1"/>
              </a:solidFill>
              <a:sym typeface="Gill Sans"/>
            </a:endParaRPr>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userDrawn="1">
            <p:ph type="ftr" sz="quarter" idx="11"/>
          </p:nvPr>
        </p:nvSpPr>
        <p:spPr/>
        <p:txBody>
          <a:bodyPr/>
          <a:lstStyle/>
          <a:p>
            <a:r>
              <a:rPr lang="en-US" smtClean="0"/>
              <a:t>Perm, School 50</a:t>
            </a:r>
            <a:endParaRPr lang="en-US"/>
          </a:p>
        </p:txBody>
      </p:sp>
      <p:sp>
        <p:nvSpPr>
          <p:cNvPr id="23" name="Text Placeholder 22">
            <a:extLst>
              <a:ext uri="{FF2B5EF4-FFF2-40B4-BE49-F238E27FC236}">
                <a16:creationId xmlns:a16="http://schemas.microsoft.com/office/drawing/2014/main" xmlns="" id="{BEA1E088-FCC0-4BEB-ACA0-B59E2AF07CB9}"/>
              </a:ext>
            </a:extLst>
          </p:cNvPr>
          <p:cNvSpPr>
            <a:spLocks noGrp="1"/>
          </p:cNvSpPr>
          <p:nvPr userDrawn="1">
            <p:ph type="body" sz="quarter" idx="13"/>
          </p:nvPr>
        </p:nvSpPr>
        <p:spPr>
          <a:xfrm>
            <a:off x="737574" y="1988719"/>
            <a:ext cx="7128886" cy="3699442"/>
          </a:xfrm>
        </p:spPr>
        <p:txBody>
          <a:bodyPr anchor="ctr">
            <a:normAutofit/>
          </a:bodyPr>
          <a:lstStyle>
            <a:lvl1pPr marL="0" indent="0" algn="ctr">
              <a:buNone/>
              <a:defRPr sz="4000"/>
            </a:lvl1pPr>
          </a:lstStyle>
          <a:p>
            <a:pPr lvl="0"/>
            <a:r>
              <a:rPr lang="en-US"/>
              <a:t>Edit Master text styles</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userDrawn="1">
            <p:ph type="body" idx="1"/>
          </p:nvPr>
        </p:nvSpPr>
        <p:spPr>
          <a:xfrm>
            <a:off x="2106995" y="5880905"/>
            <a:ext cx="4390044" cy="647826"/>
          </a:xfrm>
        </p:spPr>
        <p:txBody>
          <a:bodyPr>
            <a:normAutofit/>
          </a:bodyPr>
          <a:lstStyle>
            <a:lvl1pPr marL="0" indent="0" algn="ctr">
              <a:buNone/>
              <a:defRPr sz="2000">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userDrawn="1">
            <p:ph type="dt" sz="half" idx="10"/>
          </p:nvPr>
        </p:nvSpPr>
        <p:spPr>
          <a:xfrm>
            <a:off x="628650" y="6356351"/>
            <a:ext cx="2057400" cy="365125"/>
          </a:xfrm>
        </p:spPr>
        <p:txBody>
          <a:bodyPr/>
          <a:lstStyle>
            <a:lvl1pPr>
              <a:defRPr>
                <a:solidFill>
                  <a:schemeClr val="bg2"/>
                </a:solidFill>
              </a:defRPr>
            </a:lvl1pPr>
          </a:lstStyle>
          <a:p>
            <a:r>
              <a:rPr lang="ru-RU" smtClean="0"/>
              <a:t>November, 2021</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userDrawn="1">
            <p:ph type="sldNum" sz="quarter" idx="12"/>
          </p:nvPr>
        </p:nvSpPr>
        <p:spPr/>
        <p:txBody>
          <a:bodyPr/>
          <a:lstStyle>
            <a:lvl1pPr>
              <a:defRPr>
                <a:solidFill>
                  <a:schemeClr val="bg2"/>
                </a:solidFill>
              </a:defRPr>
            </a:lvl1pPr>
          </a:lstStyle>
          <a:p>
            <a:fld id="{D325CB3F-26C9-44D7-A7CB-40F86C5CE4B1}" type="slidenum">
              <a:rPr lang="en-US" smtClean="0"/>
              <a:pPr/>
              <a:t>‹#›</a:t>
            </a:fld>
            <a:endParaRPr lang="en-US"/>
          </a:p>
        </p:txBody>
      </p:sp>
      <p:sp>
        <p:nvSpPr>
          <p:cNvPr id="28" name="Figure">
            <a:extLst>
              <a:ext uri="{FF2B5EF4-FFF2-40B4-BE49-F238E27FC236}">
                <a16:creationId xmlns:a16="http://schemas.microsoft.com/office/drawing/2014/main" xmlns="" id="{8CB5020E-B4C6-4C2A-BA90-7D9058074F04}"/>
              </a:ext>
            </a:extLst>
          </p:cNvPr>
          <p:cNvSpPr/>
          <p:nvPr userDrawn="1"/>
        </p:nvSpPr>
        <p:spPr>
          <a:xfrm>
            <a:off x="528024" y="1195730"/>
            <a:ext cx="1049353" cy="106913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31E7F817-FD4F-4860-95C4-D7FB475A1928}"/>
              </a:ext>
            </a:extLst>
          </p:cNvPr>
          <p:cNvSpPr/>
          <p:nvPr userDrawn="1"/>
        </p:nvSpPr>
        <p:spPr>
          <a:xfrm rot="10800000">
            <a:off x="1712283" y="1217977"/>
            <a:ext cx="724406" cy="689945"/>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xmlns="" val="318249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7" y="1709739"/>
            <a:ext cx="4164137" cy="2852737"/>
          </a:xfrm>
        </p:spPr>
        <p:txBody>
          <a:bodyPr lIns="0" anchor="b">
            <a:noAutofit/>
          </a:bodyPr>
          <a:lstStyle>
            <a:lvl1pPr>
              <a:defRPr sz="960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14" name="Freeform: Shape 13">
            <a:extLst>
              <a:ext uri="{FF2B5EF4-FFF2-40B4-BE49-F238E27FC236}">
                <a16:creationId xmlns:a16="http://schemas.microsoft.com/office/drawing/2014/main" xmlns="" id="{DCB50C27-B96C-471F-8A4F-8EA99226D091}"/>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a16="http://schemas.microsoft.com/office/drawing/2014/main" xmlns="" id="{0A972244-A305-408D-90FE-83B186996CB7}"/>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CA3CBCDC-EF5A-4084-8DFD-1DB2BE33CE5F}"/>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CBA5B0F5-B526-43E9-945F-1DCD58CD4B91}"/>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reeform: Shape 17">
            <a:extLst>
              <a:ext uri="{FF2B5EF4-FFF2-40B4-BE49-F238E27FC236}">
                <a16:creationId xmlns:a16="http://schemas.microsoft.com/office/drawing/2014/main" xmlns="" id="{FA766EB2-23C9-4FE5-8DE1-0B0CC43E770F}"/>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xmlns="" val="1475770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ADDE6-2F8A-471E-A518-BB13DA06D51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Date Placeholder 2">
            <a:extLst>
              <a:ext uri="{FF2B5EF4-FFF2-40B4-BE49-F238E27FC236}">
                <a16:creationId xmlns:a16="http://schemas.microsoft.com/office/drawing/2014/main" xmlns="" id="{2946C1B7-14B4-4C6B-8DF9-AFB9829EE441}"/>
              </a:ext>
            </a:extLst>
          </p:cNvPr>
          <p:cNvSpPr>
            <a:spLocks noGrp="1"/>
          </p:cNvSpPr>
          <p:nvPr>
            <p:ph type="dt" sz="half" idx="10"/>
          </p:nvPr>
        </p:nvSpPr>
        <p:spPr/>
        <p:txBody>
          <a:bodyPr/>
          <a:lstStyle/>
          <a:p>
            <a:r>
              <a:rPr lang="ru-RU" smtClean="0"/>
              <a:t>November, 2021</a:t>
            </a:r>
            <a:endParaRPr lang="en-US"/>
          </a:p>
        </p:txBody>
      </p:sp>
      <p:sp>
        <p:nvSpPr>
          <p:cNvPr id="4" name="Footer Placeholder 3">
            <a:extLst>
              <a:ext uri="{FF2B5EF4-FFF2-40B4-BE49-F238E27FC236}">
                <a16:creationId xmlns:a16="http://schemas.microsoft.com/office/drawing/2014/main" xmlns="" id="{E749B972-84A1-4343-BCEB-B050BA6978E6}"/>
              </a:ext>
            </a:extLst>
          </p:cNvPr>
          <p:cNvSpPr>
            <a:spLocks noGrp="1"/>
          </p:cNvSpPr>
          <p:nvPr>
            <p:ph type="ftr" sz="quarter" idx="11"/>
          </p:nvPr>
        </p:nvSpPr>
        <p:spPr/>
        <p:txBody>
          <a:bodyPr/>
          <a:lstStyle/>
          <a:p>
            <a:r>
              <a:rPr lang="en-US" smtClean="0"/>
              <a:t>Perm, School 50</a:t>
            </a:r>
            <a:endParaRPr lang="en-US"/>
          </a:p>
        </p:txBody>
      </p:sp>
      <p:sp>
        <p:nvSpPr>
          <p:cNvPr id="5" name="Slide Number Placeholder 4">
            <a:extLst>
              <a:ext uri="{FF2B5EF4-FFF2-40B4-BE49-F238E27FC236}">
                <a16:creationId xmlns:a16="http://schemas.microsoft.com/office/drawing/2014/main" xmlns="" id="{878FF48D-D008-47E7-B3ED-D6F0B4FF10BB}"/>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276566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w Numbers">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F58ABA4D-AA96-41C9-9968-EC1A8F304A36}"/>
              </a:ext>
            </a:extLst>
          </p:cNvPr>
          <p:cNvGrpSpPr/>
          <p:nvPr userDrawn="1"/>
        </p:nvGrpSpPr>
        <p:grpSpPr>
          <a:xfrm>
            <a:off x="38258" y="1"/>
            <a:ext cx="1960050" cy="1482171"/>
            <a:chOff x="38258" y="1"/>
            <a:chExt cx="1960050" cy="1482171"/>
          </a:xfrm>
        </p:grpSpPr>
        <p:sp>
          <p:nvSpPr>
            <p:cNvPr id="13" name="Figure">
              <a:extLst>
                <a:ext uri="{FF2B5EF4-FFF2-40B4-BE49-F238E27FC236}">
                  <a16:creationId xmlns:a16="http://schemas.microsoft.com/office/drawing/2014/main" xmlns="" id="{47EBFB5B-7C0F-4A77-851F-48485ED551BC}"/>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igure">
              <a:extLst>
                <a:ext uri="{FF2B5EF4-FFF2-40B4-BE49-F238E27FC236}">
                  <a16:creationId xmlns:a16="http://schemas.microsoft.com/office/drawing/2014/main" xmlns="" id="{007D920C-231C-4FC5-8B68-00B94BCD4A47}"/>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a16="http://schemas.microsoft.com/office/drawing/2014/main" xmlns="" id="{A4C9F44D-D832-4CA5-A26B-90C9BA487C2E}"/>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a16="http://schemas.microsoft.com/office/drawing/2014/main" xmlns="" id="{77D6F654-DE12-48BB-B64A-4AF7F4AA4D91}"/>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3" name="Figure">
              <a:extLst>
                <a:ext uri="{FF2B5EF4-FFF2-40B4-BE49-F238E27FC236}">
                  <a16:creationId xmlns:a16="http://schemas.microsoft.com/office/drawing/2014/main" xmlns="" id="{41FC2B7D-9C1B-4198-B4DE-CFB6BD4754D3}"/>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64E60097-CCC4-4415-9FB2-907ED9556A47}"/>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a:xfrm>
            <a:off x="2193953" y="136526"/>
            <a:ext cx="6321397" cy="1132235"/>
          </a:xfrm>
        </p:spPr>
        <p:txBody>
          <a:bodyPr>
            <a:normAutofit/>
          </a:bodyPr>
          <a:lstStyle>
            <a:lvl1pPr>
              <a:defRPr sz="3600"/>
            </a:lvl1pPr>
          </a:lstStyle>
          <a:p>
            <a:r>
              <a:rPr lang="en-US"/>
              <a:t>Click to edit Master title style</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xmlns="" val="410201097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6D417A-FFFC-4C38-B511-2722630CD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9C8D7D-4E0A-454B-A79D-902EC54DE94A}"/>
              </a:ext>
            </a:extLst>
          </p:cNvPr>
          <p:cNvSpPr>
            <a:spLocks noGrp="1"/>
          </p:cNvSpPr>
          <p:nvPr>
            <p:ph sz="half" idx="1"/>
          </p:nvPr>
        </p:nvSpPr>
        <p:spPr>
          <a:xfrm>
            <a:off x="628650" y="1825625"/>
            <a:ext cx="38862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204BDBD-06AB-4C31-B0F2-5DD5B4BE0747}"/>
              </a:ext>
            </a:extLst>
          </p:cNvPr>
          <p:cNvSpPr>
            <a:spLocks noGrp="1"/>
          </p:cNvSpPr>
          <p:nvPr>
            <p:ph sz="half" idx="2"/>
          </p:nvPr>
        </p:nvSpPr>
        <p:spPr>
          <a:xfrm>
            <a:off x="4629150" y="1825625"/>
            <a:ext cx="3886200" cy="4351338"/>
          </a:xfrm>
        </p:spPr>
        <p:txBody>
          <a:bodyPr>
            <a:normAutofit/>
          </a:bodyPr>
          <a:lstStyle>
            <a:lvl1pPr>
              <a:defRPr sz="2400"/>
            </a:lvl1pPr>
            <a:lvl2pPr>
              <a:defRPr sz="20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5811E0C-F3A6-4B16-B9AB-5E3667F09108}"/>
              </a:ext>
            </a:extLst>
          </p:cNvPr>
          <p:cNvSpPr>
            <a:spLocks noGrp="1"/>
          </p:cNvSpPr>
          <p:nvPr>
            <p:ph type="dt" sz="half" idx="10"/>
          </p:nvPr>
        </p:nvSpPr>
        <p:spPr/>
        <p:txBody>
          <a:bodyPr/>
          <a:lstStyle/>
          <a:p>
            <a:r>
              <a:rPr lang="ru-RU" smtClean="0"/>
              <a:t>November, 2021</a:t>
            </a:r>
            <a:endParaRPr lang="en-US"/>
          </a:p>
        </p:txBody>
      </p:sp>
      <p:sp>
        <p:nvSpPr>
          <p:cNvPr id="6" name="Footer Placeholder 5">
            <a:extLst>
              <a:ext uri="{FF2B5EF4-FFF2-40B4-BE49-F238E27FC236}">
                <a16:creationId xmlns:a16="http://schemas.microsoft.com/office/drawing/2014/main" xmlns="" id="{E2E38BFA-BFF6-490C-A0BA-416294EFCEBB}"/>
              </a:ext>
            </a:extLst>
          </p:cNvPr>
          <p:cNvSpPr>
            <a:spLocks noGrp="1"/>
          </p:cNvSpPr>
          <p:nvPr>
            <p:ph type="ftr" sz="quarter" idx="11"/>
          </p:nvPr>
        </p:nvSpPr>
        <p:spPr/>
        <p:txBody>
          <a:bodyPr/>
          <a:lstStyle/>
          <a:p>
            <a:r>
              <a:rPr lang="en-US" smtClean="0"/>
              <a:t>Perm, School 50</a:t>
            </a:r>
            <a:endParaRPr lang="en-US"/>
          </a:p>
        </p:txBody>
      </p:sp>
      <p:sp>
        <p:nvSpPr>
          <p:cNvPr id="7" name="Slide Number Placeholder 6">
            <a:extLst>
              <a:ext uri="{FF2B5EF4-FFF2-40B4-BE49-F238E27FC236}">
                <a16:creationId xmlns:a16="http://schemas.microsoft.com/office/drawing/2014/main" xmlns="" id="{495CF87B-2F0A-4942-B880-E8B34C5BDF08}"/>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595754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DED006-0636-42F1-9CDF-76666726A0B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DD36E0F-BBDE-45B8-A505-73F0AE507B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3A88661E-F16E-4409-B697-46876AB7A32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35D03C0-D476-4B22-AB2A-BA13BA5C62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F24A3DD0-1B03-47CD-9B52-1B55BFD74CE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4A505A7-5B4D-4CC0-855A-D8B27D3CA3E6}"/>
              </a:ext>
            </a:extLst>
          </p:cNvPr>
          <p:cNvSpPr>
            <a:spLocks noGrp="1"/>
          </p:cNvSpPr>
          <p:nvPr>
            <p:ph type="dt" sz="half" idx="10"/>
          </p:nvPr>
        </p:nvSpPr>
        <p:spPr/>
        <p:txBody>
          <a:bodyPr/>
          <a:lstStyle/>
          <a:p>
            <a:r>
              <a:rPr lang="ru-RU" smtClean="0"/>
              <a:t>November, 2021</a:t>
            </a:r>
            <a:endParaRPr lang="en-US"/>
          </a:p>
        </p:txBody>
      </p:sp>
      <p:sp>
        <p:nvSpPr>
          <p:cNvPr id="8" name="Footer Placeholder 7">
            <a:extLst>
              <a:ext uri="{FF2B5EF4-FFF2-40B4-BE49-F238E27FC236}">
                <a16:creationId xmlns:a16="http://schemas.microsoft.com/office/drawing/2014/main" xmlns="" id="{9CBB9F58-8B33-4A6B-83B6-DACBFF55C450}"/>
              </a:ext>
            </a:extLst>
          </p:cNvPr>
          <p:cNvSpPr>
            <a:spLocks noGrp="1"/>
          </p:cNvSpPr>
          <p:nvPr>
            <p:ph type="ftr" sz="quarter" idx="11"/>
          </p:nvPr>
        </p:nvSpPr>
        <p:spPr/>
        <p:txBody>
          <a:bodyPr/>
          <a:lstStyle/>
          <a:p>
            <a:r>
              <a:rPr lang="en-US" smtClean="0"/>
              <a:t>Perm, School 50</a:t>
            </a:r>
            <a:endParaRPr lang="en-US"/>
          </a:p>
        </p:txBody>
      </p:sp>
      <p:sp>
        <p:nvSpPr>
          <p:cNvPr id="9" name="Slide Number Placeholder 8">
            <a:extLst>
              <a:ext uri="{FF2B5EF4-FFF2-40B4-BE49-F238E27FC236}">
                <a16:creationId xmlns:a16="http://schemas.microsoft.com/office/drawing/2014/main" xmlns="" id="{9EC49A68-E101-43C8-B949-D8505E24BD08}"/>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668431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4C187B-8DFC-4E18-8A9E-DEF483D42D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368CF1B9-C192-4ED5-8F68-EECA74181CF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BB9952C-E188-44F7-B6AC-FEAD53B95E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6CD02327-A8DE-42E1-B8ED-620CCCFD0469}"/>
              </a:ext>
            </a:extLst>
          </p:cNvPr>
          <p:cNvSpPr>
            <a:spLocks noGrp="1"/>
          </p:cNvSpPr>
          <p:nvPr>
            <p:ph type="dt" sz="half" idx="10"/>
          </p:nvPr>
        </p:nvSpPr>
        <p:spPr/>
        <p:txBody>
          <a:bodyPr/>
          <a:lstStyle/>
          <a:p>
            <a:r>
              <a:rPr lang="ru-RU" smtClean="0"/>
              <a:t>November, 2021</a:t>
            </a:r>
            <a:endParaRPr lang="en-US"/>
          </a:p>
        </p:txBody>
      </p:sp>
      <p:sp>
        <p:nvSpPr>
          <p:cNvPr id="6" name="Footer Placeholder 5">
            <a:extLst>
              <a:ext uri="{FF2B5EF4-FFF2-40B4-BE49-F238E27FC236}">
                <a16:creationId xmlns:a16="http://schemas.microsoft.com/office/drawing/2014/main" xmlns="" id="{47443995-4F62-42E0-B06A-F6DF5AE820FF}"/>
              </a:ext>
            </a:extLst>
          </p:cNvPr>
          <p:cNvSpPr>
            <a:spLocks noGrp="1"/>
          </p:cNvSpPr>
          <p:nvPr>
            <p:ph type="ftr" sz="quarter" idx="11"/>
          </p:nvPr>
        </p:nvSpPr>
        <p:spPr/>
        <p:txBody>
          <a:bodyPr/>
          <a:lstStyle/>
          <a:p>
            <a:r>
              <a:rPr lang="en-US" smtClean="0"/>
              <a:t>Perm, School 50</a:t>
            </a:r>
            <a:endParaRPr lang="en-US"/>
          </a:p>
        </p:txBody>
      </p:sp>
      <p:sp>
        <p:nvSpPr>
          <p:cNvPr id="7" name="Slide Number Placeholder 6">
            <a:extLst>
              <a:ext uri="{FF2B5EF4-FFF2-40B4-BE49-F238E27FC236}">
                <a16:creationId xmlns:a16="http://schemas.microsoft.com/office/drawing/2014/main" xmlns="" id="{C38A0555-7BBD-4C3E-81F3-FF0C1E2D0C5E}"/>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188316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F77BA3C7-7567-46E4-A65B-A3825FBDF703}"/>
              </a:ext>
            </a:extLst>
          </p:cNvPr>
          <p:cNvSpPr>
            <a:spLocks noGrp="1"/>
          </p:cNvSpPr>
          <p:nvPr>
            <p:ph type="dt" sz="half" idx="10"/>
          </p:nvPr>
        </p:nvSpPr>
        <p:spPr/>
        <p:txBody>
          <a:bodyPr/>
          <a:lstStyle>
            <a:lvl1pPr>
              <a:defRPr>
                <a:solidFill>
                  <a:schemeClr val="accent5"/>
                </a:solidFill>
              </a:defRPr>
            </a:lvl1pPr>
          </a:lstStyle>
          <a:p>
            <a:r>
              <a:rPr lang="ru-RU" smtClean="0"/>
              <a:t>November, 2021</a:t>
            </a:r>
            <a:endParaRPr lang="en-US"/>
          </a:p>
        </p:txBody>
      </p:sp>
      <p:sp>
        <p:nvSpPr>
          <p:cNvPr id="5" name="Footer Placeholder 4">
            <a:extLst>
              <a:ext uri="{FF2B5EF4-FFF2-40B4-BE49-F238E27FC236}">
                <a16:creationId xmlns:a16="http://schemas.microsoft.com/office/drawing/2014/main" xmlns="" id="{0F500830-2640-4EEC-B623-30A512C08777}"/>
              </a:ext>
            </a:extLst>
          </p:cNvPr>
          <p:cNvSpPr>
            <a:spLocks noGrp="1"/>
          </p:cNvSpPr>
          <p:nvPr>
            <p:ph type="ftr" sz="quarter" idx="11"/>
          </p:nvPr>
        </p:nvSpPr>
        <p:spPr>
          <a:xfrm>
            <a:off x="6246186" y="6356351"/>
            <a:ext cx="2269164" cy="365125"/>
          </a:xfrm>
        </p:spPr>
        <p:txBody>
          <a:bodyPr/>
          <a:lstStyle>
            <a:lvl1pPr algn="r">
              <a:defRPr>
                <a:solidFill>
                  <a:schemeClr val="accent5"/>
                </a:solidFill>
              </a:defRPr>
            </a:lvl1pPr>
          </a:lstStyle>
          <a:p>
            <a:r>
              <a:rPr lang="en-US" smtClean="0"/>
              <a:t>Perm, School 50</a:t>
            </a:r>
            <a:endParaRPr lang="en-US"/>
          </a:p>
        </p:txBody>
      </p:sp>
      <p:grpSp>
        <p:nvGrpSpPr>
          <p:cNvPr id="13" name="Group 12">
            <a:extLst>
              <a:ext uri="{FF2B5EF4-FFF2-40B4-BE49-F238E27FC236}">
                <a16:creationId xmlns:a16="http://schemas.microsoft.com/office/drawing/2014/main" xmlns="" id="{D82CFBFD-078F-46CF-B89A-80455E04CC8C}"/>
              </a:ext>
            </a:extLst>
          </p:cNvPr>
          <p:cNvGrpSpPr/>
          <p:nvPr userDrawn="1"/>
        </p:nvGrpSpPr>
        <p:grpSpPr>
          <a:xfrm>
            <a:off x="197669" y="114053"/>
            <a:ext cx="8110307" cy="6629895"/>
            <a:chOff x="1921112" y="114053"/>
            <a:chExt cx="8110307" cy="6629895"/>
          </a:xfrm>
        </p:grpSpPr>
        <p:sp>
          <p:nvSpPr>
            <p:cNvPr id="14" name="Figure">
              <a:extLst>
                <a:ext uri="{FF2B5EF4-FFF2-40B4-BE49-F238E27FC236}">
                  <a16:creationId xmlns:a16="http://schemas.microsoft.com/office/drawing/2014/main" xmlns="" id="{3775212E-68E8-48EA-9CD8-4375E7F97829}"/>
                </a:ext>
              </a:extLst>
            </p:cNvPr>
            <p:cNvSpPr/>
            <p:nvPr userDrawn="1"/>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9266A2D6-572A-4FFB-87C7-3B74291C6BE6}"/>
                </a:ext>
              </a:extLst>
            </p:cNvPr>
            <p:cNvSpPr/>
            <p:nvPr userDrawn="1"/>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DC574F3-A60C-404E-83B1-315DDE56B489}"/>
                </a:ext>
              </a:extLst>
            </p:cNvPr>
            <p:cNvSpPr/>
            <p:nvPr userDrawn="1"/>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968D71C5-74D9-42A6-A59B-1112D89801F5}"/>
                </a:ext>
              </a:extLst>
            </p:cNvPr>
            <p:cNvSpPr/>
            <p:nvPr userDrawn="1"/>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5">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8" name="Figure">
              <a:extLst>
                <a:ext uri="{FF2B5EF4-FFF2-40B4-BE49-F238E27FC236}">
                  <a16:creationId xmlns:a16="http://schemas.microsoft.com/office/drawing/2014/main" xmlns="" id="{84F39031-09C1-41F7-B020-01181D890891}"/>
                </a:ext>
              </a:extLst>
            </p:cNvPr>
            <p:cNvSpPr/>
            <p:nvPr userDrawn="1"/>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9" name="Figure">
              <a:extLst>
                <a:ext uri="{FF2B5EF4-FFF2-40B4-BE49-F238E27FC236}">
                  <a16:creationId xmlns:a16="http://schemas.microsoft.com/office/drawing/2014/main" xmlns="" id="{057374AB-D878-4361-8464-D856CF507241}"/>
                </a:ext>
              </a:extLst>
            </p:cNvPr>
            <p:cNvSpPr/>
            <p:nvPr userDrawn="1"/>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0" name="Title 1">
            <a:extLst>
              <a:ext uri="{FF2B5EF4-FFF2-40B4-BE49-F238E27FC236}">
                <a16:creationId xmlns:a16="http://schemas.microsoft.com/office/drawing/2014/main" xmlns="" id="{DD5F3466-D89A-4CDA-87BE-31785CFD3C2C}"/>
              </a:ext>
            </a:extLst>
          </p:cNvPr>
          <p:cNvSpPr>
            <a:spLocks noGrp="1"/>
          </p:cNvSpPr>
          <p:nvPr>
            <p:ph type="ctrTitle"/>
          </p:nvPr>
        </p:nvSpPr>
        <p:spPr>
          <a:xfrm>
            <a:off x="2068028" y="2072667"/>
            <a:ext cx="5007944" cy="2387600"/>
          </a:xfrm>
        </p:spPr>
        <p:txBody>
          <a:bodyPr anchor="b">
            <a:normAutofit/>
          </a:bodyPr>
          <a:lstStyle>
            <a:lvl1pPr algn="ctr">
              <a:defRPr sz="4800">
                <a:solidFill>
                  <a:schemeClr val="accent1"/>
                </a:solidFill>
              </a:defRPr>
            </a:lvl1pPr>
          </a:lstStyle>
          <a:p>
            <a:r>
              <a:rPr lang="en-US"/>
              <a:t>Click to edit Master title style</a:t>
            </a:r>
          </a:p>
        </p:txBody>
      </p:sp>
      <p:sp>
        <p:nvSpPr>
          <p:cNvPr id="21" name="Subtitle 2">
            <a:extLst>
              <a:ext uri="{FF2B5EF4-FFF2-40B4-BE49-F238E27FC236}">
                <a16:creationId xmlns:a16="http://schemas.microsoft.com/office/drawing/2014/main" xmlns="" id="{1442DEDC-1F23-4F4C-B36C-16B96284F751}"/>
              </a:ext>
            </a:extLst>
          </p:cNvPr>
          <p:cNvSpPr>
            <a:spLocks noGrp="1"/>
          </p:cNvSpPr>
          <p:nvPr>
            <p:ph type="subTitle" idx="1"/>
          </p:nvPr>
        </p:nvSpPr>
        <p:spPr>
          <a:xfrm>
            <a:off x="2068028" y="4552342"/>
            <a:ext cx="5007944" cy="1655762"/>
          </a:xfrm>
        </p:spPr>
        <p:txBody>
          <a:bodyPr>
            <a:normAutofit/>
          </a:bodyPr>
          <a:lstStyle>
            <a:lvl1pPr marL="0" indent="0" algn="ctr">
              <a:buNone/>
              <a:defRPr sz="20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xmlns="" val="16201798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063F18-26BE-440C-8365-DBFFCAFF1C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85D0AD9F-8698-4DE9-B5C3-5A411C6C5A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4E1F8511-FDD6-4BC9-9817-97FAF38EE47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1E6E8457-7F83-48BF-B23C-E2D90546E0CC}"/>
              </a:ext>
            </a:extLst>
          </p:cNvPr>
          <p:cNvSpPr>
            <a:spLocks noGrp="1"/>
          </p:cNvSpPr>
          <p:nvPr>
            <p:ph type="dt" sz="half" idx="10"/>
          </p:nvPr>
        </p:nvSpPr>
        <p:spPr/>
        <p:txBody>
          <a:bodyPr/>
          <a:lstStyle/>
          <a:p>
            <a:r>
              <a:rPr lang="ru-RU" smtClean="0"/>
              <a:t>November, 2021</a:t>
            </a:r>
            <a:endParaRPr lang="en-US"/>
          </a:p>
        </p:txBody>
      </p:sp>
      <p:sp>
        <p:nvSpPr>
          <p:cNvPr id="6" name="Footer Placeholder 5">
            <a:extLst>
              <a:ext uri="{FF2B5EF4-FFF2-40B4-BE49-F238E27FC236}">
                <a16:creationId xmlns:a16="http://schemas.microsoft.com/office/drawing/2014/main" xmlns="" id="{4AE49A64-2BF7-4F52-8193-200FAF370E92}"/>
              </a:ext>
            </a:extLst>
          </p:cNvPr>
          <p:cNvSpPr>
            <a:spLocks noGrp="1"/>
          </p:cNvSpPr>
          <p:nvPr>
            <p:ph type="ftr" sz="quarter" idx="11"/>
          </p:nvPr>
        </p:nvSpPr>
        <p:spPr/>
        <p:txBody>
          <a:bodyPr/>
          <a:lstStyle/>
          <a:p>
            <a:r>
              <a:rPr lang="en-US" smtClean="0"/>
              <a:t>Perm, School 50</a:t>
            </a:r>
            <a:endParaRPr lang="en-US"/>
          </a:p>
        </p:txBody>
      </p:sp>
      <p:sp>
        <p:nvSpPr>
          <p:cNvPr id="7" name="Slide Number Placeholder 6">
            <a:extLst>
              <a:ext uri="{FF2B5EF4-FFF2-40B4-BE49-F238E27FC236}">
                <a16:creationId xmlns:a16="http://schemas.microsoft.com/office/drawing/2014/main" xmlns="" id="{B37E87D1-7122-4984-8CBE-AAA7EC69DBD2}"/>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1641951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75A18-C7BB-4A58-BFDC-25892F9D13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24CCC6E-55D7-4343-85BB-C0C54327A8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C68ACC-43DC-4377-8A40-C0B6C151C9AA}"/>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1D07C815-BA82-4032-9939-8245E0FB2EB7}"/>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00AD39EA-5B18-4FD5-A2CE-AEC5F7F8870A}"/>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392487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95393DF-F0D3-438F-A020-FADDF18C8C9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F36B2C9-FF10-47A1-BB7D-7B37D1FBBFC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7E18FE7-5958-4284-9AC4-3C364206D492}"/>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2A6196B1-38F8-4FA2-9040-4D7BE424BA3D}"/>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11BD1661-8695-4862-93E8-E000D83FD3A9}"/>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19629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8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Rectangle 6"/>
          <p:cNvSpPr/>
          <p:nvPr userDrawn="1"/>
        </p:nvSpPr>
        <p:spPr>
          <a:xfrm>
            <a:off x="0" y="6021288"/>
            <a:ext cx="9144000"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9" name="Picture 8"/>
          <p:cNvPicPr>
            <a:picLocks noChangeAspect="1"/>
          </p:cNvPicPr>
          <p:nvPr userDrawn="1"/>
        </p:nvPicPr>
        <p:blipFill>
          <a:blip r:embed="rId2" cstate="print"/>
          <a:stretch>
            <a:fillRect/>
          </a:stretch>
        </p:blipFill>
        <p:spPr>
          <a:xfrm>
            <a:off x="7243399" y="6216529"/>
            <a:ext cx="1627773" cy="451143"/>
          </a:xfrm>
          <a:prstGeom prst="rect">
            <a:avLst/>
          </a:prstGeom>
        </p:spPr>
      </p:pic>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18500" b="19391"/>
          <a:stretch/>
        </p:blipFill>
        <p:spPr>
          <a:xfrm>
            <a:off x="8048512" y="4937768"/>
            <a:ext cx="1095488" cy="1083520"/>
          </a:xfrm>
          <a:prstGeom prst="rect">
            <a:avLst/>
          </a:prstGeom>
        </p:spPr>
      </p:pic>
      <p:grpSp>
        <p:nvGrpSpPr>
          <p:cNvPr id="8" name="Group 7"/>
          <p:cNvGrpSpPr/>
          <p:nvPr userDrawn="1"/>
        </p:nvGrpSpPr>
        <p:grpSpPr>
          <a:xfrm>
            <a:off x="5772419" y="6336792"/>
            <a:ext cx="1470980" cy="307777"/>
            <a:chOff x="8616280" y="6285754"/>
            <a:chExt cx="1470980" cy="307777"/>
          </a:xfrm>
        </p:grpSpPr>
        <p:sp>
          <p:nvSpPr>
            <p:cNvPr id="10" name="TextBox 9"/>
            <p:cNvSpPr txBox="1"/>
            <p:nvPr userDrawn="1"/>
          </p:nvSpPr>
          <p:spPr>
            <a:xfrm>
              <a:off x="8616280" y="6285754"/>
              <a:ext cx="1470980" cy="307777"/>
            </a:xfrm>
            <a:prstGeom prst="rect">
              <a:avLst/>
            </a:prstGeom>
            <a:noFill/>
          </p:spPr>
          <p:txBody>
            <a:bodyPr wrap="none" rtlCol="0">
              <a:spAutoFit/>
            </a:bodyPr>
            <a:lstStyle/>
            <a:p>
              <a:r>
                <a:rPr lang="en-US" sz="1400">
                  <a:solidFill>
                    <a:schemeClr val="bg2">
                      <a:lumMod val="75000"/>
                    </a:schemeClr>
                  </a:solidFill>
                </a:rPr>
                <a:t>Made with       by </a:t>
              </a:r>
            </a:p>
          </p:txBody>
        </p:sp>
        <p:sp>
          <p:nvSpPr>
            <p:cNvPr id="11"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xmlns="" val="1088196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xmlns="" val="2256436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29717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Numb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766B9AB6-2D94-4DD9-B990-2F9EEFA54A26}"/>
              </a:ext>
            </a:extLst>
          </p:cNvPr>
          <p:cNvGrpSpPr/>
          <p:nvPr userDrawn="1"/>
        </p:nvGrpSpPr>
        <p:grpSpPr>
          <a:xfrm>
            <a:off x="38258" y="1"/>
            <a:ext cx="1960050" cy="1482171"/>
            <a:chOff x="38258" y="1"/>
            <a:chExt cx="1960050" cy="1482171"/>
          </a:xfrm>
        </p:grpSpPr>
        <p:sp>
          <p:nvSpPr>
            <p:cNvPr id="27" name="Figure">
              <a:extLst>
                <a:ext uri="{FF2B5EF4-FFF2-40B4-BE49-F238E27FC236}">
                  <a16:creationId xmlns:a16="http://schemas.microsoft.com/office/drawing/2014/main" xmlns="" id="{F0B07676-AA8F-4ECD-8F72-D483096CFB93}"/>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8" name="Figure">
              <a:extLst>
                <a:ext uri="{FF2B5EF4-FFF2-40B4-BE49-F238E27FC236}">
                  <a16:creationId xmlns:a16="http://schemas.microsoft.com/office/drawing/2014/main" xmlns="" id="{57A716BC-23D1-44B9-8175-6D3B65F05F5D}"/>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AE702A63-3D5C-4539-B7BC-96A1FA5E08EB}"/>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reeform: Shape 29">
              <a:extLst>
                <a:ext uri="{FF2B5EF4-FFF2-40B4-BE49-F238E27FC236}">
                  <a16:creationId xmlns:a16="http://schemas.microsoft.com/office/drawing/2014/main" xmlns="" id="{5C2353EE-FE09-4612-B6EA-8EFE65E3BD33}"/>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1" name="Figure">
              <a:extLst>
                <a:ext uri="{FF2B5EF4-FFF2-40B4-BE49-F238E27FC236}">
                  <a16:creationId xmlns:a16="http://schemas.microsoft.com/office/drawing/2014/main" xmlns="" id="{7AC1DA73-26F1-4A2C-885D-CE108925C12D}"/>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2" name="Figure">
              <a:extLst>
                <a:ext uri="{FF2B5EF4-FFF2-40B4-BE49-F238E27FC236}">
                  <a16:creationId xmlns:a16="http://schemas.microsoft.com/office/drawing/2014/main" xmlns="" id="{43210743-B29B-4BDA-9E80-D2292722BA14}"/>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p:ph type="title"/>
          </p:nvPr>
        </p:nvSpPr>
        <p:spPr>
          <a:xfrm>
            <a:off x="2193953" y="136526"/>
            <a:ext cx="6321397" cy="1132235"/>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p:ph idx="1"/>
          </p:nvPr>
        </p:nvSpPr>
        <p:spPr>
          <a:xfrm>
            <a:off x="628650" y="2060849"/>
            <a:ext cx="7886700" cy="4116115"/>
          </a:xfrm>
        </p:spPr>
        <p:txBody>
          <a:bodyPr>
            <a:normAutofit/>
          </a:bodyPr>
          <a:lstStyle>
            <a:lvl1pPr marL="427435" indent="-427435">
              <a:spcAft>
                <a:spcPts val="900"/>
              </a:spcAft>
              <a:buFontTx/>
              <a:buBlip>
                <a:blip r:embed="rId2"/>
              </a:buBlip>
              <a:tabLst>
                <a:tab pos="685800" algn="l"/>
              </a:tabLst>
              <a:defRPr sz="2700"/>
            </a:lvl1pPr>
            <a:lvl2pPr marL="514350" indent="-171450">
              <a:spcAft>
                <a:spcPts val="900"/>
              </a:spcAft>
              <a:buFontTx/>
              <a:buBlip>
                <a:blip r:embed="rId2"/>
              </a:buBlip>
              <a:tabLst>
                <a:tab pos="685800" algn="l"/>
              </a:tabLst>
              <a:defRPr sz="2400"/>
            </a:lvl2pPr>
            <a:lvl3pPr marL="857250" indent="-171450">
              <a:spcAft>
                <a:spcPts val="900"/>
              </a:spcAft>
              <a:buFontTx/>
              <a:buBlip>
                <a:blip r:embed="rId2"/>
              </a:buBlip>
              <a:tabLst>
                <a:tab pos="685800" algn="l"/>
              </a:tabLst>
              <a:defRPr sz="2100"/>
            </a:lvl3pPr>
            <a:lvl4pPr marL="1200150" indent="-171450">
              <a:spcAft>
                <a:spcPts val="900"/>
              </a:spcAft>
              <a:buFontTx/>
              <a:buBlip>
                <a:blip r:embed="rId2"/>
              </a:buBlip>
              <a:tabLst>
                <a:tab pos="685800" algn="l"/>
              </a:tabLst>
              <a:defRPr sz="1800"/>
            </a:lvl4pPr>
            <a:lvl5pPr marL="1543050" indent="-171450">
              <a:spcAft>
                <a:spcPts val="900"/>
              </a:spcAft>
              <a:buFontTx/>
              <a:buBlip>
                <a:blip r:embed="rId2"/>
              </a:buBlip>
              <a:tabLst>
                <a:tab pos="685800" algn="l"/>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xmlns="" val="208189192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 Number (Dark)">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7A19E69-CF76-4473-8B79-978FAF18F5CB}"/>
              </a:ext>
            </a:extLst>
          </p:cNvPr>
          <p:cNvGrpSpPr/>
          <p:nvPr userDrawn="1"/>
        </p:nvGrpSpPr>
        <p:grpSpPr>
          <a:xfrm>
            <a:off x="38258" y="1"/>
            <a:ext cx="1960050" cy="1482171"/>
            <a:chOff x="38258" y="1"/>
            <a:chExt cx="1960050" cy="1482171"/>
          </a:xfrm>
        </p:grpSpPr>
        <p:sp>
          <p:nvSpPr>
            <p:cNvPr id="14" name="Figure">
              <a:extLst>
                <a:ext uri="{FF2B5EF4-FFF2-40B4-BE49-F238E27FC236}">
                  <a16:creationId xmlns:a16="http://schemas.microsoft.com/office/drawing/2014/main" xmlns="" id="{332BEAC1-1291-4C65-9331-6C30D45A2209}"/>
                </a:ext>
              </a:extLst>
            </p:cNvPr>
            <p:cNvSpPr/>
            <p:nvPr userDrawn="1"/>
          </p:nvSpPr>
          <p:spPr>
            <a:xfrm>
              <a:off x="508548" y="42068"/>
              <a:ext cx="1160506" cy="1440104"/>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0F02ACD5-CC39-4E2D-BF29-DBC03C7CB061}"/>
                </a:ext>
              </a:extLst>
            </p:cNvPr>
            <p:cNvSpPr/>
            <p:nvPr userDrawn="1"/>
          </p:nvSpPr>
          <p:spPr>
            <a:xfrm>
              <a:off x="281512" y="274510"/>
              <a:ext cx="1716796" cy="1167194"/>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Figure">
              <a:extLst>
                <a:ext uri="{FF2B5EF4-FFF2-40B4-BE49-F238E27FC236}">
                  <a16:creationId xmlns:a16="http://schemas.microsoft.com/office/drawing/2014/main" xmlns="" id="{DD143982-05B2-46AF-8566-31619551C533}"/>
                </a:ext>
              </a:extLst>
            </p:cNvPr>
            <p:cNvSpPr/>
            <p:nvPr userDrawn="1"/>
          </p:nvSpPr>
          <p:spPr>
            <a:xfrm>
              <a:off x="146371" y="188020"/>
              <a:ext cx="1691421" cy="1163005"/>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reeform: Shape 26">
              <a:extLst>
                <a:ext uri="{FF2B5EF4-FFF2-40B4-BE49-F238E27FC236}">
                  <a16:creationId xmlns:a16="http://schemas.microsoft.com/office/drawing/2014/main" xmlns="" id="{0BCADB7D-5944-4720-9CDE-C0D004CA299D}"/>
                </a:ext>
              </a:extLst>
            </p:cNvPr>
            <p:cNvSpPr/>
            <p:nvPr userDrawn="1"/>
          </p:nvSpPr>
          <p:spPr>
            <a:xfrm>
              <a:off x="1200471" y="1"/>
              <a:ext cx="316203" cy="166565"/>
            </a:xfrm>
            <a:custGeom>
              <a:avLst/>
              <a:gdLst>
                <a:gd name="connsiteX0" fmla="*/ 37390 w 316203"/>
                <a:gd name="connsiteY0" fmla="*/ 0 h 166565"/>
                <a:gd name="connsiteX1" fmla="*/ 312226 w 316203"/>
                <a:gd name="connsiteY1" fmla="*/ 0 h 166565"/>
                <a:gd name="connsiteX2" fmla="*/ 316203 w 316203"/>
                <a:gd name="connsiteY2" fmla="*/ 45183 h 166565"/>
                <a:gd name="connsiteX3" fmla="*/ 288596 w 316203"/>
                <a:gd name="connsiteY3" fmla="*/ 100259 h 166565"/>
                <a:gd name="connsiteX4" fmla="*/ 21569 w 316203"/>
                <a:gd name="connsiteY4" fmla="*/ 146208 h 166565"/>
                <a:gd name="connsiteX5" fmla="*/ 3389 w 316203"/>
                <a:gd name="connsiteY5" fmla="*/ 60535 h 16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6203" h="166565">
                  <a:moveTo>
                    <a:pt x="37390" y="0"/>
                  </a:moveTo>
                  <a:lnTo>
                    <a:pt x="312226" y="0"/>
                  </a:lnTo>
                  <a:lnTo>
                    <a:pt x="316203" y="45183"/>
                  </a:lnTo>
                  <a:cubicBezTo>
                    <a:pt x="313161" y="64314"/>
                    <a:pt x="304680" y="83098"/>
                    <a:pt x="288596" y="100259"/>
                  </a:cubicBezTo>
                  <a:cubicBezTo>
                    <a:pt x="224280" y="168378"/>
                    <a:pt x="62643" y="184592"/>
                    <a:pt x="21569" y="146208"/>
                  </a:cubicBezTo>
                  <a:cubicBezTo>
                    <a:pt x="1024" y="127024"/>
                    <a:pt x="-4382" y="95672"/>
                    <a:pt x="3389" y="60535"/>
                  </a:cubicBezTo>
                  <a:close/>
                </a:path>
              </a:pathLst>
            </a:custGeom>
            <a:solidFill>
              <a:schemeClr val="accent5">
                <a:alpha val="80000"/>
              </a:scheme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4E33CFDC-D398-45CD-B14F-E39F7129E481}"/>
                </a:ext>
              </a:extLst>
            </p:cNvPr>
            <p:cNvSpPr/>
            <p:nvPr userDrawn="1"/>
          </p:nvSpPr>
          <p:spPr>
            <a:xfrm>
              <a:off x="38258" y="869128"/>
              <a:ext cx="211622" cy="215610"/>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5" name="Figure">
              <a:extLst>
                <a:ext uri="{FF2B5EF4-FFF2-40B4-BE49-F238E27FC236}">
                  <a16:creationId xmlns:a16="http://schemas.microsoft.com/office/drawing/2014/main" xmlns="" id="{FBB15AA5-665C-49CE-AEA7-7E55D06A1BEF}"/>
                </a:ext>
              </a:extLst>
            </p:cNvPr>
            <p:cNvSpPr/>
            <p:nvPr userDrawn="1"/>
          </p:nvSpPr>
          <p:spPr>
            <a:xfrm>
              <a:off x="1692380" y="101530"/>
              <a:ext cx="146090" cy="1391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 name="Title 1">
            <a:extLst>
              <a:ext uri="{FF2B5EF4-FFF2-40B4-BE49-F238E27FC236}">
                <a16:creationId xmlns:a16="http://schemas.microsoft.com/office/drawing/2014/main" xmlns="" id="{6092BE77-6C43-40AD-ABCF-E64E36A513F3}"/>
              </a:ext>
            </a:extLst>
          </p:cNvPr>
          <p:cNvSpPr>
            <a:spLocks noGrp="1"/>
          </p:cNvSpPr>
          <p:nvPr userDrawn="1">
            <p:ph type="title"/>
          </p:nvPr>
        </p:nvSpPr>
        <p:spPr>
          <a:xfrm>
            <a:off x="2193953" y="136526"/>
            <a:ext cx="6321397" cy="1132235"/>
          </a:xfrm>
        </p:spPr>
        <p:txBody>
          <a:bodyPr>
            <a:normAutofit/>
          </a:bodyPr>
          <a:lstStyle>
            <a:lvl1pPr>
              <a:defRPr sz="3600">
                <a:solidFill>
                  <a:schemeClr val="accent5">
                    <a:lumMod val="20000"/>
                    <a:lumOff val="80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xmlns="" id="{BE762276-1662-4EB6-B7CB-4BCCA4334D09}"/>
              </a:ext>
            </a:extLst>
          </p:cNvPr>
          <p:cNvSpPr>
            <a:spLocks noGrp="1"/>
          </p:cNvSpPr>
          <p:nvPr userDrawn="1">
            <p:ph idx="1"/>
          </p:nvPr>
        </p:nvSpPr>
        <p:spPr>
          <a:xfrm>
            <a:off x="628650" y="2060849"/>
            <a:ext cx="7886700" cy="4116115"/>
          </a:xfrm>
        </p:spPr>
        <p:txBody>
          <a:bodyPr>
            <a:normAutofit/>
          </a:bodyPr>
          <a:lstStyle>
            <a:lvl1pPr marL="427435" indent="-427435">
              <a:spcAft>
                <a:spcPts val="900"/>
              </a:spcAft>
              <a:buFontTx/>
              <a:buBlip>
                <a:blip r:embed="rId2"/>
              </a:buBlip>
              <a:tabLst>
                <a:tab pos="685800" algn="l"/>
              </a:tabLst>
              <a:defRPr sz="2700">
                <a:solidFill>
                  <a:schemeClr val="accent5">
                    <a:lumMod val="20000"/>
                    <a:lumOff val="80000"/>
                  </a:schemeClr>
                </a:solidFill>
              </a:defRPr>
            </a:lvl1pPr>
            <a:lvl2pPr marL="514350" indent="-171450">
              <a:spcAft>
                <a:spcPts val="900"/>
              </a:spcAft>
              <a:buFontTx/>
              <a:buBlip>
                <a:blip r:embed="rId2"/>
              </a:buBlip>
              <a:tabLst>
                <a:tab pos="685800" algn="l"/>
              </a:tabLst>
              <a:defRPr sz="2400">
                <a:solidFill>
                  <a:schemeClr val="accent5">
                    <a:lumMod val="20000"/>
                    <a:lumOff val="80000"/>
                  </a:schemeClr>
                </a:solidFill>
              </a:defRPr>
            </a:lvl2pPr>
            <a:lvl3pPr marL="857250" indent="-171450">
              <a:spcAft>
                <a:spcPts val="900"/>
              </a:spcAft>
              <a:buFontTx/>
              <a:buBlip>
                <a:blip r:embed="rId2"/>
              </a:buBlip>
              <a:tabLst>
                <a:tab pos="685800" algn="l"/>
              </a:tabLst>
              <a:defRPr sz="2100">
                <a:solidFill>
                  <a:schemeClr val="accent5">
                    <a:lumMod val="20000"/>
                    <a:lumOff val="80000"/>
                  </a:schemeClr>
                </a:solidFill>
              </a:defRPr>
            </a:lvl3pPr>
            <a:lvl4pPr marL="1200150" indent="-171450">
              <a:spcAft>
                <a:spcPts val="900"/>
              </a:spcAft>
              <a:buFontTx/>
              <a:buBlip>
                <a:blip r:embed="rId2"/>
              </a:buBlip>
              <a:tabLst>
                <a:tab pos="685800" algn="l"/>
              </a:tabLst>
              <a:defRPr sz="1800">
                <a:solidFill>
                  <a:schemeClr val="accent5">
                    <a:lumMod val="20000"/>
                    <a:lumOff val="80000"/>
                  </a:schemeClr>
                </a:solidFill>
              </a:defRPr>
            </a:lvl4pPr>
            <a:lvl5pPr marL="1543050" indent="-171450">
              <a:spcAft>
                <a:spcPts val="900"/>
              </a:spcAft>
              <a:buFontTx/>
              <a:buBlip>
                <a:blip r:embed="rId2"/>
              </a:buBlip>
              <a:tabLst>
                <a:tab pos="685800" algn="l"/>
              </a:tabLst>
              <a:defRPr sz="1800">
                <a:solidFill>
                  <a:schemeClr val="accent5">
                    <a:lumMod val="20000"/>
                    <a:lumOff val="8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16D0A-CC06-4975-A732-F53359E90DB7}"/>
              </a:ext>
            </a:extLst>
          </p:cNvPr>
          <p:cNvSpPr>
            <a:spLocks noGrp="1"/>
          </p:cNvSpPr>
          <p:nvPr userDrawn="1">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81154B79-E7FE-48ED-B0DA-7D78B70358EB}"/>
              </a:ext>
            </a:extLst>
          </p:cNvPr>
          <p:cNvSpPr>
            <a:spLocks noGrp="1"/>
          </p:cNvSpPr>
          <p:nvPr userDrawn="1">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7E6E6126-25F8-4B03-BBC1-DF5D33FFE17F}"/>
              </a:ext>
            </a:extLst>
          </p:cNvPr>
          <p:cNvSpPr>
            <a:spLocks noGrp="1"/>
          </p:cNvSpPr>
          <p:nvPr userDrawn="1">
            <p:ph type="sldNum" sz="quarter" idx="12"/>
          </p:nvPr>
        </p:nvSpPr>
        <p:spPr/>
        <p:txBody>
          <a:bodyPr/>
          <a:lstStyle/>
          <a:p>
            <a:fld id="{D325CB3F-26C9-44D7-A7CB-40F86C5CE4B1}" type="slidenum">
              <a:rPr lang="en-US" smtClean="0"/>
              <a:pPr/>
              <a:t>‹#›</a:t>
            </a:fld>
            <a:endParaRPr lang="en-US"/>
          </a:p>
        </p:txBody>
      </p:sp>
      <p:sp>
        <p:nvSpPr>
          <p:cNvPr id="22" name="Text Placeholder 21">
            <a:extLst>
              <a:ext uri="{FF2B5EF4-FFF2-40B4-BE49-F238E27FC236}">
                <a16:creationId xmlns:a16="http://schemas.microsoft.com/office/drawing/2014/main" xmlns="" id="{0A941A22-1624-42ED-B289-69DC7E776C8D}"/>
              </a:ext>
            </a:extLst>
          </p:cNvPr>
          <p:cNvSpPr>
            <a:spLocks noGrp="1"/>
          </p:cNvSpPr>
          <p:nvPr userDrawn="1">
            <p:ph type="body" sz="quarter" idx="13" hasCustomPrompt="1"/>
          </p:nvPr>
        </p:nvSpPr>
        <p:spPr>
          <a:xfrm>
            <a:off x="658915" y="141289"/>
            <a:ext cx="872285" cy="1127472"/>
          </a:xfrm>
        </p:spPr>
        <p:txBody>
          <a:bodyPr vert="horz" lIns="91440" tIns="45720" rIns="91440" bIns="45720" rtlCol="0" anchor="ctr">
            <a:normAutofit/>
          </a:bodyPr>
          <a:lstStyle>
            <a:lvl1pPr marL="0" indent="0" algn="ctr">
              <a:buNone/>
              <a:defRPr lang="en-US" sz="4050" b="1">
                <a:ea typeface="+mj-ea"/>
                <a:cs typeface="+mj-cs"/>
              </a:defRPr>
            </a:lvl1pPr>
          </a:lstStyle>
          <a:p>
            <a:pPr marL="171450" lvl="0" indent="-171450">
              <a:spcBef>
                <a:spcPct val="0"/>
              </a:spcBef>
            </a:pPr>
            <a:r>
              <a:rPr lang="en-US"/>
              <a:t>#</a:t>
            </a:r>
          </a:p>
        </p:txBody>
      </p:sp>
    </p:spTree>
    <p:extLst>
      <p:ext uri="{BB962C8B-B14F-4D97-AF65-F5344CB8AC3E}">
        <p14:creationId xmlns:p14="http://schemas.microsoft.com/office/powerpoint/2010/main" xmlns="" val="158924623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41" name="Freeform: Shape 40">
            <a:extLst>
              <a:ext uri="{FF2B5EF4-FFF2-40B4-BE49-F238E27FC236}">
                <a16:creationId xmlns:a16="http://schemas.microsoft.com/office/drawing/2014/main" xmlns="" id="{02F7B406-3085-492E-B09E-2978F9D1569F}"/>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Freeform: Shape 37">
            <a:extLst>
              <a:ext uri="{FF2B5EF4-FFF2-40B4-BE49-F238E27FC236}">
                <a16:creationId xmlns:a16="http://schemas.microsoft.com/office/drawing/2014/main" xmlns="" id="{D9C9573A-2203-40B1-9B26-BB3DF93CCF9C}"/>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9" name="Figure">
            <a:extLst>
              <a:ext uri="{FF2B5EF4-FFF2-40B4-BE49-F238E27FC236}">
                <a16:creationId xmlns:a16="http://schemas.microsoft.com/office/drawing/2014/main" xmlns="" id="{CFF2A35A-C301-467D-BDFE-B2B781444F11}"/>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0" name="Figure">
            <a:extLst>
              <a:ext uri="{FF2B5EF4-FFF2-40B4-BE49-F238E27FC236}">
                <a16:creationId xmlns:a16="http://schemas.microsoft.com/office/drawing/2014/main" xmlns="" id="{CE296C91-6CFC-43FC-9242-C714F05172D4}"/>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Freeform: Shape 43">
            <a:extLst>
              <a:ext uri="{FF2B5EF4-FFF2-40B4-BE49-F238E27FC236}">
                <a16:creationId xmlns:a16="http://schemas.microsoft.com/office/drawing/2014/main" xmlns="" id="{237FE0CE-1951-45D3-8D1A-7ADD0DD8D969}"/>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xmlns="" val="84837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19" name="Picture Placeholder 18">
            <a:extLst>
              <a:ext uri="{FF2B5EF4-FFF2-40B4-BE49-F238E27FC236}">
                <a16:creationId xmlns:a16="http://schemas.microsoft.com/office/drawing/2014/main" xmlns="" id="{BB7ECC3C-4C4D-431C-B039-1115FA527B90}"/>
              </a:ext>
            </a:extLst>
          </p:cNvPr>
          <p:cNvSpPr>
            <a:spLocks noGrp="1"/>
          </p:cNvSpPr>
          <p:nvPr>
            <p:ph type="pic" sz="quarter" idx="13"/>
          </p:nvPr>
        </p:nvSpPr>
        <p:spPr>
          <a:xfrm>
            <a:off x="3689362"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20" name="Freeform: Shape 19">
            <a:extLst>
              <a:ext uri="{FF2B5EF4-FFF2-40B4-BE49-F238E27FC236}">
                <a16:creationId xmlns:a16="http://schemas.microsoft.com/office/drawing/2014/main" xmlns="" id="{EB065735-C96D-4963-83B2-125B51192331}"/>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a16="http://schemas.microsoft.com/office/drawing/2014/main" xmlns="" id="{A7ABAADA-114F-4A68-A0AC-FB26F8F83BF0}"/>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2" name="Figure">
            <a:extLst>
              <a:ext uri="{FF2B5EF4-FFF2-40B4-BE49-F238E27FC236}">
                <a16:creationId xmlns:a16="http://schemas.microsoft.com/office/drawing/2014/main" xmlns="" id="{431C13A3-9EAB-44A8-9D9B-3546DD45B39A}"/>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4" name="Figure">
            <a:extLst>
              <a:ext uri="{FF2B5EF4-FFF2-40B4-BE49-F238E27FC236}">
                <a16:creationId xmlns:a16="http://schemas.microsoft.com/office/drawing/2014/main" xmlns="" id="{C6AC9BA2-80CB-418C-876B-00D88B6C0BE3}"/>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xmlns="" val="28880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13" name="Freeform: Shape 12">
            <a:extLst>
              <a:ext uri="{FF2B5EF4-FFF2-40B4-BE49-F238E27FC236}">
                <a16:creationId xmlns:a16="http://schemas.microsoft.com/office/drawing/2014/main" xmlns="" id="{983F65A9-BCCA-464E-95BD-8C4622BA715C}"/>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4" name="Freeform: Shape 13">
            <a:extLst>
              <a:ext uri="{FF2B5EF4-FFF2-40B4-BE49-F238E27FC236}">
                <a16:creationId xmlns:a16="http://schemas.microsoft.com/office/drawing/2014/main" xmlns="" id="{5A57BBF9-2C7C-4A8D-AD62-52054A2971D4}"/>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igure">
            <a:extLst>
              <a:ext uri="{FF2B5EF4-FFF2-40B4-BE49-F238E27FC236}">
                <a16:creationId xmlns:a16="http://schemas.microsoft.com/office/drawing/2014/main" xmlns="" id="{0531DACB-A641-42A5-8250-930302AE7409}"/>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38100" tIns="38100" rIns="38100" bIns="38100" anchor="ctr"/>
          <a:lstStyle/>
          <a:p>
            <a:pPr marR="0" lvl="0" indent="0" algn="ctr" fontAlgn="auto" hangingPunct="0">
              <a:lnSpc>
                <a:spcPct val="100000"/>
              </a:lnSpc>
              <a:spcBef>
                <a:spcPts val="0"/>
              </a:spcBef>
              <a:spcAft>
                <a:spcPts val="0"/>
              </a:spcAft>
              <a:buClrTx/>
              <a:buSzTx/>
              <a:buFontTx/>
              <a:buNone/>
              <a:tabLst/>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191E889A-802C-4070-8C69-C9A69F00B6D1}"/>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reeform: Shape 16">
            <a:extLst>
              <a:ext uri="{FF2B5EF4-FFF2-40B4-BE49-F238E27FC236}">
                <a16:creationId xmlns:a16="http://schemas.microsoft.com/office/drawing/2014/main" xmlns="" id="{0DD84A62-C5EA-4E0D-BF70-CCE02089DF14}"/>
              </a:ext>
            </a:extLst>
          </p:cNvPr>
          <p:cNvSpPr/>
          <p:nvPr userDrawn="1"/>
        </p:nvSpPr>
        <p:spPr>
          <a:xfrm>
            <a:off x="3689363"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a:solidFill>
            <a:schemeClr val="accent3">
              <a:alpha val="80000"/>
            </a:schemeClr>
          </a:solidFill>
          <a:ln w="12700">
            <a:miter lim="400000"/>
          </a:ln>
        </p:spPr>
        <p:txBody>
          <a:bodyPr wrap="square" lIns="38100" tIns="38100" rIns="38100" bIns="38100" anchor="ctr">
            <a:noAutofit/>
          </a:bodyPr>
          <a:lstStyle/>
          <a:p>
            <a:pPr marR="0" lvl="0" indent="0" algn="ctr" fontAlgn="auto" hangingPunct="0">
              <a:lnSpc>
                <a:spcPct val="100000"/>
              </a:lnSpc>
              <a:spcBef>
                <a:spcPts val="0"/>
              </a:spcBef>
              <a:spcAft>
                <a:spcPts val="0"/>
              </a:spcAft>
              <a:buClrTx/>
              <a:buSzTx/>
              <a:buFontTx/>
              <a:buNone/>
              <a:tabLst/>
            </a:pPr>
            <a:endParaRPr kumimoji="0" lang="en-US" sz="3000" b="0" i="0" u="none" strike="noStrike" kern="0" cap="none" spc="0" normalizeH="0" baseline="0">
              <a:ln>
                <a:noFill/>
              </a:ln>
              <a:solidFill>
                <a:srgbClr val="FFFFFF"/>
              </a:solidFill>
              <a:effectLst>
                <a:outerShdw blurRad="38100" dist="12700" dir="5400000" rotWithShape="0">
                  <a:srgbClr val="000000">
                    <a:alpha val="50000"/>
                  </a:srgbClr>
                </a:outerShdw>
              </a:effectLst>
              <a:uLnTx/>
              <a:uFillTx/>
              <a:latin typeface="Gill Sans"/>
            </a:endParaRPr>
          </a:p>
        </p:txBody>
      </p:sp>
    </p:spTree>
    <p:extLst>
      <p:ext uri="{BB962C8B-B14F-4D97-AF65-F5344CB8AC3E}">
        <p14:creationId xmlns:p14="http://schemas.microsoft.com/office/powerpoint/2010/main" xmlns="" val="217204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 Photo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A99D1-0EB2-4F85-B3D4-6C023514AE78}"/>
              </a:ext>
            </a:extLst>
          </p:cNvPr>
          <p:cNvSpPr>
            <a:spLocks noGrp="1"/>
          </p:cNvSpPr>
          <p:nvPr>
            <p:ph type="title"/>
          </p:nvPr>
        </p:nvSpPr>
        <p:spPr>
          <a:xfrm>
            <a:off x="623888" y="1709739"/>
            <a:ext cx="7886700" cy="2852737"/>
          </a:xfrm>
        </p:spPr>
        <p:txBody>
          <a:bodyPr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xmlns="" id="{CB55DBC6-1891-4D4E-9B5A-BDCEB78A6708}"/>
              </a:ext>
            </a:extLst>
          </p:cNvPr>
          <p:cNvSpPr>
            <a:spLocks noGrp="1"/>
          </p:cNvSpPr>
          <p:nvPr>
            <p:ph type="body" idx="1"/>
          </p:nvPr>
        </p:nvSpPr>
        <p:spPr>
          <a:xfrm>
            <a:off x="623888" y="4589464"/>
            <a:ext cx="7886700" cy="1500187"/>
          </a:xfrm>
        </p:spPr>
        <p:txBody>
          <a:bodyPr>
            <a:normAutofit/>
          </a:bodyPr>
          <a:lstStyle>
            <a:lvl1pPr marL="0" indent="0">
              <a:buNone/>
              <a:defRPr sz="2000">
                <a:solidFill>
                  <a:schemeClr val="tx2">
                    <a:lumMod val="40000"/>
                    <a:lumOff val="6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5AFBD2E-EA4D-44AC-A4BD-0C5AA171131C}"/>
              </a:ext>
            </a:extLst>
          </p:cNvPr>
          <p:cNvSpPr>
            <a:spLocks noGrp="1"/>
          </p:cNvSpPr>
          <p:nvPr>
            <p:ph type="dt" sz="half" idx="10"/>
          </p:nvPr>
        </p:nvSpPr>
        <p:spPr/>
        <p:txBody>
          <a:bodyPr/>
          <a:lstStyle/>
          <a:p>
            <a:r>
              <a:rPr lang="ru-RU" smtClean="0"/>
              <a:t>November, 2021</a:t>
            </a:r>
            <a:endParaRPr lang="en-US"/>
          </a:p>
        </p:txBody>
      </p:sp>
      <p:sp>
        <p:nvSpPr>
          <p:cNvPr id="5" name="Footer Placeholder 4">
            <a:extLst>
              <a:ext uri="{FF2B5EF4-FFF2-40B4-BE49-F238E27FC236}">
                <a16:creationId xmlns:a16="http://schemas.microsoft.com/office/drawing/2014/main" xmlns="" id="{0D823A92-51DF-4C54-8C80-1CB70C893E2A}"/>
              </a:ext>
            </a:extLst>
          </p:cNvPr>
          <p:cNvSpPr>
            <a:spLocks noGrp="1"/>
          </p:cNvSpPr>
          <p:nvPr>
            <p:ph type="ftr" sz="quarter" idx="11"/>
          </p:nvPr>
        </p:nvSpPr>
        <p:spPr/>
        <p:txBody>
          <a:bodyPr/>
          <a:lstStyle/>
          <a:p>
            <a:r>
              <a:rPr lang="en-US" smtClean="0"/>
              <a:t>Perm, School 50</a:t>
            </a:r>
            <a:endParaRPr lang="en-US"/>
          </a:p>
        </p:txBody>
      </p:sp>
      <p:sp>
        <p:nvSpPr>
          <p:cNvPr id="6" name="Slide Number Placeholder 5">
            <a:extLst>
              <a:ext uri="{FF2B5EF4-FFF2-40B4-BE49-F238E27FC236}">
                <a16:creationId xmlns:a16="http://schemas.microsoft.com/office/drawing/2014/main" xmlns="" id="{51992B16-E765-430F-BC89-DE8C329489FD}"/>
              </a:ext>
            </a:extLst>
          </p:cNvPr>
          <p:cNvSpPr>
            <a:spLocks noGrp="1"/>
          </p:cNvSpPr>
          <p:nvPr>
            <p:ph type="sldNum" sz="quarter" idx="12"/>
          </p:nvPr>
        </p:nvSpPr>
        <p:spPr/>
        <p:txBody>
          <a:bodyPr/>
          <a:lstStyle/>
          <a:p>
            <a:fld id="{D325CB3F-26C9-44D7-A7CB-40F86C5CE4B1}" type="slidenum">
              <a:rPr lang="en-US" smtClean="0"/>
              <a:pPr/>
              <a:t>‹#›</a:t>
            </a:fld>
            <a:endParaRPr lang="en-US"/>
          </a:p>
        </p:txBody>
      </p:sp>
      <p:sp>
        <p:nvSpPr>
          <p:cNvPr id="13" name="Picture Placeholder 18">
            <a:extLst>
              <a:ext uri="{FF2B5EF4-FFF2-40B4-BE49-F238E27FC236}">
                <a16:creationId xmlns:a16="http://schemas.microsoft.com/office/drawing/2014/main" xmlns="" id="{2EEF0003-ADB8-41EE-9FD2-C32549BBF3CE}"/>
              </a:ext>
            </a:extLst>
          </p:cNvPr>
          <p:cNvSpPr>
            <a:spLocks noGrp="1"/>
          </p:cNvSpPr>
          <p:nvPr>
            <p:ph type="pic" sz="quarter" idx="13"/>
          </p:nvPr>
        </p:nvSpPr>
        <p:spPr>
          <a:xfrm>
            <a:off x="3689362" y="0"/>
            <a:ext cx="5454639" cy="3551472"/>
          </a:xfrm>
          <a:custGeom>
            <a:avLst/>
            <a:gdLst>
              <a:gd name="connsiteX0" fmla="*/ 83549 w 5454639"/>
              <a:gd name="connsiteY0" fmla="*/ 0 h 3551472"/>
              <a:gd name="connsiteX1" fmla="*/ 5454639 w 5454639"/>
              <a:gd name="connsiteY1" fmla="*/ 0 h 3551472"/>
              <a:gd name="connsiteX2" fmla="*/ 5454639 w 5454639"/>
              <a:gd name="connsiteY2" fmla="*/ 3218939 h 3551472"/>
              <a:gd name="connsiteX3" fmla="*/ 5364200 w 5454639"/>
              <a:gd name="connsiteY3" fmla="*/ 3268786 h 3551472"/>
              <a:gd name="connsiteX4" fmla="*/ 4240086 w 5454639"/>
              <a:gd name="connsiteY4" fmla="*/ 3551472 h 3551472"/>
              <a:gd name="connsiteX5" fmla="*/ 0 w 5454639"/>
              <a:gd name="connsiteY5" fmla="*/ 375625 h 3551472"/>
              <a:gd name="connsiteX6" fmla="*/ 79376 w 5454639"/>
              <a:gd name="connsiteY6" fmla="*/ 6954 h 35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4639" h="3551472">
                <a:moveTo>
                  <a:pt x="83549" y="0"/>
                </a:moveTo>
                <a:lnTo>
                  <a:pt x="5454639" y="0"/>
                </a:lnTo>
                <a:lnTo>
                  <a:pt x="5454639" y="3218939"/>
                </a:lnTo>
                <a:lnTo>
                  <a:pt x="5364200" y="3268786"/>
                </a:lnTo>
                <a:cubicBezTo>
                  <a:pt x="5000487" y="3447888"/>
                  <a:pt x="4616759" y="3551472"/>
                  <a:pt x="4240086" y="3551472"/>
                </a:cubicBezTo>
                <a:cubicBezTo>
                  <a:pt x="2733394" y="3551472"/>
                  <a:pt x="0" y="1894128"/>
                  <a:pt x="0" y="375625"/>
                </a:cubicBezTo>
                <a:cubicBezTo>
                  <a:pt x="0" y="233265"/>
                  <a:pt x="27831" y="111432"/>
                  <a:pt x="79376" y="6954"/>
                </a:cubicBezTo>
                <a:close/>
              </a:path>
            </a:pathLst>
          </a:custGeom>
        </p:spPr>
        <p:txBody>
          <a:bodyPr wrap="square">
            <a:noAutofit/>
          </a:bodyPr>
          <a:lstStyle/>
          <a:p>
            <a:endParaRPr lang="en-US"/>
          </a:p>
        </p:txBody>
      </p:sp>
      <p:sp>
        <p:nvSpPr>
          <p:cNvPr id="14" name="Freeform: Shape 13">
            <a:extLst>
              <a:ext uri="{FF2B5EF4-FFF2-40B4-BE49-F238E27FC236}">
                <a16:creationId xmlns:a16="http://schemas.microsoft.com/office/drawing/2014/main" xmlns="" id="{14C76CA9-0B80-4E38-85B8-80304E61940B}"/>
              </a:ext>
            </a:extLst>
          </p:cNvPr>
          <p:cNvSpPr/>
          <p:nvPr userDrawn="1"/>
        </p:nvSpPr>
        <p:spPr>
          <a:xfrm>
            <a:off x="5266562" y="0"/>
            <a:ext cx="3877438" cy="4122729"/>
          </a:xfrm>
          <a:custGeom>
            <a:avLst/>
            <a:gdLst>
              <a:gd name="connsiteX0" fmla="*/ 21526 w 3877438"/>
              <a:gd name="connsiteY0" fmla="*/ 0 h 4122729"/>
              <a:gd name="connsiteX1" fmla="*/ 3877438 w 3877438"/>
              <a:gd name="connsiteY1" fmla="*/ 0 h 4122729"/>
              <a:gd name="connsiteX2" fmla="*/ 3877438 w 3877438"/>
              <a:gd name="connsiteY2" fmla="*/ 4044676 h 4122729"/>
              <a:gd name="connsiteX3" fmla="*/ 3833579 w 3877438"/>
              <a:gd name="connsiteY3" fmla="*/ 4062946 h 4122729"/>
              <a:gd name="connsiteX4" fmla="*/ 3588321 w 3877438"/>
              <a:gd name="connsiteY4" fmla="*/ 4116891 h 4122729"/>
              <a:gd name="connsiteX5" fmla="*/ 12337 w 3877438"/>
              <a:gd name="connsiteY5" fmla="*/ 545294 h 4122729"/>
              <a:gd name="connsiteX6" fmla="*/ 13471 w 3877438"/>
              <a:gd name="connsiteY6" fmla="*/ 50534 h 412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438" h="4122729">
                <a:moveTo>
                  <a:pt x="21526" y="0"/>
                </a:moveTo>
                <a:lnTo>
                  <a:pt x="3877438" y="0"/>
                </a:lnTo>
                <a:lnTo>
                  <a:pt x="3877438" y="4044676"/>
                </a:lnTo>
                <a:lnTo>
                  <a:pt x="3833579" y="4062946"/>
                </a:lnTo>
                <a:cubicBezTo>
                  <a:pt x="3756373" y="4089915"/>
                  <a:pt x="3674692" y="4108199"/>
                  <a:pt x="3588321" y="4116891"/>
                </a:cubicBezTo>
                <a:cubicBezTo>
                  <a:pt x="2206386" y="4255667"/>
                  <a:pt x="146428" y="1887402"/>
                  <a:pt x="12337" y="545294"/>
                </a:cubicBezTo>
                <a:cubicBezTo>
                  <a:pt x="-4730" y="377569"/>
                  <a:pt x="-3844" y="212049"/>
                  <a:pt x="13471" y="50534"/>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a16="http://schemas.microsoft.com/office/drawing/2014/main" xmlns="" id="{961EC8EA-2609-4AD7-93A2-F37ED6958658}"/>
              </a:ext>
            </a:extLst>
          </p:cNvPr>
          <p:cNvSpPr/>
          <p:nvPr userDrawn="1"/>
        </p:nvSpPr>
        <p:spPr>
          <a:xfrm>
            <a:off x="4277854" y="1"/>
            <a:ext cx="4866146" cy="3946405"/>
          </a:xfrm>
          <a:custGeom>
            <a:avLst/>
            <a:gdLst>
              <a:gd name="connsiteX0" fmla="*/ 1753250 w 4866146"/>
              <a:gd name="connsiteY0" fmla="*/ 0 h 3946405"/>
              <a:gd name="connsiteX1" fmla="*/ 4866146 w 4866146"/>
              <a:gd name="connsiteY1" fmla="*/ 0 h 3946405"/>
              <a:gd name="connsiteX2" fmla="*/ 4866146 w 4866146"/>
              <a:gd name="connsiteY2" fmla="*/ 3597362 h 3946405"/>
              <a:gd name="connsiteX3" fmla="*/ 4779219 w 4866146"/>
              <a:gd name="connsiteY3" fmla="*/ 3629181 h 3946405"/>
              <a:gd name="connsiteX4" fmla="*/ 3855483 w 4866146"/>
              <a:gd name="connsiteY4" fmla="*/ 3861277 h 3946405"/>
              <a:gd name="connsiteX5" fmla="*/ 93577 w 4866146"/>
              <a:gd name="connsiteY5" fmla="*/ 2947847 h 3946405"/>
              <a:gd name="connsiteX6" fmla="*/ 1703277 w 4866146"/>
              <a:gd name="connsiteY6" fmla="*/ 35271 h 394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146" h="3946405">
                <a:moveTo>
                  <a:pt x="1753250" y="0"/>
                </a:moveTo>
                <a:lnTo>
                  <a:pt x="4866146" y="0"/>
                </a:lnTo>
                <a:lnTo>
                  <a:pt x="4866146" y="3597362"/>
                </a:lnTo>
                <a:lnTo>
                  <a:pt x="4779219" y="3629181"/>
                </a:lnTo>
                <a:cubicBezTo>
                  <a:pt x="4456112" y="3737625"/>
                  <a:pt x="4140245" y="3814929"/>
                  <a:pt x="3855483" y="3861277"/>
                </a:cubicBezTo>
                <a:cubicBezTo>
                  <a:pt x="2337133" y="4108465"/>
                  <a:pt x="498547" y="3821302"/>
                  <a:pt x="93577" y="2947847"/>
                </a:cubicBezTo>
                <a:cubicBezTo>
                  <a:pt x="-291641" y="2119075"/>
                  <a:pt x="564881" y="890954"/>
                  <a:pt x="1703277" y="35271"/>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xmlns="" id="{D8A40038-07DF-46E5-8843-82638D982D30}"/>
              </a:ext>
            </a:extLst>
          </p:cNvPr>
          <p:cNvSpPr/>
          <p:nvPr userDrawn="1"/>
        </p:nvSpPr>
        <p:spPr>
          <a:xfrm>
            <a:off x="3218517" y="1452752"/>
            <a:ext cx="921640" cy="9390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70000"/>
            </a:schemeClr>
          </a:solidFill>
          <a:ln w="12700">
            <a:miter lim="400000"/>
          </a:ln>
        </p:spPr>
        <p:txBody>
          <a:bodyPr lIns="28575" tIns="28575" rIns="28575" bIns="28575" anchor="ctr"/>
          <a:lstStyle/>
          <a:p>
            <a:pPr marR="0" lvl="0" indent="0" algn="ctr" defTabSz="342900" fontAlgn="auto" hangingPunct="0">
              <a:lnSpc>
                <a:spcPct val="100000"/>
              </a:lnSpc>
              <a:spcBef>
                <a:spcPts val="0"/>
              </a:spcBef>
              <a:spcAft>
                <a:spcPts val="0"/>
              </a:spcAft>
              <a:buClrTx/>
              <a:buSzTx/>
              <a:buFontTx/>
              <a:buNone/>
              <a:tabLst/>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xmlns="" id="{8951F270-CBA0-4799-A7ED-C28C77E1FE6F}"/>
              </a:ext>
            </a:extLst>
          </p:cNvPr>
          <p:cNvSpPr/>
          <p:nvPr userDrawn="1"/>
        </p:nvSpPr>
        <p:spPr>
          <a:xfrm>
            <a:off x="7793762" y="4967843"/>
            <a:ext cx="636241" cy="605974"/>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alpha val="80000"/>
            </a:schemeClr>
          </a:solidFill>
          <a:ln w="12700">
            <a:miter lim="400000"/>
          </a:ln>
        </p:spPr>
        <p:txBody>
          <a:bodyPr lIns="38100" tIns="38100" rIns="38100" bIns="38100" anchor="ctr"/>
          <a:lstStyle/>
          <a:p>
            <a:pPr marL="0" marR="0" lvl="0" indent="0" algn="ctr" defTabSz="4572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xmlns="" val="3926521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0D54997-06A4-499B-8E6A-8EF1A89EB2F0}"/>
              </a:ext>
            </a:extLst>
          </p:cNvPr>
          <p:cNvSpPr>
            <a:spLocks noGrp="1"/>
          </p:cNvSpPr>
          <p:nvPr>
            <p:ph type="title"/>
          </p:nvPr>
        </p:nvSpPr>
        <p:spPr>
          <a:xfrm>
            <a:off x="628650" y="334864"/>
            <a:ext cx="7886700" cy="11322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BF3C88D-292F-4F8A-8FA3-E750F0E63269}"/>
              </a:ext>
            </a:extLst>
          </p:cNvPr>
          <p:cNvSpPr>
            <a:spLocks noGrp="1"/>
          </p:cNvSpPr>
          <p:nvPr>
            <p:ph type="body" idx="1"/>
          </p:nvPr>
        </p:nvSpPr>
        <p:spPr>
          <a:xfrm>
            <a:off x="628650" y="1556792"/>
            <a:ext cx="7886700" cy="462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B8C7DAC-648B-41B2-BAA1-D87B884056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50">
                <a:solidFill>
                  <a:schemeClr val="tx2">
                    <a:lumMod val="60000"/>
                    <a:lumOff val="40000"/>
                  </a:schemeClr>
                </a:solidFill>
              </a:defRPr>
            </a:lvl1pPr>
          </a:lstStyle>
          <a:p>
            <a:r>
              <a:rPr lang="ru-RU" smtClean="0"/>
              <a:t>November, 2021</a:t>
            </a:r>
            <a:endParaRPr lang="en-US"/>
          </a:p>
        </p:txBody>
      </p:sp>
      <p:sp>
        <p:nvSpPr>
          <p:cNvPr id="5" name="Footer Placeholder 4">
            <a:extLst>
              <a:ext uri="{FF2B5EF4-FFF2-40B4-BE49-F238E27FC236}">
                <a16:creationId xmlns:a16="http://schemas.microsoft.com/office/drawing/2014/main" xmlns="" id="{52073268-5839-4ECF-A52B-BE90FB6F58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050">
                <a:solidFill>
                  <a:schemeClr val="tx2">
                    <a:lumMod val="60000"/>
                    <a:lumOff val="40000"/>
                  </a:schemeClr>
                </a:solidFill>
              </a:defRPr>
            </a:lvl1pPr>
          </a:lstStyle>
          <a:p>
            <a:r>
              <a:rPr lang="en-US" smtClean="0"/>
              <a:t>Perm, School 50</a:t>
            </a:r>
            <a:endParaRPr lang="en-US"/>
          </a:p>
        </p:txBody>
      </p:sp>
      <p:sp>
        <p:nvSpPr>
          <p:cNvPr id="6" name="Slide Number Placeholder 5">
            <a:extLst>
              <a:ext uri="{FF2B5EF4-FFF2-40B4-BE49-F238E27FC236}">
                <a16:creationId xmlns:a16="http://schemas.microsoft.com/office/drawing/2014/main" xmlns="" id="{7F5A0931-55D2-4DD7-B350-755D5AC96D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50">
                <a:solidFill>
                  <a:schemeClr val="tx2">
                    <a:lumMod val="60000"/>
                    <a:lumOff val="40000"/>
                  </a:schemeClr>
                </a:solidFill>
              </a:defRPr>
            </a:lvl1pPr>
          </a:lstStyle>
          <a:p>
            <a:fld id="{D325CB3F-26C9-44D7-A7CB-40F86C5CE4B1}" type="slidenum">
              <a:rPr lang="en-US" smtClean="0"/>
              <a:pPr/>
              <a:t>‹#›</a:t>
            </a:fld>
            <a:endParaRPr lang="en-US"/>
          </a:p>
        </p:txBody>
      </p:sp>
    </p:spTree>
    <p:extLst>
      <p:ext uri="{BB962C8B-B14F-4D97-AF65-F5344CB8AC3E}">
        <p14:creationId xmlns:p14="http://schemas.microsoft.com/office/powerpoint/2010/main" xmlns="" val="4070110949"/>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 id="2147483881" r:id="rId18"/>
    <p:sldLayoutId id="2147483882" r:id="rId19"/>
    <p:sldLayoutId id="2147483883" r:id="rId20"/>
    <p:sldLayoutId id="2147483884" r:id="rId21"/>
    <p:sldLayoutId id="2147483885" r:id="rId22"/>
  </p:sldLayoutIdLst>
  <p:hf hdr="0"/>
  <p:txStyles>
    <p:titleStyle>
      <a:lvl1pPr algn="l" defTabSz="6858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spcAft>
          <a:spcPts val="900"/>
        </a:spcAft>
        <a:buFont typeface="Arial" panose="020B0604020202020204" pitchFamily="34" charset="0"/>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spcAft>
          <a:spcPts val="900"/>
        </a:spcAft>
        <a:buFont typeface="Arial" panose="020B0604020202020204" pitchFamily="34" charset="0"/>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spcAft>
          <a:spcPts val="900"/>
        </a:spcAft>
        <a:buFont typeface="Arial" panose="020B0604020202020204" pitchFamily="34" charset="0"/>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146304"/>
            <a:ext cx="8229600" cy="617612"/>
          </a:xfrm>
          <a:prstGeom prst="rect">
            <a:avLst/>
          </a:prstGeom>
        </p:spPr>
        <p:txBody>
          <a:bodyPr vert="horz" lIns="91440" tIns="45720" rIns="91440" bIns="45720" rtlCol="0" anchor="ctr">
            <a:no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473620"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xmlns="" val="1354259394"/>
      </p:ext>
    </p:extLst>
  </p:cSld>
  <p:clrMap bg1="lt1" tx1="dk1" bg2="lt2" tx2="dk2" accent1="accent1" accent2="accent2" accent3="accent3" accent4="accent4" accent5="accent5" accent6="accent6" hlink="hlink" folHlink="folHlink"/>
  <p:sldLayoutIdLst>
    <p:sldLayoutId id="2147483799" r:id="rId1"/>
  </p:sldLayoutIdLst>
  <p:hf hdr="0"/>
  <p:txStyles>
    <p:titleStyle>
      <a:lvl1pPr algn="r" defTabSz="914400" rtl="0" eaLnBrk="1" latinLnBrk="0" hangingPunct="1">
        <a:spcBef>
          <a:spcPct val="0"/>
        </a:spcBef>
        <a:buNone/>
        <a:defRPr lang="en-US" sz="32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cstate="print"/>
          <a:stretch>
            <a:fillRect/>
          </a:stretch>
        </p:blipFill>
        <p:spPr>
          <a:xfrm>
            <a:off x="3114930" y="341033"/>
            <a:ext cx="2914141" cy="804743"/>
          </a:xfrm>
          <a:prstGeom prst="rect">
            <a:avLst/>
          </a:prstGeom>
        </p:spPr>
      </p:pic>
    </p:spTree>
    <p:extLst>
      <p:ext uri="{BB962C8B-B14F-4D97-AF65-F5344CB8AC3E}">
        <p14:creationId xmlns:p14="http://schemas.microsoft.com/office/powerpoint/2010/main" xmlns="" val="446021086"/>
      </p:ext>
    </p:extLst>
  </p:cSld>
  <p:clrMap bg1="lt1" tx1="dk1" bg2="lt2" tx2="dk2" accent1="accent1" accent2="accent2" accent3="accent3" accent4="accent4" accent5="accent5" accent6="accent6" hlink="hlink" folHlink="folHlink"/>
  <p:sldLayoutIdLst>
    <p:sldLayoutId id="2147483802"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14104"/>
            <a:ext cx="8229600" cy="553998"/>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xmlns="" val="148094413"/>
      </p:ext>
    </p:extLst>
  </p:cSld>
  <p:clrMap bg1="lt1" tx1="dk1" bg2="lt2" tx2="dk2" accent1="accent1" accent2="accent2" accent3="accent3" accent4="accent4" accent5="accent5" accent6="accent6" hlink="hlink" folHlink="folHlink"/>
  <p:hf hdr="0"/>
  <p:txStyles>
    <p:titleStyle>
      <a:lvl1pPr algn="r" defTabSz="685766" rtl="0" eaLnBrk="1" latinLnBrk="0" hangingPunct="1">
        <a:spcBef>
          <a:spcPct val="0"/>
        </a:spcBef>
        <a:buNone/>
        <a:defRPr lang="en-US" sz="3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57162" indent="-257162" algn="l" defTabSz="685766"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557185" indent="-214303" algn="l" defTabSz="685766" rtl="0" eaLnBrk="1" latinLnBrk="0" hangingPunct="1">
        <a:spcBef>
          <a:spcPct val="20000"/>
        </a:spcBef>
        <a:buFont typeface="Arial" pitchFamily="34" charset="0"/>
        <a:buChar char="–"/>
        <a:defRPr sz="21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857207" indent="-171442" algn="l" defTabSz="685766" rtl="0" eaLnBrk="1" latinLnBrk="0" hangingPunct="1">
        <a:spcBef>
          <a:spcPct val="20000"/>
        </a:spcBef>
        <a:buFont typeface="Arial" pitchFamily="34" charset="0"/>
        <a:buChar char="•"/>
        <a:defRPr sz="1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200090"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1542974" indent="-171442" algn="l" defTabSz="685766" rtl="0" eaLnBrk="1" latinLnBrk="0" hangingPunct="1">
        <a:spcBef>
          <a:spcPct val="20000"/>
        </a:spcBef>
        <a:buFont typeface="Arial" pitchFamily="34" charset="0"/>
        <a:buChar char="»"/>
        <a:defRPr sz="15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0714F9A-57FC-47D3-A196-531173ED61B7}"/>
              </a:ext>
            </a:extLst>
          </p:cNvPr>
          <p:cNvSpPr>
            <a:spLocks noGrp="1"/>
          </p:cNvSpPr>
          <p:nvPr>
            <p:ph type="title"/>
          </p:nvPr>
        </p:nvSpPr>
        <p:spPr/>
        <p:txBody>
          <a:bodyPr/>
          <a:lstStyle/>
          <a:p>
            <a:r>
              <a:rPr lang="en-US" dirty="0" smtClean="0"/>
              <a:t>Diagrams, tables, bar charts …</a:t>
            </a:r>
            <a:endParaRPr lang="en-US" dirty="0"/>
          </a:p>
        </p:txBody>
      </p:sp>
      <p:sp>
        <p:nvSpPr>
          <p:cNvPr id="4" name="Text Placeholder 3">
            <a:extLst>
              <a:ext uri="{FF2B5EF4-FFF2-40B4-BE49-F238E27FC236}">
                <a16:creationId xmlns:a16="http://schemas.microsoft.com/office/drawing/2014/main" xmlns="" id="{F237E9A6-4B72-4A45-A29F-D1E0E340AAC4}"/>
              </a:ext>
            </a:extLst>
          </p:cNvPr>
          <p:cNvSpPr>
            <a:spLocks noGrp="1"/>
          </p:cNvSpPr>
          <p:nvPr>
            <p:ph type="body" idx="1"/>
          </p:nvPr>
        </p:nvSpPr>
        <p:spPr/>
        <p:txBody>
          <a:bodyPr/>
          <a:lstStyle/>
          <a:p>
            <a:pPr algn="r"/>
            <a:r>
              <a:rPr lang="en-US" dirty="0" err="1" smtClean="0"/>
              <a:t>N.N.Korelina</a:t>
            </a:r>
            <a:endParaRPr lang="en-US" dirty="0" smtClean="0"/>
          </a:p>
        </p:txBody>
      </p:sp>
      <p:sp>
        <p:nvSpPr>
          <p:cNvPr id="16" name="Date Placeholder 15">
            <a:extLst>
              <a:ext uri="{FF2B5EF4-FFF2-40B4-BE49-F238E27FC236}">
                <a16:creationId xmlns:a16="http://schemas.microsoft.com/office/drawing/2014/main" xmlns="" id="{4C66CD44-9C52-4CFB-8975-3B034BC5D7AC}"/>
              </a:ext>
            </a:extLst>
          </p:cNvPr>
          <p:cNvSpPr>
            <a:spLocks noGrp="1"/>
          </p:cNvSpPr>
          <p:nvPr>
            <p:ph type="dt" sz="half" idx="10"/>
          </p:nvPr>
        </p:nvSpPr>
        <p:spPr/>
        <p:txBody>
          <a:bodyPr/>
          <a:lstStyle/>
          <a:p>
            <a:pPr defTabSz="685766"/>
            <a:r>
              <a:rPr lang="ru-RU" smtClean="0">
                <a:solidFill>
                  <a:srgbClr val="3D4149">
                    <a:lumMod val="60000"/>
                    <a:lumOff val="40000"/>
                  </a:srgbClr>
                </a:solidFill>
                <a:latin typeface="Calibri" panose="020F0502020204030204"/>
              </a:rPr>
              <a:t>November, 2021</a:t>
            </a:r>
            <a:endParaRPr lang="en-US" dirty="0">
              <a:solidFill>
                <a:srgbClr val="3D4149">
                  <a:lumMod val="60000"/>
                  <a:lumOff val="40000"/>
                </a:srgbClr>
              </a:solidFill>
              <a:latin typeface="Calibri" panose="020F0502020204030204"/>
            </a:endParaRPr>
          </a:p>
        </p:txBody>
      </p:sp>
      <p:sp>
        <p:nvSpPr>
          <p:cNvPr id="17" name="Footer Placeholder 16">
            <a:extLst>
              <a:ext uri="{FF2B5EF4-FFF2-40B4-BE49-F238E27FC236}">
                <a16:creationId xmlns:a16="http://schemas.microsoft.com/office/drawing/2014/main" xmlns="" id="{67294BB8-BC44-4C40-92EC-EEECFE98308E}"/>
              </a:ext>
            </a:extLst>
          </p:cNvPr>
          <p:cNvSpPr>
            <a:spLocks noGrp="1"/>
          </p:cNvSpPr>
          <p:nvPr>
            <p:ph type="ftr" sz="quarter" idx="11"/>
          </p:nvPr>
        </p:nvSpPr>
        <p:spPr/>
        <p:txBody>
          <a:bodyPr/>
          <a:lstStyle/>
          <a:p>
            <a:pPr defTabSz="685766"/>
            <a:r>
              <a:rPr lang="en-US" dirty="0" smtClean="0">
                <a:solidFill>
                  <a:srgbClr val="3D4149">
                    <a:lumMod val="60000"/>
                    <a:lumOff val="40000"/>
                  </a:srgbClr>
                </a:solidFill>
                <a:latin typeface="Calibri" panose="020F0502020204030204"/>
              </a:rPr>
              <a:t>Perm, School 50</a:t>
            </a:r>
            <a:endParaRPr lang="en-US" dirty="0">
              <a:solidFill>
                <a:srgbClr val="3D4149">
                  <a:lumMod val="60000"/>
                  <a:lumOff val="40000"/>
                </a:srgbClr>
              </a:solidFill>
              <a:latin typeface="Calibri" panose="020F0502020204030204"/>
            </a:endParaRPr>
          </a:p>
        </p:txBody>
      </p:sp>
      <p:sp>
        <p:nvSpPr>
          <p:cNvPr id="18" name="Slide Number Placeholder 17">
            <a:extLst>
              <a:ext uri="{FF2B5EF4-FFF2-40B4-BE49-F238E27FC236}">
                <a16:creationId xmlns:a16="http://schemas.microsoft.com/office/drawing/2014/main" xmlns="" id="{3CE9D0F3-9133-42C7-9A2F-EE6DD2CB4D45}"/>
              </a:ext>
            </a:extLst>
          </p:cNvPr>
          <p:cNvSpPr>
            <a:spLocks noGrp="1"/>
          </p:cNvSpPr>
          <p:nvPr>
            <p:ph type="sldNum" sz="quarter" idx="12"/>
          </p:nvPr>
        </p:nvSpPr>
        <p:spPr/>
        <p:txBody>
          <a:bodyPr/>
          <a:lstStyle/>
          <a:p>
            <a:pPr defTabSz="685766"/>
            <a:fld id="{D325CB3F-26C9-44D7-A7CB-40F86C5CE4B1}" type="slidenum">
              <a:rPr lang="en-US">
                <a:solidFill>
                  <a:srgbClr val="3D4149">
                    <a:lumMod val="60000"/>
                    <a:lumOff val="40000"/>
                  </a:srgbClr>
                </a:solidFill>
                <a:latin typeface="Calibri" panose="020F0502020204030204"/>
              </a:rPr>
              <a:pPr defTabSz="685766"/>
              <a:t>1</a:t>
            </a:fld>
            <a:endParaRPr lang="en-US">
              <a:solidFill>
                <a:srgbClr val="3D4149">
                  <a:lumMod val="60000"/>
                  <a:lumOff val="40000"/>
                </a:srgbClr>
              </a:solidFill>
              <a:latin typeface="Calibri" panose="020F0502020204030204"/>
            </a:endParaRPr>
          </a:p>
        </p:txBody>
      </p:sp>
      <p:pic>
        <p:nvPicPr>
          <p:cNvPr id="6" name="Рисунок 5"/>
          <p:cNvPicPr>
            <a:picLocks noGrp="1" noChangeAspect="1"/>
          </p:cNvPicPr>
          <p:nvPr>
            <p:ph type="pic" sz="quarter" idx="13"/>
          </p:nvPr>
        </p:nvPicPr>
        <p:blipFill>
          <a:blip r:embed="rId4" cstate="print">
            <a:extLst>
              <a:ext uri="{28A0092B-C50C-407E-A947-70E740481C1C}">
                <a14:useLocalDpi xmlns:a14="http://schemas.microsoft.com/office/drawing/2010/main" xmlns="" val="0"/>
              </a:ext>
            </a:extLst>
          </a:blip>
          <a:srcRect t="6597" b="6597"/>
          <a:stretch>
            <a:fillRect/>
          </a:stretch>
        </p:blipFill>
        <p:spPr/>
      </p:pic>
      <p:grpSp>
        <p:nvGrpSpPr>
          <p:cNvPr id="29" name="Group 28">
            <a:extLst>
              <a:ext uri="{FF2B5EF4-FFF2-40B4-BE49-F238E27FC236}">
                <a16:creationId xmlns:a16="http://schemas.microsoft.com/office/drawing/2014/main" xmlns="" id="{C2F326B7-A33E-400E-9F0E-1EFDBA38AABA}"/>
              </a:ext>
            </a:extLst>
          </p:cNvPr>
          <p:cNvGrpSpPr/>
          <p:nvPr/>
        </p:nvGrpSpPr>
        <p:grpSpPr>
          <a:xfrm>
            <a:off x="288711" y="311094"/>
            <a:ext cx="941283" cy="800358"/>
            <a:chOff x="10751357" y="459498"/>
            <a:chExt cx="1255044" cy="1067144"/>
          </a:xfrm>
        </p:grpSpPr>
        <p:sp>
          <p:nvSpPr>
            <p:cNvPr id="30" name="TextBox 29">
              <a:extLst>
                <a:ext uri="{FF2B5EF4-FFF2-40B4-BE49-F238E27FC236}">
                  <a16:creationId xmlns:a16="http://schemas.microsoft.com/office/drawing/2014/main" xmlns="" id="{AF96EAE3-A58C-475A-9006-147D23982296}"/>
                </a:ext>
              </a:extLst>
            </p:cNvPr>
            <p:cNvSpPr txBox="1"/>
            <p:nvPr/>
          </p:nvSpPr>
          <p:spPr>
            <a:xfrm>
              <a:off x="10751357" y="1188087"/>
              <a:ext cx="1255044" cy="338555"/>
            </a:xfrm>
            <a:prstGeom prst="rect">
              <a:avLst/>
            </a:prstGeom>
            <a:noFill/>
          </p:spPr>
          <p:txBody>
            <a:bodyPr wrap="none" rtlCol="0">
              <a:spAutoFit/>
            </a:bodyPr>
            <a:lstStyle/>
            <a:p>
              <a:pPr defTabSz="685800"/>
              <a:r>
                <a:rPr lang="en-US" sz="1050" b="1">
                  <a:solidFill>
                    <a:schemeClr val="accent4"/>
                  </a:solidFill>
                  <a:latin typeface="Open Sans Light" panose="020B0306030504020204" pitchFamily="34" charset="0"/>
                  <a:ea typeface="Open Sans Light" panose="020B0306030504020204" pitchFamily="34" charset="0"/>
                  <a:cs typeface="Open Sans Light" panose="020B0306030504020204" pitchFamily="34" charset="0"/>
                </a:rPr>
                <a:t>YOUR</a:t>
              </a:r>
              <a:r>
                <a:rPr lang="en-US" sz="1050" b="1">
                  <a:solidFill>
                    <a:schemeClr val="bg2">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50" b="1">
                  <a:solidFill>
                    <a:schemeClr val="bg2">
                      <a:lumMod val="75000"/>
                    </a:schemeClr>
                  </a:solidFill>
                  <a:latin typeface="Open Sans Light" panose="020B0306030504020204" pitchFamily="34" charset="0"/>
                  <a:ea typeface="Open Sans Light" panose="020B0306030504020204" pitchFamily="34" charset="0"/>
                  <a:cs typeface="Open Sans Light" panose="020B0306030504020204" pitchFamily="34" charset="0"/>
                </a:rPr>
                <a:t>LOGO</a:t>
              </a:r>
              <a:endParaRPr lang="en-US" sz="1050" b="1" dirty="0">
                <a:solidFill>
                  <a:schemeClr val="bg2">
                    <a:lumMod val="7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1" name="Group 30">
              <a:extLst>
                <a:ext uri="{FF2B5EF4-FFF2-40B4-BE49-F238E27FC236}">
                  <a16:creationId xmlns:a16="http://schemas.microsoft.com/office/drawing/2014/main" xmlns="" id="{FA86DCAE-198B-427C-AC2A-FC60D38CB68C}"/>
                </a:ext>
              </a:extLst>
            </p:cNvPr>
            <p:cNvGrpSpPr/>
            <p:nvPr/>
          </p:nvGrpSpPr>
          <p:grpSpPr>
            <a:xfrm>
              <a:off x="11027410" y="459498"/>
              <a:ext cx="640080" cy="690983"/>
              <a:chOff x="3134012" y="124947"/>
              <a:chExt cx="640080" cy="690983"/>
            </a:xfrm>
          </p:grpSpPr>
          <p:sp>
            <p:nvSpPr>
              <p:cNvPr id="32" name="Freeform: Shape 31">
                <a:extLst>
                  <a:ext uri="{FF2B5EF4-FFF2-40B4-BE49-F238E27FC236}">
                    <a16:creationId xmlns:a16="http://schemas.microsoft.com/office/drawing/2014/main" xmlns="" id="{D7F5C9F7-BDAF-4DB7-9C07-434837F5B946}"/>
                  </a:ext>
                </a:extLst>
              </p:cNvPr>
              <p:cNvSpPr/>
              <p:nvPr/>
            </p:nvSpPr>
            <p:spPr>
              <a:xfrm>
                <a:off x="3171524" y="124947"/>
                <a:ext cx="565056" cy="330564"/>
              </a:xfrm>
              <a:custGeom>
                <a:avLst/>
                <a:gdLst>
                  <a:gd name="connsiteX0" fmla="*/ 1414207 w 2910856"/>
                  <a:gd name="connsiteY0" fmla="*/ 0 h 1702882"/>
                  <a:gd name="connsiteX1" fmla="*/ 2910856 w 2910856"/>
                  <a:gd name="connsiteY1" fmla="*/ 883002 h 1702882"/>
                  <a:gd name="connsiteX2" fmla="*/ 2753900 w 2910856"/>
                  <a:gd name="connsiteY2" fmla="*/ 973921 h 1702882"/>
                  <a:gd name="connsiteX3" fmla="*/ 2754201 w 2910856"/>
                  <a:gd name="connsiteY3" fmla="*/ 974098 h 1702882"/>
                  <a:gd name="connsiteX4" fmla="*/ 2626020 w 2910856"/>
                  <a:gd name="connsiteY4" fmla="*/ 1048462 h 1702882"/>
                  <a:gd name="connsiteX5" fmla="*/ 1452957 w 2910856"/>
                  <a:gd name="connsiteY5" fmla="*/ 356371 h 1702882"/>
                  <a:gd name="connsiteX6" fmla="*/ 1407834 w 2910856"/>
                  <a:gd name="connsiteY6" fmla="*/ 332274 h 1702882"/>
                  <a:gd name="connsiteX7" fmla="*/ 1118892 w 2910856"/>
                  <a:gd name="connsiteY7" fmla="*/ 499648 h 1702882"/>
                  <a:gd name="connsiteX8" fmla="*/ 2333008 w 2910856"/>
                  <a:gd name="connsiteY8" fmla="*/ 1217730 h 1702882"/>
                  <a:gd name="connsiteX9" fmla="*/ 1495477 w 2910856"/>
                  <a:gd name="connsiteY9" fmla="*/ 1702882 h 1702882"/>
                  <a:gd name="connsiteX10" fmla="*/ 0 w 2910856"/>
                  <a:gd name="connsiteY10" fmla="*/ 820439 h 1702882"/>
                  <a:gd name="connsiteX11" fmla="*/ 5327 w 2910856"/>
                  <a:gd name="connsiteY11" fmla="*/ 817349 h 1702882"/>
                  <a:gd name="connsiteX12" fmla="*/ 52153 w 2910856"/>
                  <a:gd name="connsiteY12" fmla="*/ 790183 h 1702882"/>
                  <a:gd name="connsiteX13" fmla="*/ 284252 w 2910856"/>
                  <a:gd name="connsiteY13" fmla="*/ 655532 h 1702882"/>
                  <a:gd name="connsiteX14" fmla="*/ 1478492 w 2910856"/>
                  <a:gd name="connsiteY14" fmla="*/ 1360223 h 1702882"/>
                  <a:gd name="connsiteX15" fmla="*/ 1478497 w 2910856"/>
                  <a:gd name="connsiteY15" fmla="*/ 1360225 h 1702882"/>
                  <a:gd name="connsiteX16" fmla="*/ 1478511 w 2910856"/>
                  <a:gd name="connsiteY16" fmla="*/ 1360234 h 1702882"/>
                  <a:gd name="connsiteX17" fmla="*/ 1496558 w 2910856"/>
                  <a:gd name="connsiteY17" fmla="*/ 1369859 h 1702882"/>
                  <a:gd name="connsiteX18" fmla="*/ 1735064 w 2910856"/>
                  <a:gd name="connsiteY18" fmla="*/ 1231701 h 1702882"/>
                  <a:gd name="connsiteX19" fmla="*/ 523363 w 2910856"/>
                  <a:gd name="connsiteY19" fmla="*/ 516814 h 1702882"/>
                  <a:gd name="connsiteX20" fmla="*/ 820220 w 2910856"/>
                  <a:gd name="connsiteY20" fmla="*/ 344595 h 17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10856" h="1702882">
                    <a:moveTo>
                      <a:pt x="1414207" y="0"/>
                    </a:moveTo>
                    <a:lnTo>
                      <a:pt x="2910856" y="883002"/>
                    </a:lnTo>
                    <a:lnTo>
                      <a:pt x="2753900" y="973921"/>
                    </a:lnTo>
                    <a:lnTo>
                      <a:pt x="2754201" y="974098"/>
                    </a:lnTo>
                    <a:lnTo>
                      <a:pt x="2626020" y="1048462"/>
                    </a:lnTo>
                    <a:lnTo>
                      <a:pt x="1452957" y="356371"/>
                    </a:lnTo>
                    <a:lnTo>
                      <a:pt x="1407834" y="332274"/>
                    </a:lnTo>
                    <a:lnTo>
                      <a:pt x="1118892" y="499648"/>
                    </a:lnTo>
                    <a:lnTo>
                      <a:pt x="2333008" y="1217730"/>
                    </a:lnTo>
                    <a:lnTo>
                      <a:pt x="1495477" y="1702882"/>
                    </a:lnTo>
                    <a:lnTo>
                      <a:pt x="0" y="820439"/>
                    </a:lnTo>
                    <a:cubicBezTo>
                      <a:pt x="1776" y="819409"/>
                      <a:pt x="3551" y="818379"/>
                      <a:pt x="5327" y="817349"/>
                    </a:cubicBezTo>
                    <a:cubicBezTo>
                      <a:pt x="20935" y="808294"/>
                      <a:pt x="36544" y="799238"/>
                      <a:pt x="52153" y="790183"/>
                    </a:cubicBezTo>
                    <a:cubicBezTo>
                      <a:pt x="129519" y="745299"/>
                      <a:pt x="206886" y="700416"/>
                      <a:pt x="284252" y="655532"/>
                    </a:cubicBezTo>
                    <a:lnTo>
                      <a:pt x="1478492" y="1360223"/>
                    </a:lnTo>
                    <a:cubicBezTo>
                      <a:pt x="1478494" y="1360224"/>
                      <a:pt x="1478495" y="1360224"/>
                      <a:pt x="1478497" y="1360225"/>
                    </a:cubicBezTo>
                    <a:cubicBezTo>
                      <a:pt x="1478502" y="1360228"/>
                      <a:pt x="1478506" y="1360231"/>
                      <a:pt x="1478511" y="1360234"/>
                    </a:cubicBezTo>
                    <a:lnTo>
                      <a:pt x="1496558" y="1369859"/>
                    </a:lnTo>
                    <a:lnTo>
                      <a:pt x="1735064" y="1231701"/>
                    </a:lnTo>
                    <a:lnTo>
                      <a:pt x="523363" y="516814"/>
                    </a:lnTo>
                    <a:lnTo>
                      <a:pt x="820220" y="34459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3" name="Freeform: Shape 32">
                <a:extLst>
                  <a:ext uri="{FF2B5EF4-FFF2-40B4-BE49-F238E27FC236}">
                    <a16:creationId xmlns:a16="http://schemas.microsoft.com/office/drawing/2014/main" xmlns="" id="{825D4FE0-9F3E-4D1C-97CF-EE6C6F2FC2AE}"/>
                  </a:ext>
                </a:extLst>
              </p:cNvPr>
              <p:cNvSpPr>
                <a:spLocks/>
              </p:cNvSpPr>
              <p:nvPr/>
            </p:nvSpPr>
            <p:spPr bwMode="auto">
              <a:xfrm flipH="1">
                <a:off x="3134012" y="322083"/>
                <a:ext cx="297491" cy="493847"/>
              </a:xfrm>
              <a:custGeom>
                <a:avLst/>
                <a:gdLst>
                  <a:gd name="connsiteX0" fmla="*/ 2804810 w 2804810"/>
                  <a:gd name="connsiteY0" fmla="*/ 0 h 4128021"/>
                  <a:gd name="connsiteX1" fmla="*/ 2271752 w 2804810"/>
                  <a:gd name="connsiteY1" fmla="*/ 277158 h 4128021"/>
                  <a:gd name="connsiteX2" fmla="*/ 2272787 w 2804810"/>
                  <a:gd name="connsiteY2" fmla="*/ 1354974 h 4128021"/>
                  <a:gd name="connsiteX3" fmla="*/ 532024 w 2804810"/>
                  <a:gd name="connsiteY3" fmla="*/ 2261188 h 4128021"/>
                  <a:gd name="connsiteX4" fmla="*/ 534248 w 2804810"/>
                  <a:gd name="connsiteY4" fmla="*/ 1180556 h 4128021"/>
                  <a:gd name="connsiteX5" fmla="*/ 0 w 2804810"/>
                  <a:gd name="connsiteY5" fmla="*/ 1458332 h 4128021"/>
                  <a:gd name="connsiteX6" fmla="*/ 0 w 2804810"/>
                  <a:gd name="connsiteY6" fmla="*/ 4128021 h 4128021"/>
                  <a:gd name="connsiteX7" fmla="*/ 532024 w 2804810"/>
                  <a:gd name="connsiteY7" fmla="*/ 3859484 h 4128021"/>
                  <a:gd name="connsiteX8" fmla="*/ 532024 w 2804810"/>
                  <a:gd name="connsiteY8" fmla="*/ 2808317 h 4128021"/>
                  <a:gd name="connsiteX9" fmla="*/ 2272787 w 2804810"/>
                  <a:gd name="connsiteY9" fmla="*/ 1902103 h 4128021"/>
                  <a:gd name="connsiteX10" fmla="*/ 2272787 w 2804810"/>
                  <a:gd name="connsiteY10" fmla="*/ 2979389 h 4128021"/>
                  <a:gd name="connsiteX11" fmla="*/ 2804810 w 2804810"/>
                  <a:gd name="connsiteY11" fmla="*/ 2710852 h 412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04810" h="4128021">
                    <a:moveTo>
                      <a:pt x="2804810" y="0"/>
                    </a:moveTo>
                    <a:lnTo>
                      <a:pt x="2271752" y="277158"/>
                    </a:lnTo>
                    <a:lnTo>
                      <a:pt x="2272787" y="1354974"/>
                    </a:lnTo>
                    <a:lnTo>
                      <a:pt x="532024" y="2261188"/>
                    </a:lnTo>
                    <a:cubicBezTo>
                      <a:pt x="532765" y="1900977"/>
                      <a:pt x="533507" y="1540767"/>
                      <a:pt x="534248" y="1180556"/>
                    </a:cubicBezTo>
                    <a:lnTo>
                      <a:pt x="0" y="1458332"/>
                    </a:lnTo>
                    <a:lnTo>
                      <a:pt x="0" y="4128021"/>
                    </a:lnTo>
                    <a:lnTo>
                      <a:pt x="532024" y="3859484"/>
                    </a:lnTo>
                    <a:lnTo>
                      <a:pt x="532024" y="2808317"/>
                    </a:lnTo>
                    <a:lnTo>
                      <a:pt x="2272787" y="1902103"/>
                    </a:lnTo>
                    <a:lnTo>
                      <a:pt x="2272787" y="2979389"/>
                    </a:lnTo>
                    <a:lnTo>
                      <a:pt x="2804810" y="27108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4" name="Freeform: Shape 33">
                <a:extLst>
                  <a:ext uri="{FF2B5EF4-FFF2-40B4-BE49-F238E27FC236}">
                    <a16:creationId xmlns:a16="http://schemas.microsoft.com/office/drawing/2014/main" xmlns="" id="{287492CC-E3BE-4A50-A8E1-D815116936B9}"/>
                  </a:ext>
                </a:extLst>
              </p:cNvPr>
              <p:cNvSpPr>
                <a:spLocks/>
              </p:cNvSpPr>
              <p:nvPr/>
            </p:nvSpPr>
            <p:spPr bwMode="auto">
              <a:xfrm flipH="1">
                <a:off x="3482544" y="318489"/>
                <a:ext cx="291548" cy="493776"/>
              </a:xfrm>
              <a:custGeom>
                <a:avLst/>
                <a:gdLst>
                  <a:gd name="connsiteX0" fmla="*/ 885964 w 2804810"/>
                  <a:gd name="connsiteY0" fmla="*/ 1540658 h 4128021"/>
                  <a:gd name="connsiteX1" fmla="*/ 885964 w 2804810"/>
                  <a:gd name="connsiteY1" fmla="*/ 2083612 h 4128021"/>
                  <a:gd name="connsiteX2" fmla="*/ 1902385 w 2804810"/>
                  <a:gd name="connsiteY2" fmla="*/ 2613718 h 4128021"/>
                  <a:gd name="connsiteX3" fmla="*/ 1902385 w 2804810"/>
                  <a:gd name="connsiteY3" fmla="*/ 2070763 h 4128021"/>
                  <a:gd name="connsiteX4" fmla="*/ 529798 w 2804810"/>
                  <a:gd name="connsiteY4" fmla="*/ 819332 h 4128021"/>
                  <a:gd name="connsiteX5" fmla="*/ 2272787 w 2804810"/>
                  <a:gd name="connsiteY5" fmla="*/ 1726869 h 4128021"/>
                  <a:gd name="connsiteX6" fmla="*/ 2272099 w 2804810"/>
                  <a:gd name="connsiteY6" fmla="*/ 2806539 h 4128021"/>
                  <a:gd name="connsiteX7" fmla="*/ 2272444 w 2804810"/>
                  <a:gd name="connsiteY7" fmla="*/ 3334294 h 4128021"/>
                  <a:gd name="connsiteX8" fmla="*/ 529798 w 2804810"/>
                  <a:gd name="connsiteY8" fmla="*/ 2456484 h 4128021"/>
                  <a:gd name="connsiteX9" fmla="*/ 0 w 2804810"/>
                  <a:gd name="connsiteY9" fmla="*/ 0 h 4128021"/>
                  <a:gd name="connsiteX10" fmla="*/ 0 w 2804810"/>
                  <a:gd name="connsiteY10" fmla="*/ 2710852 h 4128021"/>
                  <a:gd name="connsiteX11" fmla="*/ 529798 w 2804810"/>
                  <a:gd name="connsiteY11" fmla="*/ 2979389 h 4128021"/>
                  <a:gd name="connsiteX12" fmla="*/ 529798 w 2804810"/>
                  <a:gd name="connsiteY12" fmla="*/ 2977784 h 4128021"/>
                  <a:gd name="connsiteX13" fmla="*/ 2272785 w 2804810"/>
                  <a:gd name="connsiteY13" fmla="*/ 3855766 h 4128021"/>
                  <a:gd name="connsiteX14" fmla="*/ 2272787 w 2804810"/>
                  <a:gd name="connsiteY14" fmla="*/ 3859484 h 4128021"/>
                  <a:gd name="connsiteX15" fmla="*/ 2804810 w 2804810"/>
                  <a:gd name="connsiteY15" fmla="*/ 4128021 h 4128021"/>
                  <a:gd name="connsiteX16" fmla="*/ 2804810 w 2804810"/>
                  <a:gd name="connsiteY16" fmla="*/ 1458332 h 4128021"/>
                  <a:gd name="connsiteX0" fmla="*/ 885964 w 2804810"/>
                  <a:gd name="connsiteY0" fmla="*/ 1540658 h 4282402"/>
                  <a:gd name="connsiteX1" fmla="*/ 885964 w 2804810"/>
                  <a:gd name="connsiteY1" fmla="*/ 2083612 h 4282402"/>
                  <a:gd name="connsiteX2" fmla="*/ 1902385 w 2804810"/>
                  <a:gd name="connsiteY2" fmla="*/ 2613718 h 4282402"/>
                  <a:gd name="connsiteX3" fmla="*/ 1902385 w 2804810"/>
                  <a:gd name="connsiteY3" fmla="*/ 2070763 h 4282402"/>
                  <a:gd name="connsiteX4" fmla="*/ 885964 w 2804810"/>
                  <a:gd name="connsiteY4" fmla="*/ 1540658 h 4282402"/>
                  <a:gd name="connsiteX5" fmla="*/ 529798 w 2804810"/>
                  <a:gd name="connsiteY5" fmla="*/ 819332 h 4282402"/>
                  <a:gd name="connsiteX6" fmla="*/ 2272787 w 2804810"/>
                  <a:gd name="connsiteY6" fmla="*/ 1726869 h 4282402"/>
                  <a:gd name="connsiteX7" fmla="*/ 2272099 w 2804810"/>
                  <a:gd name="connsiteY7" fmla="*/ 2806539 h 4282402"/>
                  <a:gd name="connsiteX8" fmla="*/ 2272444 w 2804810"/>
                  <a:gd name="connsiteY8" fmla="*/ 3334294 h 4282402"/>
                  <a:gd name="connsiteX9" fmla="*/ 529798 w 2804810"/>
                  <a:gd name="connsiteY9" fmla="*/ 2456484 h 4282402"/>
                  <a:gd name="connsiteX10" fmla="*/ 529798 w 2804810"/>
                  <a:gd name="connsiteY10" fmla="*/ 819332 h 4282402"/>
                  <a:gd name="connsiteX11" fmla="*/ 0 w 2804810"/>
                  <a:gd name="connsiteY11" fmla="*/ 0 h 4282402"/>
                  <a:gd name="connsiteX12" fmla="*/ 0 w 2804810"/>
                  <a:gd name="connsiteY12" fmla="*/ 2710852 h 4282402"/>
                  <a:gd name="connsiteX13" fmla="*/ 529798 w 2804810"/>
                  <a:gd name="connsiteY13" fmla="*/ 2979389 h 4282402"/>
                  <a:gd name="connsiteX14" fmla="*/ 529798 w 2804810"/>
                  <a:gd name="connsiteY14" fmla="*/ 2977784 h 4282402"/>
                  <a:gd name="connsiteX15" fmla="*/ 2272785 w 2804810"/>
                  <a:gd name="connsiteY15" fmla="*/ 3855766 h 4282402"/>
                  <a:gd name="connsiteX16" fmla="*/ 2804810 w 2804810"/>
                  <a:gd name="connsiteY16" fmla="*/ 4128021 h 4282402"/>
                  <a:gd name="connsiteX17" fmla="*/ 2804810 w 2804810"/>
                  <a:gd name="connsiteY17" fmla="*/ 1458332 h 4282402"/>
                  <a:gd name="connsiteX18" fmla="*/ 0 w 2804810"/>
                  <a:gd name="connsiteY18" fmla="*/ 0 h 4282402"/>
                  <a:gd name="connsiteX0" fmla="*/ 885964 w 2804810"/>
                  <a:gd name="connsiteY0" fmla="*/ 1540658 h 4128021"/>
                  <a:gd name="connsiteX1" fmla="*/ 885964 w 2804810"/>
                  <a:gd name="connsiteY1" fmla="*/ 2083612 h 4128021"/>
                  <a:gd name="connsiteX2" fmla="*/ 1902385 w 2804810"/>
                  <a:gd name="connsiteY2" fmla="*/ 2613718 h 4128021"/>
                  <a:gd name="connsiteX3" fmla="*/ 1902385 w 2804810"/>
                  <a:gd name="connsiteY3" fmla="*/ 2070763 h 4128021"/>
                  <a:gd name="connsiteX4" fmla="*/ 885964 w 2804810"/>
                  <a:gd name="connsiteY4" fmla="*/ 1540658 h 4128021"/>
                  <a:gd name="connsiteX5" fmla="*/ 529798 w 2804810"/>
                  <a:gd name="connsiteY5" fmla="*/ 819332 h 4128021"/>
                  <a:gd name="connsiteX6" fmla="*/ 2272787 w 2804810"/>
                  <a:gd name="connsiteY6" fmla="*/ 1726869 h 4128021"/>
                  <a:gd name="connsiteX7" fmla="*/ 2272099 w 2804810"/>
                  <a:gd name="connsiteY7" fmla="*/ 2806539 h 4128021"/>
                  <a:gd name="connsiteX8" fmla="*/ 2272444 w 2804810"/>
                  <a:gd name="connsiteY8" fmla="*/ 3334294 h 4128021"/>
                  <a:gd name="connsiteX9" fmla="*/ 529798 w 2804810"/>
                  <a:gd name="connsiteY9" fmla="*/ 2456484 h 4128021"/>
                  <a:gd name="connsiteX10" fmla="*/ 529798 w 2804810"/>
                  <a:gd name="connsiteY10" fmla="*/ 819332 h 4128021"/>
                  <a:gd name="connsiteX11" fmla="*/ 0 w 2804810"/>
                  <a:gd name="connsiteY11" fmla="*/ 0 h 4128021"/>
                  <a:gd name="connsiteX12" fmla="*/ 0 w 2804810"/>
                  <a:gd name="connsiteY12" fmla="*/ 2710852 h 4128021"/>
                  <a:gd name="connsiteX13" fmla="*/ 529798 w 2804810"/>
                  <a:gd name="connsiteY13" fmla="*/ 2979389 h 4128021"/>
                  <a:gd name="connsiteX14" fmla="*/ 529798 w 2804810"/>
                  <a:gd name="connsiteY14" fmla="*/ 2977784 h 4128021"/>
                  <a:gd name="connsiteX15" fmla="*/ 2804810 w 2804810"/>
                  <a:gd name="connsiteY15" fmla="*/ 4128021 h 4128021"/>
                  <a:gd name="connsiteX16" fmla="*/ 2804810 w 2804810"/>
                  <a:gd name="connsiteY16" fmla="*/ 1458332 h 4128021"/>
                  <a:gd name="connsiteX17" fmla="*/ 0 w 2804810"/>
                  <a:gd name="connsiteY17" fmla="*/ 0 h 4128021"/>
                  <a:gd name="connsiteX0" fmla="*/ 885964 w 2804810"/>
                  <a:gd name="connsiteY0" fmla="*/ 1540658 h 4128021"/>
                  <a:gd name="connsiteX1" fmla="*/ 885964 w 2804810"/>
                  <a:gd name="connsiteY1" fmla="*/ 2083612 h 4128021"/>
                  <a:gd name="connsiteX2" fmla="*/ 1902385 w 2804810"/>
                  <a:gd name="connsiteY2" fmla="*/ 2613718 h 4128021"/>
                  <a:gd name="connsiteX3" fmla="*/ 1902385 w 2804810"/>
                  <a:gd name="connsiteY3" fmla="*/ 2070763 h 4128021"/>
                  <a:gd name="connsiteX4" fmla="*/ 885964 w 2804810"/>
                  <a:gd name="connsiteY4" fmla="*/ 1540658 h 4128021"/>
                  <a:gd name="connsiteX5" fmla="*/ 529798 w 2804810"/>
                  <a:gd name="connsiteY5" fmla="*/ 819332 h 4128021"/>
                  <a:gd name="connsiteX6" fmla="*/ 2272787 w 2804810"/>
                  <a:gd name="connsiteY6" fmla="*/ 1726869 h 4128021"/>
                  <a:gd name="connsiteX7" fmla="*/ 2272099 w 2804810"/>
                  <a:gd name="connsiteY7" fmla="*/ 2806539 h 4128021"/>
                  <a:gd name="connsiteX8" fmla="*/ 2272444 w 2804810"/>
                  <a:gd name="connsiteY8" fmla="*/ 3334294 h 4128021"/>
                  <a:gd name="connsiteX9" fmla="*/ 529798 w 2804810"/>
                  <a:gd name="connsiteY9" fmla="*/ 2456484 h 4128021"/>
                  <a:gd name="connsiteX10" fmla="*/ 529798 w 2804810"/>
                  <a:gd name="connsiteY10" fmla="*/ 819332 h 4128021"/>
                  <a:gd name="connsiteX11" fmla="*/ 0 w 2804810"/>
                  <a:gd name="connsiteY11" fmla="*/ 0 h 4128021"/>
                  <a:gd name="connsiteX12" fmla="*/ 0 w 2804810"/>
                  <a:gd name="connsiteY12" fmla="*/ 2710852 h 4128021"/>
                  <a:gd name="connsiteX13" fmla="*/ 529798 w 2804810"/>
                  <a:gd name="connsiteY13" fmla="*/ 2979389 h 4128021"/>
                  <a:gd name="connsiteX14" fmla="*/ 2804810 w 2804810"/>
                  <a:gd name="connsiteY14" fmla="*/ 4128021 h 4128021"/>
                  <a:gd name="connsiteX15" fmla="*/ 2804810 w 2804810"/>
                  <a:gd name="connsiteY15" fmla="*/ 1458332 h 4128021"/>
                  <a:gd name="connsiteX16" fmla="*/ 0 w 2804810"/>
                  <a:gd name="connsiteY16" fmla="*/ 0 h 4128021"/>
                  <a:gd name="connsiteX0" fmla="*/ 885964 w 2804810"/>
                  <a:gd name="connsiteY0" fmla="*/ 1540658 h 4128021"/>
                  <a:gd name="connsiteX1" fmla="*/ 885964 w 2804810"/>
                  <a:gd name="connsiteY1" fmla="*/ 2083612 h 4128021"/>
                  <a:gd name="connsiteX2" fmla="*/ 1902385 w 2804810"/>
                  <a:gd name="connsiteY2" fmla="*/ 2613718 h 4128021"/>
                  <a:gd name="connsiteX3" fmla="*/ 1902385 w 2804810"/>
                  <a:gd name="connsiteY3" fmla="*/ 2070763 h 4128021"/>
                  <a:gd name="connsiteX4" fmla="*/ 885964 w 2804810"/>
                  <a:gd name="connsiteY4" fmla="*/ 1540658 h 4128021"/>
                  <a:gd name="connsiteX5" fmla="*/ 529798 w 2804810"/>
                  <a:gd name="connsiteY5" fmla="*/ 819332 h 4128021"/>
                  <a:gd name="connsiteX6" fmla="*/ 2272787 w 2804810"/>
                  <a:gd name="connsiteY6" fmla="*/ 1726869 h 4128021"/>
                  <a:gd name="connsiteX7" fmla="*/ 2272099 w 2804810"/>
                  <a:gd name="connsiteY7" fmla="*/ 2806539 h 4128021"/>
                  <a:gd name="connsiteX8" fmla="*/ 2272444 w 2804810"/>
                  <a:gd name="connsiteY8" fmla="*/ 3334294 h 4128021"/>
                  <a:gd name="connsiteX9" fmla="*/ 529798 w 2804810"/>
                  <a:gd name="connsiteY9" fmla="*/ 2456484 h 4128021"/>
                  <a:gd name="connsiteX10" fmla="*/ 529798 w 2804810"/>
                  <a:gd name="connsiteY10" fmla="*/ 819332 h 4128021"/>
                  <a:gd name="connsiteX11" fmla="*/ 0 w 2804810"/>
                  <a:gd name="connsiteY11" fmla="*/ 0 h 4128021"/>
                  <a:gd name="connsiteX12" fmla="*/ 0 w 2804810"/>
                  <a:gd name="connsiteY12" fmla="*/ 2710852 h 4128021"/>
                  <a:gd name="connsiteX13" fmla="*/ 2804810 w 2804810"/>
                  <a:gd name="connsiteY13" fmla="*/ 4128021 h 4128021"/>
                  <a:gd name="connsiteX14" fmla="*/ 2804810 w 2804810"/>
                  <a:gd name="connsiteY14" fmla="*/ 1458332 h 4128021"/>
                  <a:gd name="connsiteX15" fmla="*/ 0 w 2804810"/>
                  <a:gd name="connsiteY15" fmla="*/ 0 h 412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4810" h="4128021">
                    <a:moveTo>
                      <a:pt x="885964" y="1540658"/>
                    </a:moveTo>
                    <a:lnTo>
                      <a:pt x="885964" y="2083612"/>
                    </a:lnTo>
                    <a:lnTo>
                      <a:pt x="1902385" y="2613718"/>
                    </a:lnTo>
                    <a:lnTo>
                      <a:pt x="1902385" y="2070763"/>
                    </a:lnTo>
                    <a:lnTo>
                      <a:pt x="885964" y="1540658"/>
                    </a:lnTo>
                    <a:close/>
                    <a:moveTo>
                      <a:pt x="529798" y="819332"/>
                    </a:moveTo>
                    <a:lnTo>
                      <a:pt x="2272787" y="1726869"/>
                    </a:lnTo>
                    <a:cubicBezTo>
                      <a:pt x="2272558" y="2086759"/>
                      <a:pt x="2272328" y="2446649"/>
                      <a:pt x="2272099" y="2806539"/>
                    </a:cubicBezTo>
                    <a:lnTo>
                      <a:pt x="2272444" y="3334294"/>
                    </a:lnTo>
                    <a:lnTo>
                      <a:pt x="529798" y="2456484"/>
                    </a:lnTo>
                    <a:lnTo>
                      <a:pt x="529798" y="819332"/>
                    </a:lnTo>
                    <a:close/>
                    <a:moveTo>
                      <a:pt x="0" y="0"/>
                    </a:moveTo>
                    <a:lnTo>
                      <a:pt x="0" y="2710852"/>
                    </a:lnTo>
                    <a:lnTo>
                      <a:pt x="2804810" y="4128021"/>
                    </a:lnTo>
                    <a:lnTo>
                      <a:pt x="2804810" y="145833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grpSp>
      </p:grpSp>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8022" y="227684"/>
            <a:ext cx="1317396" cy="1259704"/>
          </a:xfrm>
          <a:prstGeom prst="rect">
            <a:avLst/>
          </a:prstGeom>
        </p:spPr>
      </p:pic>
    </p:spTree>
    <p:extLst>
      <p:ext uri="{BB962C8B-B14F-4D97-AF65-F5344CB8AC3E}">
        <p14:creationId xmlns:p14="http://schemas.microsoft.com/office/powerpoint/2010/main" xmlns="" val="20273059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7"/>
            <a:ext cx="5370237" cy="702460"/>
          </a:xfrm>
        </p:spPr>
        <p:txBody>
          <a:bodyPr>
            <a:noAutofit/>
          </a:bodyPr>
          <a:lstStyle/>
          <a:p>
            <a:r>
              <a:rPr lang="ru-RU" sz="2800" b="0" dirty="0" smtClean="0"/>
              <a:t>Демонстрационный вариант</a:t>
            </a:r>
            <a:endParaRPr lang="ru-RU" sz="2800" b="0" dirty="0"/>
          </a:p>
        </p:txBody>
      </p:sp>
      <p:sp>
        <p:nvSpPr>
          <p:cNvPr id="3" name="Объект 2"/>
          <p:cNvSpPr>
            <a:spLocks noGrp="1"/>
          </p:cNvSpPr>
          <p:nvPr>
            <p:ph idx="1"/>
          </p:nvPr>
        </p:nvSpPr>
        <p:spPr/>
        <p:txBody>
          <a:bodyPr>
            <a:normAutofit/>
          </a:bodyPr>
          <a:lstStyle/>
          <a:p>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10</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40.1</a:t>
            </a:r>
            <a:endParaRPr lang="ru-RU" sz="3200" dirty="0"/>
          </a:p>
        </p:txBody>
      </p:sp>
      <p:pic>
        <p:nvPicPr>
          <p:cNvPr id="8" name="Рисунок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8227" y="838987"/>
            <a:ext cx="6080288" cy="5797483"/>
          </a:xfrm>
          <a:prstGeom prst="rect">
            <a:avLst/>
          </a:prstGeom>
        </p:spPr>
      </p:pic>
    </p:spTree>
    <p:extLst>
      <p:ext uri="{BB962C8B-B14F-4D97-AF65-F5344CB8AC3E}">
        <p14:creationId xmlns:p14="http://schemas.microsoft.com/office/powerpoint/2010/main" xmlns="" val="2107633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7"/>
            <a:ext cx="5370237" cy="702460"/>
          </a:xfrm>
        </p:spPr>
        <p:txBody>
          <a:bodyPr>
            <a:noAutofit/>
          </a:bodyPr>
          <a:lstStyle/>
          <a:p>
            <a:endParaRPr lang="ru-RU" sz="2800" b="0" dirty="0"/>
          </a:p>
        </p:txBody>
      </p:sp>
      <p:sp>
        <p:nvSpPr>
          <p:cNvPr id="3" name="Объект 2"/>
          <p:cNvSpPr>
            <a:spLocks noGrp="1"/>
          </p:cNvSpPr>
          <p:nvPr>
            <p:ph idx="1"/>
          </p:nvPr>
        </p:nvSpPr>
        <p:spPr/>
        <p:txBody>
          <a:bodyPr>
            <a:normAutofit/>
          </a:bodyPr>
          <a:lstStyle/>
          <a:p>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11</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pic>
        <p:nvPicPr>
          <p:cNvPr id="10" name="Рисунок 9"/>
          <p:cNvPicPr>
            <a:picLocks noChangeAspect="1"/>
          </p:cNvPicPr>
          <p:nvPr/>
        </p:nvPicPr>
        <p:blipFill>
          <a:blip r:embed="rId3" cstate="print"/>
          <a:stretch>
            <a:fillRect/>
          </a:stretch>
        </p:blipFill>
        <p:spPr>
          <a:xfrm>
            <a:off x="2361426" y="0"/>
            <a:ext cx="4421147" cy="6858000"/>
          </a:xfrm>
          <a:prstGeom prst="rect">
            <a:avLst/>
          </a:prstGeom>
        </p:spPr>
      </p:pic>
    </p:spTree>
    <p:extLst>
      <p:ext uri="{BB962C8B-B14F-4D97-AF65-F5344CB8AC3E}">
        <p14:creationId xmlns:p14="http://schemas.microsoft.com/office/powerpoint/2010/main" xmlns="" val="2980355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7"/>
            <a:ext cx="5370237" cy="702460"/>
          </a:xfrm>
        </p:spPr>
        <p:txBody>
          <a:bodyPr>
            <a:noAutofit/>
          </a:bodyPr>
          <a:lstStyle/>
          <a:p>
            <a:endParaRPr lang="ru-RU" sz="2800" b="0" dirty="0"/>
          </a:p>
        </p:txBody>
      </p:sp>
      <p:sp>
        <p:nvSpPr>
          <p:cNvPr id="3" name="Объект 2"/>
          <p:cNvSpPr>
            <a:spLocks noGrp="1"/>
          </p:cNvSpPr>
          <p:nvPr>
            <p:ph idx="1"/>
          </p:nvPr>
        </p:nvSpPr>
        <p:spPr/>
        <p:txBody>
          <a:bodyPr>
            <a:normAutofit/>
          </a:bodyPr>
          <a:lstStyle/>
          <a:p>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12</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pic>
        <p:nvPicPr>
          <p:cNvPr id="8" name="Рисунок 7"/>
          <p:cNvPicPr>
            <a:picLocks noChangeAspect="1"/>
          </p:cNvPicPr>
          <p:nvPr/>
        </p:nvPicPr>
        <p:blipFill>
          <a:blip r:embed="rId3" cstate="print"/>
          <a:stretch>
            <a:fillRect/>
          </a:stretch>
        </p:blipFill>
        <p:spPr>
          <a:xfrm>
            <a:off x="2315270" y="0"/>
            <a:ext cx="4513460" cy="6858000"/>
          </a:xfrm>
          <a:prstGeom prst="rect">
            <a:avLst/>
          </a:prstGeom>
        </p:spPr>
      </p:pic>
    </p:spTree>
    <p:extLst>
      <p:ext uri="{BB962C8B-B14F-4D97-AF65-F5344CB8AC3E}">
        <p14:creationId xmlns:p14="http://schemas.microsoft.com/office/powerpoint/2010/main" xmlns="" val="3381747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en-US" smtClean="0"/>
              <a:t>Perm, School 50</a:t>
            </a:r>
            <a:endParaRPr lang="en-US"/>
          </a:p>
        </p:txBody>
      </p:sp>
      <p:sp>
        <p:nvSpPr>
          <p:cNvPr id="3" name="Текст 2"/>
          <p:cNvSpPr>
            <a:spLocks noGrp="1"/>
          </p:cNvSpPr>
          <p:nvPr>
            <p:ph type="body" sz="quarter" idx="13"/>
          </p:nvPr>
        </p:nvSpPr>
        <p:spPr>
          <a:xfrm>
            <a:off x="737573" y="1715678"/>
            <a:ext cx="7671135" cy="4421171"/>
          </a:xfrm>
        </p:spPr>
        <p:txBody>
          <a:bodyPr>
            <a:normAutofit fontScale="70000" lnSpcReduction="20000"/>
          </a:bodyPr>
          <a:lstStyle/>
          <a:p>
            <a:r>
              <a:rPr lang="ru-RU" dirty="0" smtClean="0"/>
              <a:t>Необходимо выполнить проект о … на </a:t>
            </a:r>
            <a:r>
              <a:rPr lang="ru-RU" dirty="0"/>
              <a:t>основе </a:t>
            </a:r>
            <a:r>
              <a:rPr lang="ru-RU" dirty="0" smtClean="0"/>
              <a:t>данных. Это </a:t>
            </a:r>
            <a:r>
              <a:rPr lang="ru-RU" dirty="0"/>
              <a:t>могут </a:t>
            </a:r>
            <a:r>
              <a:rPr lang="ru-RU" dirty="0" smtClean="0"/>
              <a:t>быть данные </a:t>
            </a:r>
            <a:r>
              <a:rPr lang="ru-RU" dirty="0"/>
              <a:t>из любого </a:t>
            </a:r>
            <a:r>
              <a:rPr lang="ru-RU" dirty="0" smtClean="0"/>
              <a:t>источника, любого </a:t>
            </a:r>
            <a:r>
              <a:rPr lang="ru-RU" dirty="0"/>
              <a:t>города или </a:t>
            </a:r>
            <a:r>
              <a:rPr lang="ru-RU" dirty="0" smtClean="0"/>
              <a:t>страны. </a:t>
            </a:r>
            <a:r>
              <a:rPr lang="ru-RU" dirty="0" err="1" smtClean="0"/>
              <a:t>Zetland</a:t>
            </a:r>
            <a:r>
              <a:rPr lang="ru-RU" dirty="0"/>
              <a:t> </a:t>
            </a:r>
            <a:r>
              <a:rPr lang="ru-RU" dirty="0" smtClean="0"/>
              <a:t>– Z страна/город </a:t>
            </a:r>
            <a:r>
              <a:rPr lang="ru-RU" dirty="0"/>
              <a:t>(которая, как сообщают Интернет и разнообразные энциклопедии является пригородом Сиднея</a:t>
            </a:r>
            <a:r>
              <a:rPr lang="ru-RU" dirty="0" smtClean="0"/>
              <a:t>) – т.е. вымышленная. </a:t>
            </a:r>
            <a:r>
              <a:rPr lang="ru-RU" dirty="0"/>
              <a:t>В одном из видео заместитель </a:t>
            </a:r>
            <a:r>
              <a:rPr lang="ru-RU" dirty="0" smtClean="0"/>
              <a:t>Вербицкой М.В. упоминает: </a:t>
            </a:r>
            <a:r>
              <a:rPr lang="ru-RU" dirty="0"/>
              <a:t>"Мнение не должно быть связано со </a:t>
            </a:r>
            <a:r>
              <a:rPr lang="ru-RU" dirty="0" smtClean="0"/>
              <a:t>статистикой, а </a:t>
            </a:r>
            <a:r>
              <a:rPr lang="ru-RU" dirty="0"/>
              <a:t>с темой проекта в целом!" Е</a:t>
            </a:r>
            <a:r>
              <a:rPr lang="ru-RU" dirty="0" smtClean="0"/>
              <a:t>сть статистика и </a:t>
            </a:r>
            <a:r>
              <a:rPr lang="ru-RU" dirty="0"/>
              <a:t>есть тема </a:t>
            </a:r>
            <a:r>
              <a:rPr lang="ru-RU" dirty="0" smtClean="0"/>
              <a:t>проекта. Актуальным является </a:t>
            </a:r>
            <a:r>
              <a:rPr lang="ru-RU" dirty="0"/>
              <a:t>её </a:t>
            </a:r>
            <a:r>
              <a:rPr lang="ru-RU" dirty="0" smtClean="0"/>
              <a:t>изучение! </a:t>
            </a:r>
            <a:r>
              <a:rPr lang="ru-RU" dirty="0"/>
              <a:t>Название </a:t>
            </a:r>
            <a:r>
              <a:rPr lang="ru-RU" dirty="0" smtClean="0"/>
              <a:t>страны/города </a:t>
            </a:r>
            <a:r>
              <a:rPr lang="ru-RU" dirty="0"/>
              <a:t>роли не </a:t>
            </a:r>
            <a:r>
              <a:rPr lang="ru-RU" dirty="0" smtClean="0"/>
              <a:t>играет. Это </a:t>
            </a:r>
            <a:r>
              <a:rPr lang="ru-RU" dirty="0"/>
              <a:t>условная </a:t>
            </a:r>
            <a:r>
              <a:rPr lang="ru-RU" dirty="0" smtClean="0"/>
              <a:t>единица. </a:t>
            </a:r>
            <a:endParaRPr lang="ru-RU" dirty="0"/>
          </a:p>
        </p:txBody>
      </p:sp>
      <p:sp>
        <p:nvSpPr>
          <p:cNvPr id="4" name="Текст 3"/>
          <p:cNvSpPr>
            <a:spLocks noGrp="1"/>
          </p:cNvSpPr>
          <p:nvPr>
            <p:ph type="body" idx="1"/>
          </p:nvPr>
        </p:nvSpPr>
        <p:spPr>
          <a:xfrm>
            <a:off x="471341" y="526480"/>
            <a:ext cx="8757500" cy="647826"/>
          </a:xfrm>
        </p:spPr>
        <p:txBody>
          <a:bodyPr>
            <a:noAutofit/>
          </a:bodyPr>
          <a:lstStyle/>
          <a:p>
            <a:r>
              <a:rPr lang="ru-RU" sz="3200" b="1" i="1" dirty="0" smtClean="0">
                <a:effectLst>
                  <a:outerShdw blurRad="38100" dist="38100" dir="2700000" algn="tl">
                    <a:srgbClr val="000000">
                      <a:alpha val="43137"/>
                    </a:srgbClr>
                  </a:outerShdw>
                </a:effectLst>
              </a:rPr>
              <a:t>Появление </a:t>
            </a:r>
            <a:r>
              <a:rPr lang="ru-RU" sz="3200" b="1" i="1" dirty="0">
                <a:effectLst>
                  <a:outerShdw blurRad="38100" dist="38100" dir="2700000" algn="tl">
                    <a:srgbClr val="000000">
                      <a:alpha val="43137"/>
                    </a:srgbClr>
                  </a:outerShdw>
                </a:effectLst>
              </a:rPr>
              <a:t>в ЕГЭ волшебной </a:t>
            </a:r>
            <a:r>
              <a:rPr lang="ru-RU" sz="3200" b="1" i="1" dirty="0" smtClean="0">
                <a:effectLst>
                  <a:outerShdw blurRad="38100" dist="38100" dir="2700000" algn="tl">
                    <a:srgbClr val="000000">
                      <a:alpha val="43137"/>
                    </a:srgbClr>
                  </a:outerShdw>
                </a:effectLst>
              </a:rPr>
              <a:t>страны </a:t>
            </a:r>
            <a:r>
              <a:rPr lang="ru-RU" sz="3200" b="1" i="1" dirty="0" err="1" smtClean="0">
                <a:effectLst>
                  <a:outerShdw blurRad="38100" dist="38100" dir="2700000" algn="tl">
                    <a:srgbClr val="000000">
                      <a:alpha val="43137"/>
                    </a:srgbClr>
                  </a:outerShdw>
                </a:effectLst>
              </a:rPr>
              <a:t>Zetlan</a:t>
            </a:r>
            <a:r>
              <a:rPr lang="en-US" sz="3200" b="1" i="1" dirty="0" smtClean="0">
                <a:effectLst>
                  <a:outerShdw blurRad="38100" dist="38100" dir="2700000" algn="tl">
                    <a:srgbClr val="000000">
                      <a:alpha val="43137"/>
                    </a:srgbClr>
                  </a:outerShdw>
                </a:effectLst>
              </a:rPr>
              <a:t>d</a:t>
            </a:r>
            <a:endParaRPr lang="ru-RU" sz="3200" b="1" i="1" dirty="0">
              <a:effectLst>
                <a:outerShdw blurRad="38100" dist="38100" dir="2700000" algn="tl">
                  <a:srgbClr val="000000">
                    <a:alpha val="43137"/>
                  </a:srgbClr>
                </a:outerShdw>
              </a:effectLst>
            </a:endParaRPr>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13</a:t>
            </a:fld>
            <a:endParaRPr lang="en-US"/>
          </a:p>
        </p:txBody>
      </p:sp>
    </p:spTree>
    <p:extLst>
      <p:ext uri="{BB962C8B-B14F-4D97-AF65-F5344CB8AC3E}">
        <p14:creationId xmlns:p14="http://schemas.microsoft.com/office/powerpoint/2010/main" xmlns="" val="518737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7"/>
            <a:ext cx="5370237" cy="702460"/>
          </a:xfrm>
        </p:spPr>
        <p:txBody>
          <a:bodyPr>
            <a:noAutofit/>
          </a:bodyPr>
          <a:lstStyle/>
          <a:p>
            <a:pPr algn="ctr"/>
            <a:r>
              <a:rPr lang="ru-RU" sz="2800" b="0" dirty="0" smtClean="0"/>
              <a:t>Демонстрационный вариант</a:t>
            </a:r>
            <a:endParaRPr lang="ru-RU" sz="2800" b="0" dirty="0"/>
          </a:p>
        </p:txBody>
      </p:sp>
      <p:sp>
        <p:nvSpPr>
          <p:cNvPr id="3" name="Объект 2"/>
          <p:cNvSpPr>
            <a:spLocks noGrp="1"/>
          </p:cNvSpPr>
          <p:nvPr>
            <p:ph idx="1"/>
          </p:nvPr>
        </p:nvSpPr>
        <p:spPr/>
        <p:txBody>
          <a:bodyPr>
            <a:normAutofit/>
          </a:bodyPr>
          <a:lstStyle/>
          <a:p>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14</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40.1</a:t>
            </a:r>
            <a:endParaRPr lang="ru-RU" sz="3200" dirty="0"/>
          </a:p>
        </p:txBody>
      </p:sp>
      <p:pic>
        <p:nvPicPr>
          <p:cNvPr id="8" name="Рисунок 7"/>
          <p:cNvPicPr>
            <a:picLocks noChangeAspect="1"/>
          </p:cNvPicPr>
          <p:nvPr/>
        </p:nvPicPr>
        <p:blipFill>
          <a:blip r:embed="rId3" cstate="print"/>
          <a:stretch>
            <a:fillRect/>
          </a:stretch>
        </p:blipFill>
        <p:spPr>
          <a:xfrm>
            <a:off x="1907109" y="923827"/>
            <a:ext cx="6275502" cy="5807076"/>
          </a:xfrm>
          <a:prstGeom prst="rect">
            <a:avLst/>
          </a:prstGeom>
        </p:spPr>
      </p:pic>
    </p:spTree>
    <p:extLst>
      <p:ext uri="{BB962C8B-B14F-4D97-AF65-F5344CB8AC3E}">
        <p14:creationId xmlns:p14="http://schemas.microsoft.com/office/powerpoint/2010/main" xmlns="" val="2260620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 </a:t>
            </a:r>
            <a:r>
              <a:rPr lang="en-US" sz="2800" i="1" dirty="0" smtClean="0"/>
              <a:t>make an opening statement on the subject of the project</a:t>
            </a:r>
            <a:endParaRPr lang="ru-RU" sz="2800" i="1" dirty="0"/>
          </a:p>
        </p:txBody>
      </p:sp>
      <p:sp>
        <p:nvSpPr>
          <p:cNvPr id="3" name="Объект 2"/>
          <p:cNvSpPr>
            <a:spLocks noGrp="1"/>
          </p:cNvSpPr>
          <p:nvPr>
            <p:ph sz="half" idx="1"/>
          </p:nvPr>
        </p:nvSpPr>
        <p:spPr/>
        <p:txBody>
          <a:bodyPr>
            <a:normAutofit/>
          </a:bodyPr>
          <a:lstStyle/>
          <a:p>
            <a:pPr>
              <a:buFont typeface="Wingdings" panose="05000000000000000000" pitchFamily="2" charset="2"/>
              <a:buChar char="Ø"/>
            </a:pPr>
            <a:r>
              <a:rPr lang="ru-RU" sz="2800" dirty="0" smtClean="0"/>
              <a:t>дать понять о чем ваш письменный ответ </a:t>
            </a:r>
            <a:r>
              <a:rPr lang="ru-RU" sz="2800" dirty="0" smtClean="0">
                <a:solidFill>
                  <a:srgbClr val="FF0000"/>
                </a:solidFill>
              </a:rPr>
              <a:t>+</a:t>
            </a:r>
          </a:p>
          <a:p>
            <a:pPr>
              <a:buFont typeface="Wingdings" panose="05000000000000000000" pitchFamily="2" charset="2"/>
              <a:buChar char="Ø"/>
            </a:pPr>
            <a:r>
              <a:rPr lang="ru-RU" sz="2800" dirty="0" smtClean="0"/>
              <a:t>упомянуть проект и указать тему проекта </a:t>
            </a:r>
            <a:r>
              <a:rPr lang="ru-RU" sz="2800" dirty="0" smtClean="0">
                <a:solidFill>
                  <a:srgbClr val="FF0000"/>
                </a:solidFill>
              </a:rPr>
              <a:t>+</a:t>
            </a:r>
          </a:p>
          <a:p>
            <a:pPr>
              <a:buFont typeface="Wingdings" panose="05000000000000000000" pitchFamily="2" charset="2"/>
              <a:buChar char="Ø"/>
            </a:pPr>
            <a:r>
              <a:rPr lang="ru-RU" sz="2800" dirty="0" smtClean="0"/>
              <a:t>подчеркнуть ее важность/ актуальность </a:t>
            </a:r>
            <a:r>
              <a:rPr lang="ru-RU" sz="2800" dirty="0" smtClean="0">
                <a:solidFill>
                  <a:srgbClr val="FF0000"/>
                </a:solidFill>
              </a:rPr>
              <a:t>+/-</a:t>
            </a:r>
          </a:p>
        </p:txBody>
      </p:sp>
      <p:sp>
        <p:nvSpPr>
          <p:cNvPr id="4" name="Объект 3"/>
          <p:cNvSpPr>
            <a:spLocks noGrp="1"/>
          </p:cNvSpPr>
          <p:nvPr>
            <p:ph sz="half" idx="2"/>
          </p:nvPr>
        </p:nvSpPr>
        <p:spPr/>
        <p:txBody>
          <a:bodyPr/>
          <a:lstStyle/>
          <a:p>
            <a:pPr>
              <a:buFont typeface="Wingdings" panose="05000000000000000000" pitchFamily="2" charset="2"/>
              <a:buChar char="Ø"/>
            </a:pPr>
            <a:r>
              <a:rPr lang="ru-RU" sz="2800" dirty="0" smtClean="0"/>
              <a:t>упомянуть данные из таблицы/ диаграммы </a:t>
            </a:r>
            <a:r>
              <a:rPr lang="ru-RU" sz="2800" dirty="0" smtClean="0">
                <a:solidFill>
                  <a:srgbClr val="FF0000"/>
                </a:solidFill>
              </a:rPr>
              <a:t>+</a:t>
            </a:r>
          </a:p>
          <a:p>
            <a:pPr>
              <a:buFont typeface="Wingdings" panose="05000000000000000000" pitchFamily="2" charset="2"/>
              <a:buChar char="Ø"/>
            </a:pPr>
            <a:r>
              <a:rPr lang="ru-RU" sz="2800" dirty="0" smtClean="0"/>
              <a:t>обозначить цель проекта </a:t>
            </a:r>
            <a:r>
              <a:rPr lang="ru-RU" sz="2800" dirty="0" smtClean="0">
                <a:solidFill>
                  <a:srgbClr val="FF0000"/>
                </a:solidFill>
              </a:rPr>
              <a:t>+/-</a:t>
            </a:r>
          </a:p>
          <a:p>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15</a:t>
            </a:fld>
            <a:endParaRPr lang="en-US"/>
          </a:p>
        </p:txBody>
      </p:sp>
    </p:spTree>
    <p:extLst>
      <p:ext uri="{BB962C8B-B14F-4D97-AF65-F5344CB8AC3E}">
        <p14:creationId xmlns:p14="http://schemas.microsoft.com/office/powerpoint/2010/main" xmlns="" val="1159384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021" y="240665"/>
            <a:ext cx="6321397" cy="1132235"/>
          </a:xfrm>
        </p:spPr>
        <p:txBody>
          <a:bodyPr>
            <a:normAutofit/>
          </a:bodyPr>
          <a:lstStyle/>
          <a:p>
            <a:pPr algn="ctr"/>
            <a:r>
              <a:rPr lang="en-US" sz="2800" dirty="0"/>
              <a:t>- </a:t>
            </a:r>
            <a:r>
              <a:rPr lang="en-US" sz="2800" i="1" dirty="0"/>
              <a:t>make an opening statement on the subject of the project</a:t>
            </a:r>
            <a:endParaRPr lang="ru-RU" sz="2800" dirty="0"/>
          </a:p>
        </p:txBody>
      </p:sp>
      <p:sp>
        <p:nvSpPr>
          <p:cNvPr id="3" name="Объект 2"/>
          <p:cNvSpPr>
            <a:spLocks noGrp="1"/>
          </p:cNvSpPr>
          <p:nvPr>
            <p:ph idx="1"/>
          </p:nvPr>
        </p:nvSpPr>
        <p:spPr/>
        <p:txBody>
          <a:bodyPr/>
          <a:lstStyle/>
          <a:p>
            <a:pPr marL="0" lvl="0" indent="0" algn="just" defTabSz="914400">
              <a:lnSpc>
                <a:spcPct val="150000"/>
              </a:lnSpc>
              <a:spcBef>
                <a:spcPts val="0"/>
              </a:spcBef>
              <a:spcAft>
                <a:spcPts val="0"/>
              </a:spcAft>
              <a:buNone/>
              <a:tabLst/>
              <a:defRPr/>
            </a:pPr>
            <a:r>
              <a:rPr lang="en-US" sz="2800" i="1" dirty="0">
                <a:solidFill>
                  <a:prstClr val="black"/>
                </a:solidFill>
                <a:latin typeface="Calibri" panose="020F0502020204030204" pitchFamily="34" charset="0"/>
                <a:cs typeface="Calibri" panose="020F0502020204030204" pitchFamily="34" charset="0"/>
              </a:rPr>
              <a:t>Recent studies show that  </a:t>
            </a:r>
            <a:r>
              <a:rPr lang="en-US" sz="1800" dirty="0">
                <a:solidFill>
                  <a:srgbClr val="0070C0"/>
                </a:solidFill>
                <a:latin typeface="Calibri" panose="020F0502020204030204" pitchFamily="34" charset="0"/>
                <a:cs typeface="Calibri" panose="020F0502020204030204" pitchFamily="34" charset="0"/>
              </a:rPr>
              <a:t>(</a:t>
            </a:r>
            <a:r>
              <a:rPr lang="ru-RU" sz="1800" dirty="0">
                <a:solidFill>
                  <a:srgbClr val="0070C0"/>
                </a:solidFill>
                <a:latin typeface="Calibri" panose="020F0502020204030204" pitchFamily="34" charset="0"/>
                <a:cs typeface="Calibri" panose="020F0502020204030204" pitchFamily="34" charset="0"/>
              </a:rPr>
              <a:t>актуальность, тренды)</a:t>
            </a:r>
            <a:r>
              <a:rPr lang="en-US" sz="2800" i="1" dirty="0">
                <a:solidFill>
                  <a:srgbClr val="0070C0"/>
                </a:solidFill>
                <a:latin typeface="Calibri" panose="020F0502020204030204" pitchFamily="34" charset="0"/>
                <a:cs typeface="Calibri" panose="020F0502020204030204" pitchFamily="34" charset="0"/>
              </a:rPr>
              <a:t>. </a:t>
            </a:r>
            <a:r>
              <a:rPr lang="en-US" sz="2800" i="1" dirty="0">
                <a:solidFill>
                  <a:prstClr val="black"/>
                </a:solidFill>
                <a:latin typeface="Calibri" panose="020F0502020204030204" pitchFamily="34" charset="0"/>
                <a:cs typeface="Calibri" panose="020F0502020204030204" pitchFamily="34" charset="0"/>
              </a:rPr>
              <a:t>While doing my own project on </a:t>
            </a:r>
            <a:r>
              <a:rPr lang="ru-RU" sz="1800" dirty="0">
                <a:solidFill>
                  <a:srgbClr val="0070C0"/>
                </a:solidFill>
                <a:latin typeface="Calibri" panose="020F0502020204030204" pitchFamily="34" charset="0"/>
                <a:cs typeface="Calibri" panose="020F0502020204030204" pitchFamily="34" charset="0"/>
              </a:rPr>
              <a:t>(тема проекта)</a:t>
            </a:r>
            <a:r>
              <a:rPr lang="en-US" sz="2800" i="1" dirty="0">
                <a:solidFill>
                  <a:prstClr val="black"/>
                </a:solidFill>
                <a:latin typeface="Calibri" panose="020F0502020204030204" pitchFamily="34" charset="0"/>
                <a:cs typeface="Calibri" panose="020F0502020204030204" pitchFamily="34" charset="0"/>
              </a:rPr>
              <a:t>, I found some (relevant) data (that illustrate what / how </a:t>
            </a:r>
            <a:r>
              <a:rPr lang="ru-RU" sz="1800" dirty="0">
                <a:solidFill>
                  <a:srgbClr val="0070C0"/>
                </a:solidFill>
                <a:latin typeface="Calibri" panose="020F0502020204030204" pitchFamily="34" charset="0"/>
                <a:cs typeface="Calibri" panose="020F0502020204030204" pitchFamily="34" charset="0"/>
              </a:rPr>
              <a:t>(тема проекта)</a:t>
            </a:r>
            <a:r>
              <a:rPr lang="en-US" sz="2800" dirty="0">
                <a:solidFill>
                  <a:prstClr val="black"/>
                </a:solidFill>
                <a:latin typeface="Calibri" panose="020F0502020204030204" pitchFamily="34" charset="0"/>
                <a:cs typeface="Calibri" panose="020F0502020204030204" pitchFamily="34" charset="0"/>
              </a:rPr>
              <a:t>)</a:t>
            </a:r>
            <a:r>
              <a:rPr lang="en-US" sz="2800" i="1" dirty="0">
                <a:solidFill>
                  <a:prstClr val="black"/>
                </a:solidFill>
                <a:latin typeface="Calibri" panose="020F0502020204030204" pitchFamily="34" charset="0"/>
                <a:cs typeface="Calibri" panose="020F0502020204030204" pitchFamily="34" charset="0"/>
              </a:rPr>
              <a:t>, and in this essay I am going to analyze this data and express my opinion on</a:t>
            </a:r>
            <a:r>
              <a:rPr lang="ru-RU" sz="2800" i="1" dirty="0">
                <a:solidFill>
                  <a:prstClr val="black"/>
                </a:solidFill>
                <a:latin typeface="Calibri" panose="020F0502020204030204" pitchFamily="34" charset="0"/>
                <a:cs typeface="Calibri" panose="020F0502020204030204" pitchFamily="34" charset="0"/>
              </a:rPr>
              <a:t> </a:t>
            </a:r>
            <a:r>
              <a:rPr lang="en-US" sz="2800" i="1" dirty="0">
                <a:solidFill>
                  <a:prstClr val="black"/>
                </a:solidFill>
                <a:latin typeface="Calibri" panose="020F0502020204030204" pitchFamily="34" charset="0"/>
                <a:cs typeface="Calibri" panose="020F0502020204030204" pitchFamily="34" charset="0"/>
              </a:rPr>
              <a:t>… / present my conclusions.</a:t>
            </a: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16</a:t>
            </a:fld>
            <a:endParaRPr lang="en-US"/>
          </a:p>
        </p:txBody>
      </p:sp>
      <p:sp>
        <p:nvSpPr>
          <p:cNvPr id="7" name="Текст 6"/>
          <p:cNvSpPr>
            <a:spLocks noGrp="1"/>
          </p:cNvSpPr>
          <p:nvPr>
            <p:ph type="body" sz="quarter" idx="13"/>
          </p:nvPr>
        </p:nvSpPr>
        <p:spPr>
          <a:xfrm>
            <a:off x="160256" y="388774"/>
            <a:ext cx="1800519" cy="996966"/>
          </a:xfrm>
        </p:spPr>
        <p:txBody>
          <a:bodyPr>
            <a:normAutofit/>
          </a:bodyPr>
          <a:lstStyle/>
          <a:p>
            <a:r>
              <a:rPr lang="ru-RU" sz="2800" dirty="0"/>
              <a:t>Задание 40.1</a:t>
            </a:r>
          </a:p>
          <a:p>
            <a:endParaRPr lang="ru-RU" sz="2800" dirty="0"/>
          </a:p>
        </p:txBody>
      </p:sp>
    </p:spTree>
    <p:extLst>
      <p:ext uri="{BB962C8B-B14F-4D97-AF65-F5344CB8AC3E}">
        <p14:creationId xmlns:p14="http://schemas.microsoft.com/office/powerpoint/2010/main" xmlns="" val="1278139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34864"/>
            <a:ext cx="7886700" cy="843487"/>
          </a:xfrm>
        </p:spPr>
        <p:txBody>
          <a:bodyPr/>
          <a:lstStyle/>
          <a:p>
            <a:pPr algn="ctr"/>
            <a:r>
              <a:rPr lang="en-US" dirty="0" smtClean="0">
                <a:solidFill>
                  <a:srgbClr val="0070C0"/>
                </a:solidFill>
              </a:rPr>
              <a:t>data</a:t>
            </a:r>
            <a:endParaRPr lang="ru-RU" dirty="0">
              <a:solidFill>
                <a:srgbClr val="0070C0"/>
              </a:solidFill>
            </a:endParaRPr>
          </a:p>
        </p:txBody>
      </p:sp>
      <p:sp>
        <p:nvSpPr>
          <p:cNvPr id="3" name="Объект 2"/>
          <p:cNvSpPr>
            <a:spLocks noGrp="1"/>
          </p:cNvSpPr>
          <p:nvPr>
            <p:ph sz="half" idx="1"/>
          </p:nvPr>
        </p:nvSpPr>
        <p:spPr>
          <a:xfrm>
            <a:off x="628650" y="1508289"/>
            <a:ext cx="3886200" cy="4668674"/>
          </a:xfrm>
        </p:spPr>
        <p:txBody>
          <a:bodyPr/>
          <a:lstStyle/>
          <a:p>
            <a:r>
              <a:rPr lang="en-US" dirty="0" smtClean="0"/>
              <a:t>Longman Exams Dictionary:</a:t>
            </a:r>
          </a:p>
          <a:p>
            <a:endParaRPr lang="en-US" dirty="0" smtClean="0"/>
          </a:p>
          <a:p>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17</a:t>
            </a:fld>
            <a:endParaRPr lang="en-US"/>
          </a:p>
        </p:txBody>
      </p:sp>
      <p:pic>
        <p:nvPicPr>
          <p:cNvPr id="9" name="Рисунок 8"/>
          <p:cNvPicPr>
            <a:picLocks noChangeAspect="1"/>
          </p:cNvPicPr>
          <p:nvPr/>
        </p:nvPicPr>
        <p:blipFill>
          <a:blip r:embed="rId2" cstate="print"/>
          <a:stretch>
            <a:fillRect/>
          </a:stretch>
        </p:blipFill>
        <p:spPr>
          <a:xfrm>
            <a:off x="348792" y="2466312"/>
            <a:ext cx="3930978" cy="2752627"/>
          </a:xfrm>
          <a:prstGeom prst="rect">
            <a:avLst/>
          </a:prstGeom>
        </p:spPr>
      </p:pic>
      <p:sp>
        <p:nvSpPr>
          <p:cNvPr id="10" name="Объект 9"/>
          <p:cNvSpPr>
            <a:spLocks noGrp="1"/>
          </p:cNvSpPr>
          <p:nvPr>
            <p:ph sz="half" idx="2"/>
          </p:nvPr>
        </p:nvSpPr>
        <p:spPr/>
        <p:txBody>
          <a:bodyPr/>
          <a:lstStyle/>
          <a:p>
            <a:r>
              <a:rPr lang="en-US" dirty="0" smtClean="0"/>
              <a:t>Cambridge Learner’s Dictionary</a:t>
            </a:r>
          </a:p>
          <a:p>
            <a:pPr marL="0" indent="0">
              <a:buNone/>
            </a:pPr>
            <a:r>
              <a:rPr lang="en-US" dirty="0" smtClean="0"/>
              <a:t> </a:t>
            </a:r>
          </a:p>
          <a:p>
            <a:pPr marL="0" indent="0">
              <a:buNone/>
            </a:pPr>
            <a:endParaRPr lang="ru-RU" dirty="0"/>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9150" y="3022761"/>
            <a:ext cx="4166058" cy="2774724"/>
          </a:xfrm>
          <a:prstGeom prst="rect">
            <a:avLst/>
          </a:prstGeom>
        </p:spPr>
      </p:pic>
    </p:spTree>
    <p:extLst>
      <p:ext uri="{BB962C8B-B14F-4D97-AF65-F5344CB8AC3E}">
        <p14:creationId xmlns:p14="http://schemas.microsoft.com/office/powerpoint/2010/main" xmlns="" val="1970918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34864"/>
            <a:ext cx="7886700" cy="843487"/>
          </a:xfrm>
        </p:spPr>
        <p:txBody>
          <a:bodyPr/>
          <a:lstStyle/>
          <a:p>
            <a:pPr algn="ctr"/>
            <a:r>
              <a:rPr lang="en-US" dirty="0" smtClean="0">
                <a:solidFill>
                  <a:srgbClr val="0070C0"/>
                </a:solidFill>
              </a:rPr>
              <a:t>data</a:t>
            </a:r>
            <a:endParaRPr lang="ru-RU" dirty="0">
              <a:solidFill>
                <a:srgbClr val="0070C0"/>
              </a:solidFill>
            </a:endParaRPr>
          </a:p>
        </p:txBody>
      </p:sp>
      <p:sp>
        <p:nvSpPr>
          <p:cNvPr id="3" name="Объект 2"/>
          <p:cNvSpPr>
            <a:spLocks noGrp="1"/>
          </p:cNvSpPr>
          <p:nvPr>
            <p:ph sz="half" idx="1"/>
          </p:nvPr>
        </p:nvSpPr>
        <p:spPr>
          <a:xfrm>
            <a:off x="358219" y="1508289"/>
            <a:ext cx="4156631" cy="4668674"/>
          </a:xfrm>
        </p:spPr>
        <p:txBody>
          <a:bodyPr/>
          <a:lstStyle/>
          <a:p>
            <a:r>
              <a:rPr lang="en-US" dirty="0" smtClean="0"/>
              <a:t>Comprehensive English-Russian Dictionary:</a:t>
            </a:r>
          </a:p>
          <a:p>
            <a:endParaRPr lang="en-US" dirty="0" smtClean="0"/>
          </a:p>
          <a:p>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18</a:t>
            </a:fld>
            <a:endParaRPr lang="en-US"/>
          </a:p>
        </p:txBody>
      </p:sp>
      <p:sp>
        <p:nvSpPr>
          <p:cNvPr id="10" name="Объект 9"/>
          <p:cNvSpPr>
            <a:spLocks noGrp="1"/>
          </p:cNvSpPr>
          <p:nvPr>
            <p:ph sz="half" idx="2"/>
          </p:nvPr>
        </p:nvSpPr>
        <p:spPr/>
        <p:txBody>
          <a:bodyPr/>
          <a:lstStyle/>
          <a:p>
            <a:pPr marL="0" indent="0">
              <a:buNone/>
            </a:pPr>
            <a:endParaRPr lang="en-US" dirty="0" smtClean="0"/>
          </a:p>
          <a:p>
            <a:pPr marL="0" indent="0">
              <a:buNone/>
            </a:pPr>
            <a:r>
              <a:rPr lang="en-US" dirty="0" smtClean="0"/>
              <a:t> </a:t>
            </a:r>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8219" y="2498103"/>
            <a:ext cx="4270931" cy="2526383"/>
          </a:xfrm>
          <a:prstGeom prst="rect">
            <a:avLst/>
          </a:prstGeom>
        </p:spPr>
      </p:pic>
    </p:spTree>
    <p:extLst>
      <p:ext uri="{BB962C8B-B14F-4D97-AF65-F5344CB8AC3E}">
        <p14:creationId xmlns:p14="http://schemas.microsoft.com/office/powerpoint/2010/main" xmlns="" val="371186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021" y="240665"/>
            <a:ext cx="6321397" cy="1132235"/>
          </a:xfrm>
        </p:spPr>
        <p:txBody>
          <a:bodyPr>
            <a:normAutofit/>
          </a:bodyPr>
          <a:lstStyle/>
          <a:p>
            <a:pPr algn="ctr"/>
            <a:r>
              <a:rPr lang="en-US" sz="2800" dirty="0"/>
              <a:t>- </a:t>
            </a:r>
            <a:r>
              <a:rPr lang="en-US" sz="2800" i="1" dirty="0"/>
              <a:t>make an opening statement on the subject of the project</a:t>
            </a:r>
            <a:endParaRPr lang="ru-RU" sz="2800" dirty="0"/>
          </a:p>
        </p:txBody>
      </p:sp>
      <p:sp>
        <p:nvSpPr>
          <p:cNvPr id="3" name="Объект 2"/>
          <p:cNvSpPr>
            <a:spLocks noGrp="1"/>
          </p:cNvSpPr>
          <p:nvPr>
            <p:ph idx="1"/>
          </p:nvPr>
        </p:nvSpPr>
        <p:spPr/>
        <p:txBody>
          <a:bodyPr/>
          <a:lstStyle/>
          <a:p>
            <a:pPr marL="0" indent="0" algn="just" defTabSz="914400">
              <a:lnSpc>
                <a:spcPct val="150000"/>
              </a:lnSpc>
              <a:spcBef>
                <a:spcPts val="0"/>
              </a:spcBef>
              <a:spcAft>
                <a:spcPts val="0"/>
              </a:spcAft>
              <a:buNone/>
              <a:tabLst/>
              <a:defRPr/>
            </a:pPr>
            <a:r>
              <a:rPr lang="en-US" sz="2800" i="1" dirty="0">
                <a:solidFill>
                  <a:prstClr val="black"/>
                </a:solidFill>
                <a:latin typeface="Calibri" panose="020F0502020204030204" pitchFamily="34" charset="0"/>
                <a:cs typeface="Calibri" panose="020F0502020204030204" pitchFamily="34" charset="0"/>
              </a:rPr>
              <a:t>… has been the subject of numerous studies over the last few decades. As part of my own project on (an important topic of) </a:t>
            </a:r>
            <a:r>
              <a:rPr lang="ru-RU" sz="1800" dirty="0">
                <a:solidFill>
                  <a:srgbClr val="0070C0"/>
                </a:solidFill>
                <a:latin typeface="Calibri" panose="020F0502020204030204" pitchFamily="34" charset="0"/>
                <a:cs typeface="Calibri" panose="020F0502020204030204" pitchFamily="34" charset="0"/>
              </a:rPr>
              <a:t>(тема проекта)</a:t>
            </a:r>
            <a:r>
              <a:rPr lang="en-US" sz="2800" i="1" dirty="0">
                <a:solidFill>
                  <a:prstClr val="black"/>
                </a:solidFill>
                <a:latin typeface="Calibri" panose="020F0502020204030204" pitchFamily="34" charset="0"/>
                <a:cs typeface="Calibri" panose="020F0502020204030204" pitchFamily="34" charset="0"/>
              </a:rPr>
              <a:t>, I have found some relevant data and come across quite </a:t>
            </a:r>
            <a:r>
              <a:rPr lang="en-US" sz="2800" i="1" dirty="0" smtClean="0">
                <a:solidFill>
                  <a:prstClr val="black"/>
                </a:solidFill>
                <a:latin typeface="Calibri" panose="020F0502020204030204" pitchFamily="34" charset="0"/>
                <a:cs typeface="Calibri" panose="020F0502020204030204" pitchFamily="34" charset="0"/>
              </a:rPr>
              <a:t>interesting/ </a:t>
            </a:r>
            <a:r>
              <a:rPr lang="en-US" sz="2800" i="1" dirty="0">
                <a:solidFill>
                  <a:prstClr val="black"/>
                </a:solidFill>
                <a:latin typeface="Calibri" panose="020F0502020204030204" pitchFamily="34" charset="0"/>
                <a:cs typeface="Calibri" panose="020F0502020204030204" pitchFamily="34" charset="0"/>
              </a:rPr>
              <a:t>surprising findings.</a:t>
            </a:r>
            <a:endParaRPr lang="en-US" sz="2800" i="1" dirty="0">
              <a:solidFill>
                <a:schemeClr val="tx1"/>
              </a:solidFill>
              <a:latin typeface="Calibri" panose="020F0502020204030204" pitchFamily="34" charset="0"/>
              <a:cs typeface="Calibri" panose="020F0502020204030204" pitchFamily="34" charset="0"/>
            </a:endParaRPr>
          </a:p>
          <a:p>
            <a:pPr marL="0" lvl="0" indent="0" algn="just" defTabSz="914400">
              <a:lnSpc>
                <a:spcPct val="150000"/>
              </a:lnSpc>
              <a:spcBef>
                <a:spcPts val="0"/>
              </a:spcBef>
              <a:spcAft>
                <a:spcPts val="0"/>
              </a:spcAft>
              <a:buNone/>
              <a:tabLst/>
              <a:defRPr/>
            </a:pPr>
            <a:endParaRPr lang="en-US" sz="2800" b="1" i="1" dirty="0">
              <a:solidFill>
                <a:prstClr val="black"/>
              </a:solidFill>
              <a:latin typeface="Calibri" panose="020F0502020204030204" pitchFamily="34" charset="0"/>
              <a:cs typeface="Calibri" panose="020F0502020204030204" pitchFamily="34"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19</a:t>
            </a:fld>
            <a:endParaRPr lang="en-US"/>
          </a:p>
        </p:txBody>
      </p:sp>
      <p:sp>
        <p:nvSpPr>
          <p:cNvPr id="7" name="Текст 6"/>
          <p:cNvSpPr>
            <a:spLocks noGrp="1"/>
          </p:cNvSpPr>
          <p:nvPr>
            <p:ph type="body" sz="quarter" idx="13"/>
          </p:nvPr>
        </p:nvSpPr>
        <p:spPr>
          <a:xfrm>
            <a:off x="160256" y="388774"/>
            <a:ext cx="1800519" cy="996966"/>
          </a:xfrm>
        </p:spPr>
        <p:txBody>
          <a:bodyPr>
            <a:normAutofit/>
          </a:bodyPr>
          <a:lstStyle/>
          <a:p>
            <a:r>
              <a:rPr lang="ru-RU" sz="2800" dirty="0"/>
              <a:t>Задание 40.1</a:t>
            </a:r>
          </a:p>
          <a:p>
            <a:endParaRPr lang="ru-RU" sz="2800" dirty="0"/>
          </a:p>
        </p:txBody>
      </p:sp>
    </p:spTree>
    <p:extLst>
      <p:ext uri="{BB962C8B-B14F-4D97-AF65-F5344CB8AC3E}">
        <p14:creationId xmlns:p14="http://schemas.microsoft.com/office/powerpoint/2010/main" xmlns="" val="57136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xmlns="" id="{38793FD4-AB63-44F6-A614-0B1CC3F737B5}"/>
              </a:ext>
            </a:extLst>
          </p:cNvPr>
          <p:cNvSpPr>
            <a:spLocks noGrp="1"/>
          </p:cNvSpPr>
          <p:nvPr>
            <p:ph type="ftr" sz="quarter" idx="11"/>
          </p:nvPr>
        </p:nvSpPr>
        <p:spPr/>
        <p:txBody>
          <a:bodyPr/>
          <a:lstStyle/>
          <a:p>
            <a:pPr defTabSz="685766"/>
            <a:r>
              <a:rPr lang="en-US" smtClean="0">
                <a:solidFill>
                  <a:srgbClr val="3D4149">
                    <a:lumMod val="60000"/>
                    <a:lumOff val="40000"/>
                  </a:srgbClr>
                </a:solidFill>
                <a:latin typeface="Calibri" panose="020F0502020204030204"/>
              </a:rPr>
              <a:t>Perm, School 50</a:t>
            </a:r>
            <a:endParaRPr lang="en-US" dirty="0">
              <a:solidFill>
                <a:srgbClr val="3D4149">
                  <a:lumMod val="60000"/>
                  <a:lumOff val="40000"/>
                </a:srgbClr>
              </a:solidFill>
              <a:latin typeface="Calibri" panose="020F0502020204030204"/>
            </a:endParaRPr>
          </a:p>
        </p:txBody>
      </p:sp>
      <p:sp>
        <p:nvSpPr>
          <p:cNvPr id="8" name="Text Placeholder 7">
            <a:extLst>
              <a:ext uri="{FF2B5EF4-FFF2-40B4-BE49-F238E27FC236}">
                <a16:creationId xmlns:a16="http://schemas.microsoft.com/office/drawing/2014/main" xmlns="" id="{07704995-E660-48D5-8798-BD60B286721C}"/>
              </a:ext>
            </a:extLst>
          </p:cNvPr>
          <p:cNvSpPr>
            <a:spLocks noGrp="1"/>
          </p:cNvSpPr>
          <p:nvPr>
            <p:ph type="body" sz="quarter" idx="13"/>
          </p:nvPr>
        </p:nvSpPr>
        <p:spPr/>
        <p:txBody>
          <a:bodyPr/>
          <a:lstStyle/>
          <a:p>
            <a:r>
              <a:rPr lang="ru-RU" dirty="0" smtClean="0"/>
              <a:t>Задание </a:t>
            </a:r>
            <a:r>
              <a:rPr lang="ru-RU" b="1" cap="all" dirty="0" smtClean="0">
                <a:solidFill>
                  <a:schemeClr val="accent2"/>
                </a:solidFill>
              </a:rPr>
              <a:t>40</a:t>
            </a:r>
            <a:r>
              <a:rPr lang="en-US" dirty="0" smtClean="0"/>
              <a:t> </a:t>
            </a:r>
            <a:r>
              <a:rPr lang="ru-RU" dirty="0" smtClean="0"/>
              <a:t>проверяет умение строить развернутое высказывание-рассуждение в соответствии с коммуникативной задачей и в заданном объеме</a:t>
            </a:r>
            <a:endParaRPr lang="en-US" dirty="0"/>
          </a:p>
        </p:txBody>
      </p:sp>
      <p:sp>
        <p:nvSpPr>
          <p:cNvPr id="3" name="Text Placeholder 2"/>
          <p:cNvSpPr>
            <a:spLocks noGrp="1"/>
          </p:cNvSpPr>
          <p:nvPr>
            <p:ph type="body" idx="1"/>
          </p:nvPr>
        </p:nvSpPr>
        <p:spPr/>
        <p:txBody>
          <a:bodyPr/>
          <a:lstStyle/>
          <a:p>
            <a:endParaRPr lang="en-US" dirty="0">
              <a:solidFill>
                <a:schemeClr val="accent2"/>
              </a:solidFill>
            </a:endParaRPr>
          </a:p>
        </p:txBody>
      </p:sp>
      <p:sp>
        <p:nvSpPr>
          <p:cNvPr id="12" name="Date Placeholder 11">
            <a:extLst>
              <a:ext uri="{FF2B5EF4-FFF2-40B4-BE49-F238E27FC236}">
                <a16:creationId xmlns:a16="http://schemas.microsoft.com/office/drawing/2014/main" xmlns="" id="{ECD35940-9A65-430A-B252-2AA11B671BC5}"/>
              </a:ext>
            </a:extLst>
          </p:cNvPr>
          <p:cNvSpPr>
            <a:spLocks noGrp="1"/>
          </p:cNvSpPr>
          <p:nvPr>
            <p:ph type="dt" sz="half" idx="10"/>
          </p:nvPr>
        </p:nvSpPr>
        <p:spPr/>
        <p:txBody>
          <a:bodyPr/>
          <a:lstStyle/>
          <a:p>
            <a:pPr defTabSz="685766"/>
            <a:r>
              <a:rPr lang="ru-RU" smtClean="0">
                <a:solidFill>
                  <a:srgbClr val="E7E6E6"/>
                </a:solidFill>
                <a:latin typeface="Calibri" panose="020F0502020204030204"/>
              </a:rPr>
              <a:t>November, 2021</a:t>
            </a:r>
            <a:endParaRPr lang="en-US" dirty="0">
              <a:solidFill>
                <a:srgbClr val="E7E6E6"/>
              </a:solidFill>
              <a:latin typeface="Calibri" panose="020F0502020204030204"/>
            </a:endParaRPr>
          </a:p>
        </p:txBody>
      </p:sp>
      <p:sp>
        <p:nvSpPr>
          <p:cNvPr id="14" name="Slide Number Placeholder 13">
            <a:extLst>
              <a:ext uri="{FF2B5EF4-FFF2-40B4-BE49-F238E27FC236}">
                <a16:creationId xmlns:a16="http://schemas.microsoft.com/office/drawing/2014/main" xmlns="" id="{0E3C6B06-D896-4961-BD50-7C37309A1256}"/>
              </a:ext>
            </a:extLst>
          </p:cNvPr>
          <p:cNvSpPr>
            <a:spLocks noGrp="1"/>
          </p:cNvSpPr>
          <p:nvPr>
            <p:ph type="sldNum" sz="quarter" idx="12"/>
          </p:nvPr>
        </p:nvSpPr>
        <p:spPr/>
        <p:txBody>
          <a:bodyPr/>
          <a:lstStyle/>
          <a:p>
            <a:pPr defTabSz="685766"/>
            <a:fld id="{D325CB3F-26C9-44D7-A7CB-40F86C5CE4B1}" type="slidenum">
              <a:rPr lang="en-US">
                <a:solidFill>
                  <a:srgbClr val="E7E6E6"/>
                </a:solidFill>
                <a:latin typeface="Calibri" panose="020F0502020204030204"/>
              </a:rPr>
              <a:pPr defTabSz="685766"/>
              <a:t>2</a:t>
            </a:fld>
            <a:endParaRPr lang="en-US">
              <a:solidFill>
                <a:srgbClr val="E7E6E6"/>
              </a:solidFill>
              <a:latin typeface="Calibri" panose="020F0502020204030204"/>
            </a:endParaRPr>
          </a:p>
        </p:txBody>
      </p:sp>
    </p:spTree>
    <p:extLst>
      <p:ext uri="{BB962C8B-B14F-4D97-AF65-F5344CB8AC3E}">
        <p14:creationId xmlns:p14="http://schemas.microsoft.com/office/powerpoint/2010/main" xmlns="" val="1931567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021" y="240665"/>
            <a:ext cx="6321397" cy="1132235"/>
          </a:xfrm>
        </p:spPr>
        <p:txBody>
          <a:bodyPr>
            <a:normAutofit/>
          </a:bodyPr>
          <a:lstStyle/>
          <a:p>
            <a:pPr algn="ctr"/>
            <a:r>
              <a:rPr lang="en-US" sz="2800" dirty="0"/>
              <a:t>- </a:t>
            </a:r>
            <a:r>
              <a:rPr lang="en-US" sz="2800" i="1" dirty="0"/>
              <a:t>make an opening statement on the subject of the project</a:t>
            </a:r>
            <a:endParaRPr lang="ru-RU" sz="2800" dirty="0"/>
          </a:p>
        </p:txBody>
      </p:sp>
      <p:sp>
        <p:nvSpPr>
          <p:cNvPr id="3" name="Объект 2"/>
          <p:cNvSpPr>
            <a:spLocks noGrp="1"/>
          </p:cNvSpPr>
          <p:nvPr>
            <p:ph idx="1"/>
          </p:nvPr>
        </p:nvSpPr>
        <p:spPr/>
        <p:txBody>
          <a:bodyPr/>
          <a:lstStyle/>
          <a:p>
            <a:pPr marL="0" indent="0" algn="just" defTabSz="914400">
              <a:lnSpc>
                <a:spcPct val="150000"/>
              </a:lnSpc>
              <a:spcBef>
                <a:spcPts val="0"/>
              </a:spcBef>
              <a:spcAft>
                <a:spcPts val="0"/>
              </a:spcAft>
              <a:buNone/>
              <a:tabLst/>
              <a:defRPr/>
            </a:pPr>
            <a:r>
              <a:rPr lang="en-US" sz="2800" i="1" dirty="0">
                <a:solidFill>
                  <a:prstClr val="black"/>
                </a:solidFill>
                <a:latin typeface="Calibri" panose="020F0502020204030204" pitchFamily="34" charset="0"/>
                <a:cs typeface="Calibri" panose="020F0502020204030204" pitchFamily="34" charset="0"/>
              </a:rPr>
              <a:t>Many people believe that </a:t>
            </a:r>
            <a:r>
              <a:rPr lang="ru-RU" sz="1800" i="1" dirty="0">
                <a:solidFill>
                  <a:srgbClr val="0070C0"/>
                </a:solidFill>
                <a:latin typeface="Calibri" panose="020F0502020204030204" pitchFamily="34" charset="0"/>
                <a:cs typeface="Calibri" panose="020F0502020204030204" pitchFamily="34" charset="0"/>
              </a:rPr>
              <a:t>(общепринятое/спорное утверждение, связанное с темой проекта)</a:t>
            </a:r>
            <a:r>
              <a:rPr lang="en-US" sz="2800" i="1" dirty="0">
                <a:solidFill>
                  <a:srgbClr val="0070C0"/>
                </a:solidFill>
                <a:latin typeface="Calibri" panose="020F0502020204030204" pitchFamily="34" charset="0"/>
                <a:cs typeface="Calibri" panose="020F0502020204030204" pitchFamily="34" charset="0"/>
              </a:rPr>
              <a:t>. </a:t>
            </a:r>
            <a:r>
              <a:rPr lang="en-US" sz="2800" i="1" dirty="0">
                <a:solidFill>
                  <a:prstClr val="black"/>
                </a:solidFill>
                <a:latin typeface="Calibri" panose="020F0502020204030204" pitchFamily="34" charset="0"/>
                <a:cs typeface="Calibri" panose="020F0502020204030204" pitchFamily="34" charset="0"/>
              </a:rPr>
              <a:t>The aim of the project I am currently doing/working on is to find out more about it. As part of my project, I have found and analyzed some data on </a:t>
            </a:r>
            <a:r>
              <a:rPr lang="ru-RU" sz="2800" i="1" dirty="0">
                <a:solidFill>
                  <a:prstClr val="black"/>
                </a:solidFill>
                <a:latin typeface="Calibri" panose="020F0502020204030204" pitchFamily="34" charset="0"/>
                <a:cs typeface="Calibri" panose="020F0502020204030204" pitchFamily="34" charset="0"/>
              </a:rPr>
              <a:t>… </a:t>
            </a:r>
            <a:r>
              <a:rPr lang="en-US" sz="2800" i="1" dirty="0">
                <a:solidFill>
                  <a:prstClr val="black"/>
                </a:solidFill>
                <a:latin typeface="Calibri" panose="020F0502020204030204" pitchFamily="34" charset="0"/>
                <a:cs typeface="Calibri" panose="020F0502020204030204" pitchFamily="34" charset="0"/>
              </a:rPr>
              <a:t>. </a:t>
            </a:r>
          </a:p>
          <a:p>
            <a:pPr marL="0" lvl="0" indent="0" algn="just" defTabSz="914400">
              <a:lnSpc>
                <a:spcPct val="150000"/>
              </a:lnSpc>
              <a:spcBef>
                <a:spcPts val="0"/>
              </a:spcBef>
              <a:spcAft>
                <a:spcPts val="0"/>
              </a:spcAft>
              <a:buNone/>
              <a:tabLst/>
              <a:defRPr/>
            </a:pPr>
            <a:endParaRPr lang="en-US" sz="2800" b="1" i="1" dirty="0">
              <a:solidFill>
                <a:prstClr val="black"/>
              </a:solidFill>
              <a:latin typeface="Calibri" panose="020F0502020204030204" pitchFamily="34" charset="0"/>
              <a:cs typeface="Calibri" panose="020F0502020204030204" pitchFamily="34"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20</a:t>
            </a:fld>
            <a:endParaRPr lang="en-US"/>
          </a:p>
        </p:txBody>
      </p:sp>
      <p:sp>
        <p:nvSpPr>
          <p:cNvPr id="7" name="Текст 6"/>
          <p:cNvSpPr>
            <a:spLocks noGrp="1"/>
          </p:cNvSpPr>
          <p:nvPr>
            <p:ph type="body" sz="quarter" idx="13"/>
          </p:nvPr>
        </p:nvSpPr>
        <p:spPr>
          <a:xfrm>
            <a:off x="160256" y="388774"/>
            <a:ext cx="1800519" cy="996966"/>
          </a:xfrm>
        </p:spPr>
        <p:txBody>
          <a:bodyPr>
            <a:normAutofit/>
          </a:bodyPr>
          <a:lstStyle/>
          <a:p>
            <a:r>
              <a:rPr lang="ru-RU" sz="2800" dirty="0"/>
              <a:t>Задание 40.1</a:t>
            </a:r>
          </a:p>
          <a:p>
            <a:endParaRPr lang="ru-RU" sz="2800" dirty="0"/>
          </a:p>
        </p:txBody>
      </p:sp>
    </p:spTree>
    <p:extLst>
      <p:ext uri="{BB962C8B-B14F-4D97-AF65-F5344CB8AC3E}">
        <p14:creationId xmlns:p14="http://schemas.microsoft.com/office/powerpoint/2010/main" xmlns="" val="116825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D29E27F-D56B-46E4-9441-7F127D6DA63D}"/>
              </a:ext>
            </a:extLst>
          </p:cNvPr>
          <p:cNvSpPr>
            <a:spLocks noGrp="1"/>
          </p:cNvSpPr>
          <p:nvPr>
            <p:ph type="title"/>
          </p:nvPr>
        </p:nvSpPr>
        <p:spPr/>
        <p:txBody>
          <a:bodyPr>
            <a:noAutofit/>
          </a:bodyPr>
          <a:lstStyle/>
          <a:p>
            <a:pPr algn="ctr"/>
            <a:r>
              <a:rPr lang="en-US" sz="2800" dirty="0"/>
              <a:t>- </a:t>
            </a:r>
            <a:r>
              <a:rPr lang="en-US" sz="2800" i="1" dirty="0"/>
              <a:t>make an opening statement on the subject of the project</a:t>
            </a:r>
            <a:endParaRPr lang="en-US" sz="2800" dirty="0"/>
          </a:p>
        </p:txBody>
      </p:sp>
      <p:sp>
        <p:nvSpPr>
          <p:cNvPr id="6" name="Content Placeholder 5">
            <a:extLst>
              <a:ext uri="{FF2B5EF4-FFF2-40B4-BE49-F238E27FC236}">
                <a16:creationId xmlns:a16="http://schemas.microsoft.com/office/drawing/2014/main" xmlns="" id="{E7130385-8888-4A46-B686-EF482B1F8C54}"/>
              </a:ext>
            </a:extLst>
          </p:cNvPr>
          <p:cNvSpPr>
            <a:spLocks noGrp="1"/>
          </p:cNvSpPr>
          <p:nvPr>
            <p:ph sz="half" idx="1"/>
          </p:nvPr>
        </p:nvSpPr>
        <p:spPr>
          <a:xfrm>
            <a:off x="628649" y="1395166"/>
            <a:ext cx="4169593" cy="5071621"/>
          </a:xfrm>
        </p:spPr>
        <p:txBody>
          <a:bodyPr>
            <a:normAutofit fontScale="92500" lnSpcReduction="20000"/>
          </a:bodyPr>
          <a:lstStyle/>
          <a:p>
            <a:pPr marL="0" lvl="0" indent="0" algn="ctr" defTabSz="914400">
              <a:lnSpc>
                <a:spcPct val="100000"/>
              </a:lnSpc>
              <a:spcBef>
                <a:spcPts val="0"/>
              </a:spcBef>
              <a:spcAft>
                <a:spcPts val="0"/>
              </a:spcAft>
              <a:buNone/>
              <a:tabLst/>
              <a:defRPr/>
            </a:pPr>
            <a:endParaRPr lang="en-US" b="1" dirty="0">
              <a:solidFill>
                <a:prstClr val="black"/>
              </a:solidFill>
              <a:latin typeface="Calibri" panose="020F0502020204030204" pitchFamily="34" charset="0"/>
              <a:ea typeface="Arial Unicode MS" panose="020B0604020202020204" pitchFamily="34" charset="-128"/>
              <a:cs typeface="Calibri" panose="020F0502020204030204" pitchFamily="34" charset="0"/>
            </a:endParaRPr>
          </a:p>
          <a:p>
            <a:pPr marL="0" lvl="0" indent="0" algn="just" defTabSz="914400">
              <a:lnSpc>
                <a:spcPct val="150000"/>
              </a:lnSpc>
              <a:spcBef>
                <a:spcPts val="0"/>
              </a:spcBef>
              <a:spcAft>
                <a:spcPts val="0"/>
              </a:spcAft>
              <a:buNone/>
              <a:tabLst/>
              <a:defRPr/>
            </a:pPr>
            <a:r>
              <a:rPr lang="en-US" i="1" dirty="0"/>
              <a:t>Many people believe that </a:t>
            </a:r>
            <a:r>
              <a:rPr lang="en-US" b="1" i="1" dirty="0">
                <a:solidFill>
                  <a:srgbClr val="0070C0"/>
                </a:solidFill>
              </a:rPr>
              <a:t>teenagers are no longer interested in reading</a:t>
            </a:r>
            <a:r>
              <a:rPr lang="en-US" b="1" i="1" dirty="0">
                <a:solidFill>
                  <a:prstClr val="black"/>
                </a:solidFill>
                <a:latin typeface="Calibri" panose="020F0502020204030204" pitchFamily="34" charset="0"/>
                <a:cs typeface="Calibri" panose="020F0502020204030204" pitchFamily="34" charset="0"/>
              </a:rPr>
              <a:t>. </a:t>
            </a:r>
            <a:r>
              <a:rPr lang="en-US" i="1" dirty="0"/>
              <a:t>The aim of the project I am currently doing/working on is to find out more about it. As part of my project, I have found and analyzed</a:t>
            </a:r>
            <a:r>
              <a:rPr lang="en-US" b="1" i="1" dirty="0">
                <a:solidFill>
                  <a:prstClr val="black"/>
                </a:solidFill>
                <a:highlight>
                  <a:srgbClr val="FFFF00"/>
                </a:highlight>
                <a:latin typeface="Calibri" panose="020F0502020204030204" pitchFamily="34" charset="0"/>
                <a:cs typeface="Calibri" panose="020F0502020204030204" pitchFamily="34" charset="0"/>
              </a:rPr>
              <a:t> </a:t>
            </a:r>
            <a:r>
              <a:rPr lang="en-US" b="1" i="1" dirty="0"/>
              <a:t>some data</a:t>
            </a:r>
            <a:r>
              <a:rPr lang="en-US" b="1" i="1" dirty="0">
                <a:solidFill>
                  <a:prstClr val="black"/>
                </a:solidFill>
                <a:highlight>
                  <a:srgbClr val="FFFF00"/>
                </a:highlight>
                <a:latin typeface="Calibri" panose="020F0502020204030204" pitchFamily="34" charset="0"/>
                <a:cs typeface="Calibri" panose="020F0502020204030204" pitchFamily="34" charset="0"/>
              </a:rPr>
              <a:t> </a:t>
            </a:r>
            <a:r>
              <a:rPr lang="en-US" i="1" dirty="0"/>
              <a:t>on</a:t>
            </a:r>
            <a:r>
              <a:rPr lang="en-US" b="1" i="1" dirty="0">
                <a:solidFill>
                  <a:prstClr val="black"/>
                </a:solidFill>
                <a:highlight>
                  <a:srgbClr val="FFFF00"/>
                </a:highlight>
                <a:latin typeface="Calibri" panose="020F0502020204030204" pitchFamily="34" charset="0"/>
                <a:cs typeface="Calibri" panose="020F0502020204030204" pitchFamily="34" charset="0"/>
              </a:rPr>
              <a:t> </a:t>
            </a:r>
            <a:r>
              <a:rPr lang="en-US" b="1" i="1" dirty="0">
                <a:solidFill>
                  <a:srgbClr val="0070C0"/>
                </a:solidFill>
                <a:latin typeface="Calibri" panose="020F0502020204030204" pitchFamily="34" charset="0"/>
                <a:cs typeface="Calibri" panose="020F0502020204030204" pitchFamily="34" charset="0"/>
              </a:rPr>
              <a:t>what literary genres are popular with teenagers living in </a:t>
            </a:r>
            <a:r>
              <a:rPr lang="en-US" b="1" i="1" dirty="0" err="1">
                <a:solidFill>
                  <a:srgbClr val="0070C0"/>
                </a:solidFill>
                <a:latin typeface="Calibri" panose="020F0502020204030204" pitchFamily="34" charset="0"/>
                <a:cs typeface="Calibri" panose="020F0502020204030204" pitchFamily="34" charset="0"/>
              </a:rPr>
              <a:t>Zetland</a:t>
            </a:r>
            <a:r>
              <a:rPr lang="en-US" b="1" i="1" dirty="0">
                <a:solidFill>
                  <a:prstClr val="black"/>
                </a:solidFill>
                <a:latin typeface="Calibri" panose="020F0502020204030204" pitchFamily="34" charset="0"/>
                <a:cs typeface="Calibri" panose="020F0502020204030204" pitchFamily="34" charset="0"/>
              </a:rPr>
              <a:t>. </a:t>
            </a:r>
            <a:endParaRPr lang="ru-RU" b="1" dirty="0">
              <a:solidFill>
                <a:prstClr val="white"/>
              </a:solidFill>
              <a:latin typeface="Calibri" panose="020F0502020204030204" pitchFamily="34" charset="0"/>
              <a:cs typeface="Calibri" panose="020F0502020204030204" pitchFamily="34" charset="0"/>
            </a:endParaRPr>
          </a:p>
        </p:txBody>
      </p:sp>
      <p:pic>
        <p:nvPicPr>
          <p:cNvPr id="2" name="Объект 1"/>
          <p:cNvPicPr>
            <a:picLocks noGrp="1" noChangeAspect="1"/>
          </p:cNvPicPr>
          <p:nvPr>
            <p:ph sz="half" idx="2"/>
          </p:nvPr>
        </p:nvPicPr>
        <p:blipFill>
          <a:blip r:embed="rId3" cstate="print"/>
          <a:stretch>
            <a:fillRect/>
          </a:stretch>
        </p:blipFill>
        <p:spPr>
          <a:xfrm>
            <a:off x="4940299" y="1781667"/>
            <a:ext cx="3722933" cy="3545506"/>
          </a:xfrm>
          <a:prstGeom prst="rect">
            <a:avLst/>
          </a:prstGeom>
        </p:spPr>
      </p:pic>
      <p:sp>
        <p:nvSpPr>
          <p:cNvPr id="8" name="Date Placeholder 7">
            <a:extLst>
              <a:ext uri="{FF2B5EF4-FFF2-40B4-BE49-F238E27FC236}">
                <a16:creationId xmlns:a16="http://schemas.microsoft.com/office/drawing/2014/main" xmlns="" id="{2F5D1206-2658-4D46-9EA0-68C407217B54}"/>
              </a:ext>
            </a:extLst>
          </p:cNvPr>
          <p:cNvSpPr>
            <a:spLocks noGrp="1"/>
          </p:cNvSpPr>
          <p:nvPr>
            <p:ph type="dt" sz="half" idx="10"/>
          </p:nvPr>
        </p:nvSpPr>
        <p:spPr/>
        <p:txBody>
          <a:bodyPr/>
          <a:lstStyle/>
          <a:p>
            <a:pPr defTabSz="685766"/>
            <a:r>
              <a:rPr lang="ru-RU" smtClean="0">
                <a:solidFill>
                  <a:srgbClr val="3D4149">
                    <a:lumMod val="60000"/>
                    <a:lumOff val="40000"/>
                  </a:srgbClr>
                </a:solidFill>
                <a:latin typeface="Calibri" panose="020F0502020204030204"/>
              </a:rPr>
              <a:t>November, 2021</a:t>
            </a:r>
            <a:endParaRPr lang="en-US">
              <a:solidFill>
                <a:srgbClr val="3D4149">
                  <a:lumMod val="60000"/>
                  <a:lumOff val="40000"/>
                </a:srgbClr>
              </a:solidFill>
              <a:latin typeface="Calibri" panose="020F0502020204030204"/>
            </a:endParaRPr>
          </a:p>
        </p:txBody>
      </p:sp>
      <p:sp>
        <p:nvSpPr>
          <p:cNvPr id="9" name="Footer Placeholder 8">
            <a:extLst>
              <a:ext uri="{FF2B5EF4-FFF2-40B4-BE49-F238E27FC236}">
                <a16:creationId xmlns:a16="http://schemas.microsoft.com/office/drawing/2014/main" xmlns="" id="{1D80044F-0AF6-489C-BA16-D8C3AFF4E9FB}"/>
              </a:ext>
            </a:extLst>
          </p:cNvPr>
          <p:cNvSpPr>
            <a:spLocks noGrp="1"/>
          </p:cNvSpPr>
          <p:nvPr>
            <p:ph type="ftr" sz="quarter" idx="11"/>
          </p:nvPr>
        </p:nvSpPr>
        <p:spPr/>
        <p:txBody>
          <a:bodyPr/>
          <a:lstStyle/>
          <a:p>
            <a:pPr defTabSz="685766"/>
            <a:r>
              <a:rPr lang="en-US" smtClean="0">
                <a:solidFill>
                  <a:srgbClr val="3D4149">
                    <a:lumMod val="60000"/>
                    <a:lumOff val="40000"/>
                  </a:srgbClr>
                </a:solidFill>
                <a:latin typeface="Calibri" panose="020F0502020204030204"/>
              </a:rPr>
              <a:t>Perm, School 50</a:t>
            </a:r>
            <a:endParaRPr lang="en-US">
              <a:solidFill>
                <a:srgbClr val="3D4149">
                  <a:lumMod val="60000"/>
                  <a:lumOff val="40000"/>
                </a:srgbClr>
              </a:solidFill>
              <a:latin typeface="Calibri" panose="020F0502020204030204"/>
            </a:endParaRPr>
          </a:p>
        </p:txBody>
      </p:sp>
      <p:sp>
        <p:nvSpPr>
          <p:cNvPr id="10" name="Slide Number Placeholder 9">
            <a:extLst>
              <a:ext uri="{FF2B5EF4-FFF2-40B4-BE49-F238E27FC236}">
                <a16:creationId xmlns:a16="http://schemas.microsoft.com/office/drawing/2014/main" xmlns="" id="{CE068F75-2EDE-460E-8FF9-74B30161EF4E}"/>
              </a:ext>
            </a:extLst>
          </p:cNvPr>
          <p:cNvSpPr>
            <a:spLocks noGrp="1"/>
          </p:cNvSpPr>
          <p:nvPr>
            <p:ph type="sldNum" sz="quarter" idx="12"/>
          </p:nvPr>
        </p:nvSpPr>
        <p:spPr/>
        <p:txBody>
          <a:bodyPr/>
          <a:lstStyle/>
          <a:p>
            <a:pPr defTabSz="685766"/>
            <a:fld id="{D325CB3F-26C9-44D7-A7CB-40F86C5CE4B1}" type="slidenum">
              <a:rPr lang="en-US">
                <a:solidFill>
                  <a:srgbClr val="3D4149">
                    <a:lumMod val="60000"/>
                    <a:lumOff val="40000"/>
                  </a:srgbClr>
                </a:solidFill>
                <a:latin typeface="Calibri" panose="020F0502020204030204"/>
              </a:rPr>
              <a:pPr defTabSz="685766"/>
              <a:t>21</a:t>
            </a:fld>
            <a:endParaRPr lang="en-US">
              <a:solidFill>
                <a:srgbClr val="3D4149">
                  <a:lumMod val="60000"/>
                  <a:lumOff val="40000"/>
                </a:srgbClr>
              </a:solidFill>
              <a:latin typeface="Calibri" panose="020F0502020204030204"/>
            </a:endParaRPr>
          </a:p>
        </p:txBody>
      </p:sp>
    </p:spTree>
    <p:extLst>
      <p:ext uri="{BB962C8B-B14F-4D97-AF65-F5344CB8AC3E}">
        <p14:creationId xmlns:p14="http://schemas.microsoft.com/office/powerpoint/2010/main" xmlns="" val="239444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lstStyle/>
          <a:p>
            <a:pPr algn="ctr"/>
            <a:r>
              <a:rPr lang="en-US" dirty="0"/>
              <a:t>- </a:t>
            </a:r>
            <a:r>
              <a:rPr lang="en-US" sz="2800" i="1" dirty="0"/>
              <a:t>select and report 2 – 3 facts</a:t>
            </a:r>
            <a:endParaRPr lang="ru-RU" sz="2800" dirty="0"/>
          </a:p>
        </p:txBody>
      </p:sp>
      <p:sp>
        <p:nvSpPr>
          <p:cNvPr id="3" name="Объект 2"/>
          <p:cNvSpPr>
            <a:spLocks noGrp="1"/>
          </p:cNvSpPr>
          <p:nvPr>
            <p:ph sz="half" idx="1"/>
          </p:nvPr>
        </p:nvSpPr>
        <p:spPr>
          <a:xfrm>
            <a:off x="197963" y="1391685"/>
            <a:ext cx="4316887" cy="4785278"/>
          </a:xfrm>
        </p:spPr>
        <p:txBody>
          <a:bodyPr>
            <a:normAutofit/>
          </a:bodyPr>
          <a:lstStyle/>
          <a:p>
            <a:pPr>
              <a:buFont typeface="Wingdings" panose="05000000000000000000" pitchFamily="2" charset="2"/>
              <a:buChar char="Ø"/>
            </a:pPr>
            <a:r>
              <a:rPr lang="ru-RU" sz="2800" dirty="0" smtClean="0">
                <a:solidFill>
                  <a:schemeClr val="tx1"/>
                </a:solidFill>
              </a:rPr>
              <a:t>изучить таблицу</a:t>
            </a:r>
          </a:p>
          <a:p>
            <a:pPr>
              <a:buFont typeface="Wingdings" panose="05000000000000000000" pitchFamily="2" charset="2"/>
              <a:buChar char="Ø"/>
            </a:pPr>
            <a:r>
              <a:rPr lang="ru-RU" sz="2800" dirty="0" smtClean="0">
                <a:solidFill>
                  <a:schemeClr val="tx1"/>
                </a:solidFill>
              </a:rPr>
              <a:t>сгруппировать данные – 2-3 группы: </a:t>
            </a:r>
            <a:r>
              <a:rPr lang="ru-RU" sz="2800" i="1" dirty="0" smtClean="0">
                <a:solidFill>
                  <a:schemeClr val="tx1"/>
                </a:solidFill>
              </a:rPr>
              <a:t>самые популярные, средние по популярности, наименее популярны</a:t>
            </a:r>
            <a:r>
              <a:rPr lang="ru-RU" sz="2800" i="1" dirty="0">
                <a:solidFill>
                  <a:schemeClr val="tx1"/>
                </a:solidFill>
              </a:rPr>
              <a:t>е</a:t>
            </a:r>
            <a:r>
              <a:rPr lang="ru-RU" sz="2800" i="1" dirty="0" smtClean="0">
                <a:solidFill>
                  <a:schemeClr val="tx1"/>
                </a:solidFill>
              </a:rPr>
              <a:t> (</a:t>
            </a:r>
            <a:r>
              <a:rPr lang="ru-RU" sz="2800" i="1" dirty="0" err="1" smtClean="0">
                <a:solidFill>
                  <a:schemeClr val="tx1"/>
                </a:solidFill>
              </a:rPr>
              <a:t>Демо</a:t>
            </a:r>
            <a:r>
              <a:rPr lang="ru-RU" sz="2800" i="1" dirty="0" smtClean="0">
                <a:solidFill>
                  <a:schemeClr val="tx1"/>
                </a:solidFill>
              </a:rPr>
              <a:t> 2022, 40.1)</a:t>
            </a:r>
          </a:p>
          <a:p>
            <a:pPr>
              <a:buFont typeface="Wingdings" panose="05000000000000000000" pitchFamily="2" charset="2"/>
              <a:buChar char="Ø"/>
            </a:pPr>
            <a:r>
              <a:rPr lang="ru-RU" sz="2800" i="1" dirty="0" smtClean="0">
                <a:solidFill>
                  <a:schemeClr val="tx1"/>
                </a:solidFill>
              </a:rPr>
              <a:t>назвать и описать эти 2-3 черты в общем виде</a:t>
            </a:r>
          </a:p>
          <a:p>
            <a:pPr>
              <a:buFont typeface="Wingdings" panose="05000000000000000000" pitchFamily="2" charset="2"/>
              <a:buChar char="Ø"/>
            </a:pPr>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22</a:t>
            </a:fld>
            <a:endParaRPr lang="en-US"/>
          </a:p>
        </p:txBody>
      </p:sp>
      <p:pic>
        <p:nvPicPr>
          <p:cNvPr id="18" name="Объект 17"/>
          <p:cNvPicPr>
            <a:picLocks noGrp="1" noChangeAspect="1"/>
          </p:cNvPicPr>
          <p:nvPr>
            <p:ph sz="half" idx="2"/>
          </p:nvPr>
        </p:nvPicPr>
        <p:blipFill>
          <a:blip r:embed="rId2" cstate="print"/>
          <a:stretch>
            <a:fillRect/>
          </a:stretch>
        </p:blipFill>
        <p:spPr>
          <a:xfrm>
            <a:off x="4514850" y="1571073"/>
            <a:ext cx="4392302" cy="1849254"/>
          </a:xfrm>
          <a:prstGeom prst="rect">
            <a:avLst/>
          </a:prstGeom>
        </p:spPr>
      </p:pic>
    </p:spTree>
    <p:extLst>
      <p:ext uri="{BB962C8B-B14F-4D97-AF65-F5344CB8AC3E}">
        <p14:creationId xmlns:p14="http://schemas.microsoft.com/office/powerpoint/2010/main" xmlns="" val="2638270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lstStyle/>
          <a:p>
            <a:pPr algn="ctr"/>
            <a:r>
              <a:rPr lang="en-US" dirty="0"/>
              <a:t>- </a:t>
            </a:r>
            <a:r>
              <a:rPr lang="en-US" sz="2800" i="1" dirty="0"/>
              <a:t>select and report 2 – 3 facts</a:t>
            </a:r>
            <a:endParaRPr lang="ru-RU" sz="2800" dirty="0"/>
          </a:p>
        </p:txBody>
      </p:sp>
      <p:sp>
        <p:nvSpPr>
          <p:cNvPr id="3" name="Объект 2"/>
          <p:cNvSpPr>
            <a:spLocks noGrp="1"/>
          </p:cNvSpPr>
          <p:nvPr>
            <p:ph sz="half" idx="1"/>
          </p:nvPr>
        </p:nvSpPr>
        <p:spPr>
          <a:xfrm>
            <a:off x="403123" y="1209368"/>
            <a:ext cx="4670322" cy="4967595"/>
          </a:xfrm>
        </p:spPr>
        <p:txBody>
          <a:bodyPr>
            <a:normAutofit fontScale="92500"/>
          </a:bodyPr>
          <a:lstStyle/>
          <a:p>
            <a:pPr marL="0" indent="0">
              <a:buNone/>
            </a:pPr>
            <a:r>
              <a:rPr lang="en-US" sz="2800" i="1" u="sng" dirty="0"/>
              <a:t>According to </a:t>
            </a:r>
            <a:r>
              <a:rPr lang="en-US" sz="2800" b="1" i="1" u="sng" dirty="0"/>
              <a:t>the data</a:t>
            </a:r>
            <a:r>
              <a:rPr lang="en-US" sz="2800" i="1" dirty="0"/>
              <a:t>, teenagers in </a:t>
            </a:r>
            <a:r>
              <a:rPr lang="en-US" sz="2800" i="1" dirty="0" err="1"/>
              <a:t>Zetland</a:t>
            </a:r>
            <a:r>
              <a:rPr lang="en-US" sz="2800" i="1" dirty="0"/>
              <a:t> have quite a wide range of tastes when it comes to genres of literature. 1) </a:t>
            </a:r>
            <a:r>
              <a:rPr lang="en-US" sz="2800" i="1" u="sng" dirty="0"/>
              <a:t>The vast majority of the respondents </a:t>
            </a:r>
            <a:r>
              <a:rPr lang="en-US" sz="2800" i="1" dirty="0"/>
              <a:t>enjoy reading adventure and detective stories as well as books about war and spies</a:t>
            </a:r>
            <a:r>
              <a:rPr lang="ru-RU" sz="2800" i="1" dirty="0"/>
              <a:t>. </a:t>
            </a:r>
            <a:r>
              <a:rPr lang="en-US" sz="2800" i="1" dirty="0"/>
              <a:t>2) Sports stories are </a:t>
            </a:r>
            <a:r>
              <a:rPr lang="en-US" sz="2800" i="1" u="sng" dirty="0"/>
              <a:t>also quite popular with teenage readers in </a:t>
            </a:r>
            <a:r>
              <a:rPr lang="en-US" sz="2800" i="1" u="sng" dirty="0" err="1"/>
              <a:t>Zetland</a:t>
            </a:r>
            <a:r>
              <a:rPr lang="ru-RU" sz="2800" i="1" dirty="0"/>
              <a:t>,</a:t>
            </a:r>
            <a:r>
              <a:rPr lang="en-US" sz="2800" i="1" dirty="0"/>
              <a:t> 3) whereas romantic novels appear to be </a:t>
            </a:r>
            <a:r>
              <a:rPr lang="en-US" sz="2800" i="1" u="sng" dirty="0"/>
              <a:t>the least popular book genre</a:t>
            </a:r>
            <a:r>
              <a:rPr lang="en-US" sz="2800" b="1" u="sng" dirty="0">
                <a:solidFill>
                  <a:prstClr val="black"/>
                </a:solidFill>
                <a:latin typeface="Times New Roman" panose="02020603050405020304" pitchFamily="18" charset="0"/>
                <a:cs typeface="Times New Roman" panose="02020603050405020304" pitchFamily="18" charset="0"/>
              </a:rPr>
              <a:t>.</a:t>
            </a:r>
          </a:p>
          <a:p>
            <a:pPr marL="0" indent="0">
              <a:buNone/>
            </a:pPr>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23</a:t>
            </a:fld>
            <a:endParaRPr lang="en-US"/>
          </a:p>
        </p:txBody>
      </p:sp>
      <p:pic>
        <p:nvPicPr>
          <p:cNvPr id="10" name="Объект 9"/>
          <p:cNvPicPr>
            <a:picLocks noGrp="1" noChangeAspect="1"/>
          </p:cNvPicPr>
          <p:nvPr>
            <p:ph sz="half" idx="2"/>
          </p:nvPr>
        </p:nvPicPr>
        <p:blipFill>
          <a:blip r:embed="rId2" cstate="print"/>
          <a:stretch>
            <a:fillRect/>
          </a:stretch>
        </p:blipFill>
        <p:spPr>
          <a:xfrm>
            <a:off x="4968514" y="1734532"/>
            <a:ext cx="4175485" cy="1886961"/>
          </a:xfrm>
          <a:prstGeom prst="rect">
            <a:avLst/>
          </a:prstGeom>
        </p:spPr>
      </p:pic>
    </p:spTree>
    <p:extLst>
      <p:ext uri="{BB962C8B-B14F-4D97-AF65-F5344CB8AC3E}">
        <p14:creationId xmlns:p14="http://schemas.microsoft.com/office/powerpoint/2010/main" xmlns="" val="2022461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lstStyle/>
          <a:p>
            <a:pPr algn="ctr"/>
            <a:r>
              <a:rPr lang="en-US" dirty="0"/>
              <a:t>- </a:t>
            </a:r>
            <a:r>
              <a:rPr lang="en-US" sz="2800" i="1" dirty="0" smtClean="0"/>
              <a:t>make 1 – 2 comparisons where relevant</a:t>
            </a:r>
            <a:endParaRPr lang="ru-RU" sz="2800" i="1" dirty="0"/>
          </a:p>
        </p:txBody>
      </p:sp>
      <p:sp>
        <p:nvSpPr>
          <p:cNvPr id="3" name="Объект 2"/>
          <p:cNvSpPr>
            <a:spLocks noGrp="1"/>
          </p:cNvSpPr>
          <p:nvPr>
            <p:ph sz="half" idx="1"/>
          </p:nvPr>
        </p:nvSpPr>
        <p:spPr>
          <a:xfrm>
            <a:off x="403123" y="1979629"/>
            <a:ext cx="4226027" cy="4197334"/>
          </a:xfrm>
        </p:spPr>
        <p:txBody>
          <a:bodyPr>
            <a:normAutofit/>
          </a:bodyPr>
          <a:lstStyle/>
          <a:p>
            <a:pPr>
              <a:buFont typeface="Wingdings" panose="05000000000000000000" pitchFamily="2" charset="2"/>
              <a:buChar char="Ø"/>
            </a:pPr>
            <a:r>
              <a:rPr lang="ru-RU" dirty="0" smtClean="0">
                <a:solidFill>
                  <a:schemeClr val="tx1"/>
                </a:solidFill>
              </a:rPr>
              <a:t>сравнить данные между собой</a:t>
            </a:r>
          </a:p>
          <a:p>
            <a:pPr>
              <a:buFont typeface="Wingdings" panose="05000000000000000000" pitchFamily="2" charset="2"/>
              <a:buChar char="Ø"/>
            </a:pPr>
            <a:r>
              <a:rPr lang="ru-RU" dirty="0" smtClean="0">
                <a:solidFill>
                  <a:schemeClr val="tx1"/>
                </a:solidFill>
              </a:rPr>
              <a:t>детализировать – качественно охарактеризовать: добавить проценты/количество – насколько больше/меньше; значительная/несуществен-</a:t>
            </a:r>
            <a:r>
              <a:rPr lang="ru-RU" dirty="0" err="1" smtClean="0">
                <a:solidFill>
                  <a:schemeClr val="tx1"/>
                </a:solidFill>
              </a:rPr>
              <a:t>ная</a:t>
            </a:r>
            <a:r>
              <a:rPr lang="ru-RU" dirty="0" smtClean="0">
                <a:solidFill>
                  <a:schemeClr val="tx1"/>
                </a:solidFill>
              </a:rPr>
              <a:t> разница между … и  …; ожидаемое/неожиданное  </a:t>
            </a:r>
          </a:p>
          <a:p>
            <a:pPr>
              <a:buFont typeface="Wingdings" panose="05000000000000000000" pitchFamily="2" charset="2"/>
              <a:buChar char="Ø"/>
            </a:pPr>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24</a:t>
            </a:fld>
            <a:endParaRPr lang="en-US"/>
          </a:p>
        </p:txBody>
      </p:sp>
      <p:pic>
        <p:nvPicPr>
          <p:cNvPr id="8" name="Объект 7"/>
          <p:cNvPicPr>
            <a:picLocks noGrp="1" noChangeAspect="1"/>
          </p:cNvPicPr>
          <p:nvPr>
            <p:ph sz="half" idx="2"/>
          </p:nvPr>
        </p:nvPicPr>
        <p:blipFill>
          <a:blip r:embed="rId2" cstate="print"/>
          <a:stretch>
            <a:fillRect/>
          </a:stretch>
        </p:blipFill>
        <p:spPr>
          <a:xfrm>
            <a:off x="4629150" y="1894788"/>
            <a:ext cx="4401727" cy="1889535"/>
          </a:xfrm>
          <a:prstGeom prst="rect">
            <a:avLst/>
          </a:prstGeom>
        </p:spPr>
      </p:pic>
    </p:spTree>
    <p:extLst>
      <p:ext uri="{BB962C8B-B14F-4D97-AF65-F5344CB8AC3E}">
        <p14:creationId xmlns:p14="http://schemas.microsoft.com/office/powerpoint/2010/main" xmlns="" val="403864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lstStyle/>
          <a:p>
            <a:pPr algn="ctr"/>
            <a:r>
              <a:rPr lang="en-US" dirty="0"/>
              <a:t>- </a:t>
            </a:r>
            <a:r>
              <a:rPr lang="en-US" sz="2800" i="1" dirty="0" smtClean="0"/>
              <a:t>make 1 – 2 comparisons where relevant</a:t>
            </a:r>
            <a:endParaRPr lang="ru-RU" sz="2800" i="1" dirty="0"/>
          </a:p>
        </p:txBody>
      </p:sp>
      <p:sp>
        <p:nvSpPr>
          <p:cNvPr id="3" name="Объект 2"/>
          <p:cNvSpPr>
            <a:spLocks noGrp="1"/>
          </p:cNvSpPr>
          <p:nvPr>
            <p:ph sz="half" idx="1"/>
          </p:nvPr>
        </p:nvSpPr>
        <p:spPr>
          <a:xfrm>
            <a:off x="413075" y="1659118"/>
            <a:ext cx="4545949" cy="4697233"/>
          </a:xfrm>
        </p:spPr>
        <p:txBody>
          <a:bodyPr>
            <a:normAutofit/>
          </a:bodyPr>
          <a:lstStyle/>
          <a:p>
            <a:pPr lvl="0" defTabSz="914400">
              <a:lnSpc>
                <a:spcPct val="100000"/>
              </a:lnSpc>
              <a:spcBef>
                <a:spcPts val="0"/>
              </a:spcBef>
              <a:spcAft>
                <a:spcPts val="0"/>
              </a:spcAft>
              <a:buFontTx/>
              <a:buChar char="-"/>
              <a:defRPr/>
            </a:pPr>
            <a:r>
              <a:rPr lang="en-US" i="1" dirty="0" smtClean="0">
                <a:solidFill>
                  <a:prstClr val="black"/>
                </a:solidFill>
                <a:latin typeface="Calibri" panose="020F0502020204030204" pitchFamily="34" charset="0"/>
                <a:cs typeface="Calibri" panose="020F0502020204030204" pitchFamily="34" charset="0"/>
              </a:rPr>
              <a:t>The </a:t>
            </a:r>
            <a:r>
              <a:rPr lang="en-US" i="1" dirty="0">
                <a:solidFill>
                  <a:prstClr val="black"/>
                </a:solidFill>
                <a:latin typeface="Calibri" panose="020F0502020204030204" pitchFamily="34" charset="0"/>
                <a:cs typeface="Calibri" panose="020F0502020204030204" pitchFamily="34" charset="0"/>
              </a:rPr>
              <a:t>most striking feature is </a:t>
            </a:r>
            <a:r>
              <a:rPr lang="en-US" i="1" dirty="0" smtClean="0">
                <a:solidFill>
                  <a:prstClr val="black"/>
                </a:solidFill>
                <a:latin typeface="Calibri" panose="020F0502020204030204" pitchFamily="34" charset="0"/>
                <a:cs typeface="Calibri" panose="020F0502020204030204" pitchFamily="34" charset="0"/>
              </a:rPr>
              <a:t>…</a:t>
            </a:r>
          </a:p>
          <a:p>
            <a:pPr lvl="0" defTabSz="914400">
              <a:lnSpc>
                <a:spcPct val="100000"/>
              </a:lnSpc>
              <a:spcBef>
                <a:spcPts val="0"/>
              </a:spcBef>
              <a:spcAft>
                <a:spcPts val="0"/>
              </a:spcAft>
              <a:buFontTx/>
              <a:buChar char="-"/>
              <a:defRPr/>
            </a:pPr>
            <a:endParaRPr lang="en-US" i="1" dirty="0">
              <a:solidFill>
                <a:prstClr val="black"/>
              </a:solidFill>
              <a:latin typeface="Calibri" panose="020F0502020204030204" pitchFamily="34" charset="0"/>
              <a:cs typeface="Calibri" panose="020F0502020204030204" pitchFamily="34" charset="0"/>
            </a:endParaRPr>
          </a:p>
          <a:p>
            <a:pPr lvl="0" defTabSz="914400">
              <a:lnSpc>
                <a:spcPct val="100000"/>
              </a:lnSpc>
              <a:spcBef>
                <a:spcPts val="0"/>
              </a:spcBef>
              <a:spcAft>
                <a:spcPts val="0"/>
              </a:spcAft>
              <a:buFontTx/>
              <a:buChar char="-"/>
              <a:defRPr/>
            </a:pPr>
            <a:r>
              <a:rPr lang="en-US" i="1" dirty="0" smtClean="0">
                <a:solidFill>
                  <a:prstClr val="black"/>
                </a:solidFill>
                <a:latin typeface="Calibri" panose="020F0502020204030204" pitchFamily="34" charset="0"/>
                <a:cs typeface="Calibri" panose="020F0502020204030204" pitchFamily="34" charset="0"/>
              </a:rPr>
              <a:t>Another </a:t>
            </a:r>
            <a:r>
              <a:rPr lang="en-US" i="1" dirty="0">
                <a:solidFill>
                  <a:prstClr val="black"/>
                </a:solidFill>
                <a:latin typeface="Calibri" panose="020F0502020204030204" pitchFamily="34" charset="0"/>
                <a:cs typeface="Calibri" panose="020F0502020204030204" pitchFamily="34" charset="0"/>
              </a:rPr>
              <a:t>factor worth mentioning is</a:t>
            </a:r>
            <a:r>
              <a:rPr lang="en-US" i="1" dirty="0" smtClean="0">
                <a:solidFill>
                  <a:prstClr val="black"/>
                </a:solidFill>
                <a:latin typeface="Calibri" panose="020F0502020204030204" pitchFamily="34" charset="0"/>
                <a:cs typeface="Calibri" panose="020F0502020204030204" pitchFamily="34" charset="0"/>
              </a:rPr>
              <a:t>…</a:t>
            </a:r>
          </a:p>
          <a:p>
            <a:pPr marL="0" lvl="0" indent="0" defTabSz="914400">
              <a:lnSpc>
                <a:spcPct val="100000"/>
              </a:lnSpc>
              <a:spcBef>
                <a:spcPts val="0"/>
              </a:spcBef>
              <a:spcAft>
                <a:spcPts val="0"/>
              </a:spcAft>
              <a:buNone/>
              <a:defRPr/>
            </a:pPr>
            <a:endParaRPr lang="en-US" i="1" dirty="0">
              <a:solidFill>
                <a:prstClr val="black"/>
              </a:solidFill>
              <a:latin typeface="Calibri" panose="020F0502020204030204" pitchFamily="34" charset="0"/>
              <a:cs typeface="Calibri" panose="020F0502020204030204" pitchFamily="34" charset="0"/>
            </a:endParaRPr>
          </a:p>
          <a:p>
            <a:pPr marL="0" lvl="0" indent="0" defTabSz="914400">
              <a:lnSpc>
                <a:spcPct val="100000"/>
              </a:lnSpc>
              <a:spcBef>
                <a:spcPts val="0"/>
              </a:spcBef>
              <a:spcAft>
                <a:spcPts val="0"/>
              </a:spcAft>
              <a:buNone/>
              <a:defRPr/>
            </a:pPr>
            <a:r>
              <a:rPr lang="en-US" i="1" dirty="0">
                <a:solidFill>
                  <a:prstClr val="black"/>
                </a:solidFill>
                <a:latin typeface="Calibri" panose="020F0502020204030204" pitchFamily="34" charset="0"/>
                <a:cs typeface="Calibri" panose="020F0502020204030204" pitchFamily="34" charset="0"/>
              </a:rPr>
              <a:t>- The most significant difference can be observed between … and …</a:t>
            </a:r>
          </a:p>
          <a:p>
            <a:pPr marL="0" lvl="0" indent="0" defTabSz="914400">
              <a:lnSpc>
                <a:spcPct val="100000"/>
              </a:lnSpc>
              <a:spcBef>
                <a:spcPts val="0"/>
              </a:spcBef>
              <a:spcAft>
                <a:spcPts val="0"/>
              </a:spcAft>
              <a:buNone/>
              <a:defRPr/>
            </a:pPr>
            <a:endParaRPr lang="en-US" i="1" dirty="0">
              <a:solidFill>
                <a:prstClr val="black"/>
              </a:solidFill>
              <a:latin typeface="Calibri" panose="020F0502020204030204" pitchFamily="34" charset="0"/>
              <a:cs typeface="Calibri" panose="020F0502020204030204" pitchFamily="34" charset="0"/>
            </a:endParaRPr>
          </a:p>
          <a:p>
            <a:pPr marL="0" lvl="0" indent="0" defTabSz="914400">
              <a:lnSpc>
                <a:spcPct val="100000"/>
              </a:lnSpc>
              <a:spcBef>
                <a:spcPts val="0"/>
              </a:spcBef>
              <a:spcAft>
                <a:spcPts val="0"/>
              </a:spcAft>
              <a:buNone/>
              <a:defRPr/>
            </a:pPr>
            <a:r>
              <a:rPr lang="en-US" i="1" dirty="0" smtClean="0">
                <a:solidFill>
                  <a:prstClr val="black"/>
                </a:solidFill>
                <a:latin typeface="Calibri" panose="020F0502020204030204" pitchFamily="34" charset="0"/>
                <a:cs typeface="Calibri" panose="020F0502020204030204" pitchFamily="34" charset="0"/>
              </a:rPr>
              <a:t>- It </a:t>
            </a:r>
            <a:r>
              <a:rPr lang="en-US" i="1" dirty="0">
                <a:solidFill>
                  <a:prstClr val="black"/>
                </a:solidFill>
                <a:latin typeface="Calibri" panose="020F0502020204030204" pitchFamily="34" charset="0"/>
                <a:cs typeface="Calibri" panose="020F0502020204030204" pitchFamily="34" charset="0"/>
              </a:rPr>
              <a:t>is apparent / notable that …</a:t>
            </a:r>
            <a:endParaRPr lang="ru-RU" i="1" dirty="0">
              <a:solidFill>
                <a:prstClr val="black"/>
              </a:solidFill>
              <a:latin typeface="Calibri" panose="020F0502020204030204" pitchFamily="34" charset="0"/>
              <a:cs typeface="Calibri" panose="020F0502020204030204" pitchFamily="34" charset="0"/>
            </a:endParaRPr>
          </a:p>
          <a:p>
            <a:pPr marL="0" indent="0">
              <a:buNone/>
            </a:pPr>
            <a:endParaRPr lang="ru-RU"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25</a:t>
            </a:fld>
            <a:endParaRPr lang="en-US"/>
          </a:p>
        </p:txBody>
      </p:sp>
      <p:pic>
        <p:nvPicPr>
          <p:cNvPr id="8" name="Объект 7"/>
          <p:cNvPicPr>
            <a:picLocks noGrp="1" noChangeAspect="1"/>
          </p:cNvPicPr>
          <p:nvPr>
            <p:ph sz="half" idx="2"/>
          </p:nvPr>
        </p:nvPicPr>
        <p:blipFill>
          <a:blip r:embed="rId2" cstate="print"/>
          <a:stretch>
            <a:fillRect/>
          </a:stretch>
        </p:blipFill>
        <p:spPr>
          <a:xfrm>
            <a:off x="5033913" y="1894788"/>
            <a:ext cx="3996964" cy="1889535"/>
          </a:xfrm>
          <a:prstGeom prst="rect">
            <a:avLst/>
          </a:prstGeom>
        </p:spPr>
      </p:pic>
    </p:spTree>
    <p:extLst>
      <p:ext uri="{BB962C8B-B14F-4D97-AF65-F5344CB8AC3E}">
        <p14:creationId xmlns:p14="http://schemas.microsoft.com/office/powerpoint/2010/main" xmlns="" val="14158015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7046" y="136526"/>
            <a:ext cx="3708304" cy="1132235"/>
          </a:xfrm>
        </p:spPr>
        <p:txBody>
          <a:bodyPr>
            <a:normAutofit fontScale="90000"/>
          </a:bodyPr>
          <a:lstStyle/>
          <a:p>
            <a:pPr algn="ctr"/>
            <a:r>
              <a:rPr lang="en-US" sz="2800" dirty="0"/>
              <a:t>- </a:t>
            </a:r>
            <a:r>
              <a:rPr lang="en-US" sz="2800" i="1" dirty="0"/>
              <a:t>make 1 – 2 comparisons where relevant</a:t>
            </a:r>
            <a:endParaRPr lang="ru-RU" sz="2800" dirty="0"/>
          </a:p>
        </p:txBody>
      </p:sp>
      <p:sp>
        <p:nvSpPr>
          <p:cNvPr id="3" name="Объект 2"/>
          <p:cNvSpPr>
            <a:spLocks noGrp="1"/>
          </p:cNvSpPr>
          <p:nvPr>
            <p:ph idx="1"/>
          </p:nvPr>
        </p:nvSpPr>
        <p:spPr/>
        <p:txBody>
          <a:bodyPr>
            <a:normAutofit/>
          </a:bodyPr>
          <a:lstStyle/>
          <a:p>
            <a:pPr marL="0" indent="0">
              <a:buNone/>
            </a:pPr>
            <a:r>
              <a:rPr lang="en-US" sz="2800" i="1" u="sng" dirty="0"/>
              <a:t>Surprisingly, </a:t>
            </a:r>
            <a:r>
              <a:rPr lang="en-US" sz="2800" i="1" dirty="0">
                <a:ea typeface="Calibri" panose="020F0502020204030204" pitchFamily="34" charset="0"/>
                <a:cs typeface="Times New Roman" panose="02020603050405020304" pitchFamily="18" charset="0"/>
              </a:rPr>
              <a:t>only 27.2% and 17.6% of those </a:t>
            </a:r>
            <a:r>
              <a:rPr lang="en-US" sz="2800" i="1" dirty="0" smtClean="0">
                <a:ea typeface="Calibri" panose="020F0502020204030204" pitchFamily="34" charset="0"/>
                <a:cs typeface="Times New Roman" panose="02020603050405020304" pitchFamily="18" charset="0"/>
              </a:rPr>
              <a:t>surveyed</a:t>
            </a:r>
            <a:r>
              <a:rPr lang="ru-RU" sz="2800" i="1" dirty="0" smtClean="0">
                <a:ea typeface="Calibri" panose="020F0502020204030204" pitchFamily="34" charset="0"/>
                <a:cs typeface="Times New Roman" panose="02020603050405020304" pitchFamily="18" charset="0"/>
              </a:rPr>
              <a:t>/</a:t>
            </a:r>
            <a:r>
              <a:rPr lang="en-US" sz="2800" i="1" dirty="0" smtClean="0">
                <a:ea typeface="Calibri" panose="020F0502020204030204" pitchFamily="34" charset="0"/>
                <a:cs typeface="Times New Roman" panose="02020603050405020304" pitchFamily="18" charset="0"/>
              </a:rPr>
              <a:t>polled </a:t>
            </a:r>
            <a:r>
              <a:rPr lang="en-US" sz="2800" i="1" dirty="0">
                <a:ea typeface="Calibri" panose="020F0502020204030204" pitchFamily="34" charset="0"/>
                <a:cs typeface="Times New Roman" panose="02020603050405020304" pitchFamily="18" charset="0"/>
              </a:rPr>
              <a:t>enjoy reading animal stories and romance. </a:t>
            </a:r>
            <a:r>
              <a:rPr lang="en-US" sz="2800" i="1" u="sng" dirty="0">
                <a:ea typeface="Calibri" panose="020F0502020204030204" pitchFamily="34" charset="0"/>
                <a:cs typeface="Times New Roman" panose="02020603050405020304" pitchFamily="18" charset="0"/>
              </a:rPr>
              <a:t>By contrast</a:t>
            </a:r>
            <a:r>
              <a:rPr lang="en-US" sz="2800" i="1" dirty="0">
                <a:ea typeface="Calibri" panose="020F0502020204030204" pitchFamily="34" charset="0"/>
                <a:cs typeface="Times New Roman" panose="02020603050405020304" pitchFamily="18" charset="0"/>
              </a:rPr>
              <a:t>, adventure novels are </a:t>
            </a:r>
            <a:r>
              <a:rPr lang="en-US" sz="2800" i="1" dirty="0" err="1">
                <a:ea typeface="Calibri" panose="020F0502020204030204" pitchFamily="34" charset="0"/>
                <a:cs typeface="Times New Roman" panose="02020603050405020304" pitchFamily="18" charset="0"/>
              </a:rPr>
              <a:t>favoured</a:t>
            </a:r>
            <a:r>
              <a:rPr lang="en-US" sz="2800" i="1" dirty="0">
                <a:ea typeface="Calibri" panose="020F0502020204030204" pitchFamily="34" charset="0"/>
                <a:cs typeface="Times New Roman" panose="02020603050405020304" pitchFamily="18" charset="0"/>
              </a:rPr>
              <a:t> by a much higher proportion of the respondents (55.4%, to be exact), followed closely by detective, war and spy stories at </a:t>
            </a:r>
            <a:r>
              <a:rPr lang="en-US" sz="2800" i="1" dirty="0" smtClean="0">
                <a:ea typeface="Calibri" panose="020F0502020204030204" pitchFamily="34" charset="0"/>
                <a:cs typeface="Times New Roman" panose="02020603050405020304" pitchFamily="18" charset="0"/>
              </a:rPr>
              <a:t>55.3%</a:t>
            </a:r>
            <a:r>
              <a:rPr lang="ru-RU" sz="2800" i="1" dirty="0">
                <a:ea typeface="Calibri" panose="020F0502020204030204" pitchFamily="34" charset="0"/>
                <a:cs typeface="Times New Roman" panose="02020603050405020304" pitchFamily="18" charset="0"/>
              </a:rPr>
              <a:t>.</a:t>
            </a:r>
            <a:r>
              <a:rPr lang="en-US" sz="2800" i="1" dirty="0" smtClean="0">
                <a:ea typeface="Calibri" panose="020F0502020204030204" pitchFamily="34" charset="0"/>
                <a:cs typeface="Times New Roman" panose="02020603050405020304" pitchFamily="18" charset="0"/>
              </a:rPr>
              <a:t> </a:t>
            </a:r>
            <a:r>
              <a:rPr lang="en-US" sz="2800" i="1" u="sng" dirty="0">
                <a:latin typeface="Calibri" panose="020F0502020204030204" pitchFamily="34" charset="0"/>
                <a:ea typeface="Calibri" panose="020F0502020204030204" pitchFamily="34" charset="0"/>
                <a:cs typeface="Times New Roman" panose="02020603050405020304" pitchFamily="18" charset="0"/>
              </a:rPr>
              <a:t>The percentage of those who like </a:t>
            </a:r>
            <a:r>
              <a:rPr lang="en-US" sz="2800" i="1" dirty="0">
                <a:latin typeface="Calibri" panose="020F0502020204030204" pitchFamily="34" charset="0"/>
                <a:ea typeface="Calibri" panose="020F0502020204030204" pitchFamily="34" charset="0"/>
                <a:cs typeface="Times New Roman" panose="02020603050405020304" pitchFamily="18" charset="0"/>
              </a:rPr>
              <a:t>reading sports stories is only slightly lower, making up 49.2%.</a:t>
            </a: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26</a:t>
            </a:fld>
            <a:endParaRPr lang="en-US"/>
          </a:p>
        </p:txBody>
      </p:sp>
      <p:pic>
        <p:nvPicPr>
          <p:cNvPr id="8" name="Рисунок 7"/>
          <p:cNvPicPr>
            <a:picLocks noChangeAspect="1"/>
          </p:cNvPicPr>
          <p:nvPr/>
        </p:nvPicPr>
        <p:blipFill>
          <a:blip r:embed="rId2" cstate="print"/>
          <a:stretch>
            <a:fillRect/>
          </a:stretch>
        </p:blipFill>
        <p:spPr>
          <a:xfrm>
            <a:off x="170307" y="0"/>
            <a:ext cx="4401693" cy="1889924"/>
          </a:xfrm>
          <a:prstGeom prst="rect">
            <a:avLst/>
          </a:prstGeom>
        </p:spPr>
      </p:pic>
      <p:sp>
        <p:nvSpPr>
          <p:cNvPr id="7" name="Текст 6"/>
          <p:cNvSpPr>
            <a:spLocks noGrp="1"/>
          </p:cNvSpPr>
          <p:nvPr>
            <p:ph type="body" sz="quarter" idx="13"/>
          </p:nvPr>
        </p:nvSpPr>
        <p:spPr/>
        <p:txBody>
          <a:bodyPr/>
          <a:lstStyle/>
          <a:p>
            <a:endParaRPr lang="ru-RU" dirty="0"/>
          </a:p>
        </p:txBody>
      </p:sp>
    </p:spTree>
    <p:extLst>
      <p:ext uri="{BB962C8B-B14F-4D97-AF65-F5344CB8AC3E}">
        <p14:creationId xmlns:p14="http://schemas.microsoft.com/office/powerpoint/2010/main" xmlns="" val="4275109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123" y="259450"/>
            <a:ext cx="8055077" cy="1132235"/>
          </a:xfrm>
        </p:spPr>
        <p:txBody>
          <a:bodyPr/>
          <a:lstStyle/>
          <a:p>
            <a:pPr algn="ctr"/>
            <a:r>
              <a:rPr lang="en-US" dirty="0"/>
              <a:t>- </a:t>
            </a:r>
            <a:r>
              <a:rPr lang="en-US" sz="2800" i="1" dirty="0"/>
              <a:t>o</a:t>
            </a:r>
            <a:r>
              <a:rPr lang="en-US" sz="2800" i="1" dirty="0" smtClean="0"/>
              <a:t>utline a problem that can arise with </a:t>
            </a:r>
            <a:r>
              <a:rPr lang="en-US" sz="2800" i="1" dirty="0" smtClean="0">
                <a:solidFill>
                  <a:srgbClr val="0070C0"/>
                </a:solidFill>
              </a:rPr>
              <a:t>reading</a:t>
            </a:r>
            <a:r>
              <a:rPr lang="en-US" sz="2800" i="1" dirty="0" smtClean="0"/>
              <a:t> and suggest a way of solving it</a:t>
            </a:r>
            <a:r>
              <a:rPr lang="en-US" dirty="0" smtClean="0"/>
              <a:t>	</a:t>
            </a:r>
            <a:endParaRPr lang="ru-RU" sz="2800" i="1" dirty="0"/>
          </a:p>
        </p:txBody>
      </p:sp>
      <p:sp>
        <p:nvSpPr>
          <p:cNvPr id="3" name="Объект 2"/>
          <p:cNvSpPr>
            <a:spLocks noGrp="1"/>
          </p:cNvSpPr>
          <p:nvPr>
            <p:ph sz="half" idx="1"/>
          </p:nvPr>
        </p:nvSpPr>
        <p:spPr>
          <a:xfrm>
            <a:off x="403123" y="1611984"/>
            <a:ext cx="4226027" cy="4564979"/>
          </a:xfrm>
        </p:spPr>
        <p:txBody>
          <a:bodyPr>
            <a:normAutofit/>
          </a:bodyPr>
          <a:lstStyle/>
          <a:p>
            <a:pPr>
              <a:buFont typeface="Wingdings" panose="05000000000000000000" pitchFamily="2" charset="2"/>
              <a:buChar char="Ø"/>
            </a:pPr>
            <a:r>
              <a:rPr lang="ru-RU" sz="2800" dirty="0" smtClean="0">
                <a:solidFill>
                  <a:schemeClr val="tx1"/>
                </a:solidFill>
              </a:rPr>
              <a:t>найти проблему – она должна быть связана с темой</a:t>
            </a:r>
          </a:p>
          <a:p>
            <a:pPr>
              <a:buFont typeface="Wingdings" panose="05000000000000000000" pitchFamily="2" charset="2"/>
              <a:buChar char="Ø"/>
            </a:pPr>
            <a:r>
              <a:rPr lang="ru-RU" sz="2800" dirty="0" smtClean="0">
                <a:solidFill>
                  <a:schemeClr val="tx1"/>
                </a:solidFill>
              </a:rPr>
              <a:t>предложить решение проблемы</a:t>
            </a:r>
            <a:endParaRPr lang="ru-RU" sz="2800"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27</a:t>
            </a:fld>
            <a:endParaRPr lang="en-US"/>
          </a:p>
        </p:txBody>
      </p:sp>
      <p:pic>
        <p:nvPicPr>
          <p:cNvPr id="13" name="Объект 12"/>
          <p:cNvPicPr>
            <a:picLocks noGrp="1" noChangeAspect="1"/>
          </p:cNvPicPr>
          <p:nvPr>
            <p:ph sz="half" idx="2"/>
          </p:nvPr>
        </p:nvPicPr>
        <p:blipFill>
          <a:blip r:embed="rId2" cstate="print"/>
          <a:stretch>
            <a:fillRect/>
          </a:stretch>
        </p:blipFill>
        <p:spPr>
          <a:xfrm>
            <a:off x="4709760" y="1391685"/>
            <a:ext cx="4217424" cy="4383699"/>
          </a:xfrm>
          <a:prstGeom prst="rect">
            <a:avLst/>
          </a:prstGeom>
        </p:spPr>
      </p:pic>
    </p:spTree>
    <p:extLst>
      <p:ext uri="{BB962C8B-B14F-4D97-AF65-F5344CB8AC3E}">
        <p14:creationId xmlns:p14="http://schemas.microsoft.com/office/powerpoint/2010/main" xmlns="" val="3990472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123" y="259450"/>
            <a:ext cx="8055077" cy="994315"/>
          </a:xfrm>
        </p:spPr>
        <p:txBody>
          <a:bodyPr>
            <a:normAutofit fontScale="90000"/>
          </a:bodyPr>
          <a:lstStyle/>
          <a:p>
            <a:pPr algn="ctr"/>
            <a:r>
              <a:rPr lang="en-US" dirty="0"/>
              <a:t>- </a:t>
            </a:r>
            <a:r>
              <a:rPr lang="en-US" sz="2800" i="1" dirty="0"/>
              <a:t>o</a:t>
            </a:r>
            <a:r>
              <a:rPr lang="en-US" sz="2800" i="1" dirty="0" smtClean="0"/>
              <a:t>utline a problem that can arise with </a:t>
            </a:r>
            <a:r>
              <a:rPr lang="en-US" sz="2800" i="1" dirty="0" smtClean="0">
                <a:solidFill>
                  <a:srgbClr val="0070C0"/>
                </a:solidFill>
              </a:rPr>
              <a:t>reading</a:t>
            </a:r>
            <a:r>
              <a:rPr lang="en-US" sz="2800" i="1" dirty="0" smtClean="0"/>
              <a:t> and suggest a way of solving it</a:t>
            </a:r>
            <a:r>
              <a:rPr lang="en-US" dirty="0" smtClean="0"/>
              <a:t>	</a:t>
            </a:r>
            <a:endParaRPr lang="ru-RU" sz="2800" i="1" dirty="0"/>
          </a:p>
        </p:txBody>
      </p:sp>
      <p:sp>
        <p:nvSpPr>
          <p:cNvPr id="3" name="Объект 2"/>
          <p:cNvSpPr>
            <a:spLocks noGrp="1"/>
          </p:cNvSpPr>
          <p:nvPr>
            <p:ph sz="half" idx="1"/>
          </p:nvPr>
        </p:nvSpPr>
        <p:spPr>
          <a:xfrm>
            <a:off x="311083" y="1357460"/>
            <a:ext cx="5373279" cy="4819503"/>
          </a:xfrm>
        </p:spPr>
        <p:txBody>
          <a:bodyPr>
            <a:normAutofit fontScale="62500" lnSpcReduction="20000"/>
          </a:bodyPr>
          <a:lstStyle/>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a:t>
            </a:r>
            <a:r>
              <a:rPr lang="en-US" sz="3200" i="1" dirty="0"/>
              <a:t>problem </a:t>
            </a:r>
            <a:r>
              <a:rPr lang="en-US" sz="3200" i="1" dirty="0">
                <a:solidFill>
                  <a:schemeClr val="dk1"/>
                </a:solidFill>
                <a:latin typeface="Calibri" panose="020F0502020204030204" pitchFamily="34" charset="0"/>
                <a:cs typeface="Calibri" panose="020F0502020204030204" pitchFamily="34" charset="0"/>
              </a:rPr>
              <a:t>that </a:t>
            </a:r>
            <a:r>
              <a:rPr lang="en-US" sz="3200" i="1" dirty="0" smtClean="0">
                <a:solidFill>
                  <a:schemeClr val="dk1"/>
                </a:solidFill>
                <a:latin typeface="Calibri" panose="020F0502020204030204" pitchFamily="34" charset="0"/>
                <a:cs typeface="Calibri" panose="020F0502020204030204" pitchFamily="34" charset="0"/>
              </a:rPr>
              <a:t>can/might arise </a:t>
            </a:r>
            <a:r>
              <a:rPr lang="en-US" sz="3200" i="1" dirty="0">
                <a:solidFill>
                  <a:schemeClr val="dk1"/>
                </a:solidFill>
                <a:latin typeface="Calibri" panose="020F0502020204030204" pitchFamily="34" charset="0"/>
                <a:cs typeface="Calibri" panose="020F0502020204030204" pitchFamily="34" charset="0"/>
              </a:rPr>
              <a:t>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of the problems that is/can be caused by ___ 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problem that can occur in ___ 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problem that can occur as a result of ___ 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problem that </a:t>
            </a:r>
            <a:r>
              <a:rPr lang="en-US" sz="3200" i="1" dirty="0" smtClean="0">
                <a:solidFill>
                  <a:srgbClr val="0070C0"/>
                </a:solidFill>
                <a:latin typeface="Calibri" panose="020F0502020204030204" pitchFamily="34" charset="0"/>
                <a:cs typeface="Calibri" panose="020F0502020204030204" pitchFamily="34" charset="0"/>
              </a:rPr>
              <a:t>smartphone users</a:t>
            </a:r>
            <a:r>
              <a:rPr lang="en-US" sz="3200" i="1" dirty="0" smtClean="0">
                <a:solidFill>
                  <a:schemeClr val="dk1"/>
                </a:solidFill>
                <a:latin typeface="Calibri" panose="020F0502020204030204" pitchFamily="34" charset="0"/>
                <a:cs typeface="Calibri" panose="020F0502020204030204" pitchFamily="34" charset="0"/>
              </a:rPr>
              <a:t> </a:t>
            </a:r>
            <a:r>
              <a:rPr lang="en-US" sz="3200" i="1" dirty="0">
                <a:solidFill>
                  <a:schemeClr val="dk1"/>
                </a:solidFill>
                <a:latin typeface="Calibri" panose="020F0502020204030204" pitchFamily="34" charset="0"/>
                <a:cs typeface="Calibri" panose="020F0502020204030204" pitchFamily="34" charset="0"/>
              </a:rPr>
              <a:t>often face / are confronted with 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problem (that is usually/often) associated with ___ is …</a:t>
            </a:r>
          </a:p>
          <a:p>
            <a:pPr marL="0" lvl="0" indent="0" algn="just" defTabSz="914400">
              <a:lnSpc>
                <a:spcPct val="100000"/>
              </a:lnSpc>
              <a:spcBef>
                <a:spcPts val="0"/>
              </a:spcBef>
              <a:spcAft>
                <a:spcPts val="0"/>
              </a:spcAft>
              <a:buNone/>
              <a:defRPr/>
            </a:pPr>
            <a:endParaRPr lang="en-US" sz="3200" i="1" dirty="0">
              <a:solidFill>
                <a:schemeClr val="dk1"/>
              </a:solidFill>
              <a:latin typeface="Calibri" panose="020F0502020204030204" pitchFamily="34" charset="0"/>
              <a:cs typeface="Calibri" panose="020F0502020204030204" pitchFamily="34" charset="0"/>
            </a:endParaRPr>
          </a:p>
          <a:p>
            <a:pPr marL="0" lvl="0" indent="0" algn="just" defTabSz="914400">
              <a:lnSpc>
                <a:spcPct val="100000"/>
              </a:lnSpc>
              <a:spcBef>
                <a:spcPts val="0"/>
              </a:spcBef>
              <a:spcAft>
                <a:spcPts val="0"/>
              </a:spcAft>
              <a:buNone/>
              <a:defRPr/>
            </a:pPr>
            <a:r>
              <a:rPr lang="en-US" sz="3200" i="1" dirty="0">
                <a:solidFill>
                  <a:schemeClr val="dk1"/>
                </a:solidFill>
                <a:latin typeface="Calibri" panose="020F0502020204030204" pitchFamily="34" charset="0"/>
                <a:cs typeface="Calibri" panose="020F0502020204030204" pitchFamily="34" charset="0"/>
              </a:rPr>
              <a:t>One problem that is often experienced by </a:t>
            </a:r>
            <a:r>
              <a:rPr lang="en-US" sz="3200" i="1" dirty="0" smtClean="0">
                <a:solidFill>
                  <a:srgbClr val="0070C0"/>
                </a:solidFill>
                <a:latin typeface="Calibri" panose="020F0502020204030204" pitchFamily="34" charset="0"/>
                <a:cs typeface="Calibri" panose="020F0502020204030204" pitchFamily="34" charset="0"/>
              </a:rPr>
              <a:t>readers</a:t>
            </a:r>
            <a:r>
              <a:rPr lang="en-US" sz="3200" i="1" dirty="0" smtClean="0">
                <a:solidFill>
                  <a:schemeClr val="dk1"/>
                </a:solidFill>
                <a:latin typeface="Calibri" panose="020F0502020204030204" pitchFamily="34" charset="0"/>
                <a:cs typeface="Calibri" panose="020F0502020204030204" pitchFamily="34" charset="0"/>
              </a:rPr>
              <a:t> </a:t>
            </a:r>
            <a:r>
              <a:rPr lang="en-US" sz="3200" i="1" dirty="0">
                <a:solidFill>
                  <a:schemeClr val="dk1"/>
                </a:solidFill>
                <a:latin typeface="Calibri" panose="020F0502020204030204" pitchFamily="34" charset="0"/>
                <a:cs typeface="Calibri" panose="020F0502020204030204" pitchFamily="34" charset="0"/>
              </a:rPr>
              <a:t>…</a:t>
            </a:r>
            <a:endParaRPr lang="en-US" sz="3200" i="1"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ru-RU" sz="2800"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28</a:t>
            </a:fld>
            <a:endParaRPr lang="en-US"/>
          </a:p>
        </p:txBody>
      </p:sp>
      <p:sp>
        <p:nvSpPr>
          <p:cNvPr id="4" name="Объект 3"/>
          <p:cNvSpPr>
            <a:spLocks noGrp="1"/>
          </p:cNvSpPr>
          <p:nvPr>
            <p:ph sz="half" idx="2"/>
          </p:nvPr>
        </p:nvSpPr>
        <p:spPr>
          <a:xfrm>
            <a:off x="5759776" y="1571073"/>
            <a:ext cx="3007151" cy="4605890"/>
          </a:xfrm>
        </p:spPr>
        <p:txBody>
          <a:bodyPr>
            <a:normAutofit fontScale="62500" lnSpcReduction="20000"/>
          </a:bodyPr>
          <a:lstStyle/>
          <a:p>
            <a:r>
              <a:rPr lang="en-US" sz="3800" i="1" dirty="0" smtClean="0"/>
              <a:t>The </a:t>
            </a:r>
            <a:r>
              <a:rPr lang="en-US" sz="3800" i="1" dirty="0"/>
              <a:t>best way to solve this problem is to </a:t>
            </a:r>
            <a:r>
              <a:rPr lang="en-US" sz="3800" i="1" dirty="0" smtClean="0"/>
              <a:t>…</a:t>
            </a:r>
            <a:endParaRPr lang="en-US" sz="3800" i="1" dirty="0">
              <a:latin typeface="Calibri" panose="020F0502020204030204" pitchFamily="34" charset="0"/>
              <a:cs typeface="Calibri" panose="020F0502020204030204" pitchFamily="34" charset="0"/>
            </a:endParaRPr>
          </a:p>
          <a:p>
            <a:r>
              <a:rPr lang="en-US" sz="3800" i="1" dirty="0">
                <a:latin typeface="Calibri" panose="020F0502020204030204" pitchFamily="34" charset="0"/>
                <a:cs typeface="Calibri" panose="020F0502020204030204" pitchFamily="34" charset="0"/>
              </a:rPr>
              <a:t>One of the best ways to tackle this issue is …</a:t>
            </a:r>
            <a:endParaRPr lang="ru-RU" sz="3800" i="1" dirty="0">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xmlns="" val="234235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123" y="259450"/>
            <a:ext cx="8055077" cy="1132235"/>
          </a:xfrm>
        </p:spPr>
        <p:txBody>
          <a:bodyPr/>
          <a:lstStyle/>
          <a:p>
            <a:pPr algn="ctr"/>
            <a:r>
              <a:rPr lang="en-US" dirty="0"/>
              <a:t>- </a:t>
            </a:r>
            <a:r>
              <a:rPr lang="en-US" sz="2800" i="1" dirty="0"/>
              <a:t>o</a:t>
            </a:r>
            <a:r>
              <a:rPr lang="en-US" sz="2800" i="1" dirty="0" smtClean="0"/>
              <a:t>utline a problem that can arise with </a:t>
            </a:r>
            <a:r>
              <a:rPr lang="en-US" sz="2800" i="1" dirty="0" smtClean="0">
                <a:solidFill>
                  <a:srgbClr val="0070C0"/>
                </a:solidFill>
              </a:rPr>
              <a:t>reading</a:t>
            </a:r>
            <a:r>
              <a:rPr lang="en-US" sz="2800" i="1" dirty="0" smtClean="0"/>
              <a:t> and suggest a way of solving it</a:t>
            </a:r>
            <a:r>
              <a:rPr lang="en-US" dirty="0" smtClean="0"/>
              <a:t>	</a:t>
            </a:r>
            <a:endParaRPr lang="ru-RU" sz="2800" i="1" dirty="0"/>
          </a:p>
        </p:txBody>
      </p:sp>
      <p:sp>
        <p:nvSpPr>
          <p:cNvPr id="3" name="Объект 2"/>
          <p:cNvSpPr>
            <a:spLocks noGrp="1"/>
          </p:cNvSpPr>
          <p:nvPr>
            <p:ph sz="half" idx="1"/>
          </p:nvPr>
        </p:nvSpPr>
        <p:spPr>
          <a:xfrm>
            <a:off x="403123" y="1611984"/>
            <a:ext cx="4226027" cy="4564979"/>
          </a:xfrm>
        </p:spPr>
        <p:txBody>
          <a:bodyPr>
            <a:normAutofit/>
          </a:bodyPr>
          <a:lstStyle/>
          <a:p>
            <a:pPr marL="0" indent="0">
              <a:buNone/>
            </a:pPr>
            <a:r>
              <a:rPr lang="en-US" sz="2800" i="1" dirty="0">
                <a:solidFill>
                  <a:prstClr val="black"/>
                </a:solidFill>
                <a:latin typeface="Calibri" panose="020F0502020204030204" pitchFamily="34" charset="0"/>
                <a:cs typeface="Calibri" panose="020F0502020204030204" pitchFamily="34" charset="0"/>
              </a:rPr>
              <a:t>One  difficulty  that  struggling readers  often have is / that teenage readers often face is </a:t>
            </a:r>
            <a:r>
              <a:rPr lang="en-US" sz="2800" i="1" u="sng" dirty="0">
                <a:solidFill>
                  <a:prstClr val="black"/>
                </a:solidFill>
                <a:latin typeface="Calibri" panose="020F0502020204030204" pitchFamily="34" charset="0"/>
                <a:cs typeface="Calibri" panose="020F0502020204030204" pitchFamily="34" charset="0"/>
              </a:rPr>
              <a:t>lack of motivation to read</a:t>
            </a:r>
            <a:r>
              <a:rPr lang="en-US" sz="2800" i="1" dirty="0">
                <a:solidFill>
                  <a:prstClr val="black"/>
                </a:solidFill>
                <a:latin typeface="Calibri" panose="020F0502020204030204" pitchFamily="34" charset="0"/>
                <a:cs typeface="Calibri" panose="020F0502020204030204" pitchFamily="34" charset="0"/>
              </a:rPr>
              <a:t>. It is a serious problem that affects the development of comprehension skills and overall academic performance.</a:t>
            </a:r>
          </a:p>
          <a:p>
            <a:pPr>
              <a:buFont typeface="Wingdings" panose="05000000000000000000" pitchFamily="2" charset="2"/>
              <a:buChar char="Ø"/>
            </a:pPr>
            <a:endParaRPr lang="ru-RU" sz="2800"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29</a:t>
            </a:fld>
            <a:endParaRPr lang="en-US"/>
          </a:p>
        </p:txBody>
      </p:sp>
      <p:pic>
        <p:nvPicPr>
          <p:cNvPr id="13" name="Объект 12"/>
          <p:cNvPicPr>
            <a:picLocks noGrp="1" noChangeAspect="1"/>
          </p:cNvPicPr>
          <p:nvPr>
            <p:ph sz="half" idx="2"/>
          </p:nvPr>
        </p:nvPicPr>
        <p:blipFill>
          <a:blip r:embed="rId2" cstate="print"/>
          <a:stretch>
            <a:fillRect/>
          </a:stretch>
        </p:blipFill>
        <p:spPr>
          <a:xfrm>
            <a:off x="4709760" y="1391685"/>
            <a:ext cx="4217424" cy="4383699"/>
          </a:xfrm>
          <a:prstGeom prst="rect">
            <a:avLst/>
          </a:prstGeom>
        </p:spPr>
      </p:pic>
    </p:spTree>
    <p:extLst>
      <p:ext uri="{BB962C8B-B14F-4D97-AF65-F5344CB8AC3E}">
        <p14:creationId xmlns:p14="http://schemas.microsoft.com/office/powerpoint/2010/main" xmlns="" val="2379302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xmlns="" id="{F6DCFE65-1BF7-4583-95DD-C16D26CCB0DB}"/>
              </a:ext>
            </a:extLst>
          </p:cNvPr>
          <p:cNvGrpSpPr/>
          <p:nvPr/>
        </p:nvGrpSpPr>
        <p:grpSpPr>
          <a:xfrm>
            <a:off x="684600" y="3362231"/>
            <a:ext cx="1100552" cy="899663"/>
            <a:chOff x="1921112" y="114053"/>
            <a:chExt cx="8110307" cy="6629895"/>
          </a:xfrm>
        </p:grpSpPr>
        <p:sp>
          <p:nvSpPr>
            <p:cNvPr id="89" name="Figure">
              <a:extLst>
                <a:ext uri="{FF2B5EF4-FFF2-40B4-BE49-F238E27FC236}">
                  <a16:creationId xmlns:a16="http://schemas.microsoft.com/office/drawing/2014/main" xmlns="" id="{3B74A785-3624-43BB-A740-BC0D695DFE36}"/>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0" name="Figure">
              <a:extLst>
                <a:ext uri="{FF2B5EF4-FFF2-40B4-BE49-F238E27FC236}">
                  <a16:creationId xmlns:a16="http://schemas.microsoft.com/office/drawing/2014/main" xmlns="" id="{AC1D07C2-EC37-48BA-AD95-479A2D98AA2C}"/>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1" name="Figure">
              <a:extLst>
                <a:ext uri="{FF2B5EF4-FFF2-40B4-BE49-F238E27FC236}">
                  <a16:creationId xmlns:a16="http://schemas.microsoft.com/office/drawing/2014/main" xmlns="" id="{7A3EBCD5-9F52-4EE8-A2A4-00D82F2DD40B}"/>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dirty="0" smtClean="0">
                  <a:solidFill>
                    <a:srgbClr val="FFFFFF"/>
                  </a:solidFill>
                  <a:effectLst>
                    <a:outerShdw blurRad="38100" dist="12700" dir="5400000" rotWithShape="0">
                      <a:srgbClr val="000000">
                        <a:alpha val="50000"/>
                      </a:srgbClr>
                    </a:outerShdw>
                  </a:effectLst>
                  <a:latin typeface="Calibri" panose="020F0502020204030204"/>
                  <a:sym typeface="Gill Sans"/>
                </a:rPr>
                <a:t>2</a:t>
              </a:r>
              <a:endParaRPr sz="225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92" name="Figure">
              <a:extLst>
                <a:ext uri="{FF2B5EF4-FFF2-40B4-BE49-F238E27FC236}">
                  <a16:creationId xmlns:a16="http://schemas.microsoft.com/office/drawing/2014/main" xmlns="" id="{0602B3D1-34D0-4EC2-93F9-52121D9D7836}"/>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3" name="Figure">
              <a:extLst>
                <a:ext uri="{FF2B5EF4-FFF2-40B4-BE49-F238E27FC236}">
                  <a16:creationId xmlns:a16="http://schemas.microsoft.com/office/drawing/2014/main" xmlns="" id="{C94444AD-F449-48FE-A024-C229BBE1AEE5}"/>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4" name="Figure">
              <a:extLst>
                <a:ext uri="{FF2B5EF4-FFF2-40B4-BE49-F238E27FC236}">
                  <a16:creationId xmlns:a16="http://schemas.microsoft.com/office/drawing/2014/main" xmlns="" id="{4358133C-3CB3-4CC2-941F-9BB8171C26ED}"/>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95" name="Group 94">
            <a:extLst>
              <a:ext uri="{FF2B5EF4-FFF2-40B4-BE49-F238E27FC236}">
                <a16:creationId xmlns:a16="http://schemas.microsoft.com/office/drawing/2014/main" xmlns="" id="{AAE0B3E6-89AA-4EB7-999E-3824FB4607AF}"/>
              </a:ext>
            </a:extLst>
          </p:cNvPr>
          <p:cNvGrpSpPr/>
          <p:nvPr/>
        </p:nvGrpSpPr>
        <p:grpSpPr>
          <a:xfrm>
            <a:off x="684600" y="4486967"/>
            <a:ext cx="1100552" cy="899663"/>
            <a:chOff x="1921112" y="114053"/>
            <a:chExt cx="8110307" cy="6629895"/>
          </a:xfrm>
        </p:grpSpPr>
        <p:sp>
          <p:nvSpPr>
            <p:cNvPr id="96" name="Figure">
              <a:extLst>
                <a:ext uri="{FF2B5EF4-FFF2-40B4-BE49-F238E27FC236}">
                  <a16:creationId xmlns:a16="http://schemas.microsoft.com/office/drawing/2014/main" xmlns="" id="{485A0588-2251-4E22-AE9E-C6F953B68A5E}"/>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7" name="Figure">
              <a:extLst>
                <a:ext uri="{FF2B5EF4-FFF2-40B4-BE49-F238E27FC236}">
                  <a16:creationId xmlns:a16="http://schemas.microsoft.com/office/drawing/2014/main" xmlns="" id="{D4033E88-3177-4112-B578-B8C896A047CF}"/>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98" name="Figure">
              <a:extLst>
                <a:ext uri="{FF2B5EF4-FFF2-40B4-BE49-F238E27FC236}">
                  <a16:creationId xmlns:a16="http://schemas.microsoft.com/office/drawing/2014/main" xmlns="" id="{2A45EBD4-8F10-434E-97FF-FE7CD741AEAB}"/>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dirty="0" smtClean="0">
                  <a:solidFill>
                    <a:srgbClr val="FFFFFF"/>
                  </a:solidFill>
                  <a:effectLst>
                    <a:outerShdw blurRad="38100" dist="12700" dir="5400000" rotWithShape="0">
                      <a:srgbClr val="000000">
                        <a:alpha val="50000"/>
                      </a:srgbClr>
                    </a:outerShdw>
                  </a:effectLst>
                  <a:latin typeface="Calibri" panose="020F0502020204030204"/>
                  <a:sym typeface="Gill Sans"/>
                </a:rPr>
                <a:t>3</a:t>
              </a:r>
              <a:endParaRPr sz="225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99" name="Figure">
              <a:extLst>
                <a:ext uri="{FF2B5EF4-FFF2-40B4-BE49-F238E27FC236}">
                  <a16:creationId xmlns:a16="http://schemas.microsoft.com/office/drawing/2014/main" xmlns="" id="{1C002C03-A58F-4943-90A2-E3A9BE9D4C9D}"/>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0" name="Figure">
              <a:extLst>
                <a:ext uri="{FF2B5EF4-FFF2-40B4-BE49-F238E27FC236}">
                  <a16:creationId xmlns:a16="http://schemas.microsoft.com/office/drawing/2014/main" xmlns="" id="{57697401-BA6C-493D-944A-F3A6B02CAFCB}"/>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01" name="Figure">
              <a:extLst>
                <a:ext uri="{FF2B5EF4-FFF2-40B4-BE49-F238E27FC236}">
                  <a16:creationId xmlns:a16="http://schemas.microsoft.com/office/drawing/2014/main" xmlns="" id="{1E9E0F58-1646-45DA-B160-9FC954301A5F}"/>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8" name="Group 7">
            <a:extLst>
              <a:ext uri="{FF2B5EF4-FFF2-40B4-BE49-F238E27FC236}">
                <a16:creationId xmlns:a16="http://schemas.microsoft.com/office/drawing/2014/main" xmlns="" id="{9257A48A-5FCD-4F03-9417-52B37EC9E2E9}"/>
              </a:ext>
            </a:extLst>
          </p:cNvPr>
          <p:cNvGrpSpPr/>
          <p:nvPr/>
        </p:nvGrpSpPr>
        <p:grpSpPr>
          <a:xfrm>
            <a:off x="684600" y="2237496"/>
            <a:ext cx="1100552" cy="899663"/>
            <a:chOff x="1921112" y="114053"/>
            <a:chExt cx="8110307" cy="6629899"/>
          </a:xfrm>
        </p:grpSpPr>
        <p:sp>
          <p:nvSpPr>
            <p:cNvPr id="82" name="Figure">
              <a:extLst>
                <a:ext uri="{FF2B5EF4-FFF2-40B4-BE49-F238E27FC236}">
                  <a16:creationId xmlns:a16="http://schemas.microsoft.com/office/drawing/2014/main" xmlns="" id="{F16371F3-10C5-42FC-87EE-DB32CCEDED2C}"/>
                </a:ext>
              </a:extLst>
            </p:cNvPr>
            <p:cNvSpPr/>
            <p:nvPr/>
          </p:nvSpPr>
          <p:spPr>
            <a:xfrm>
              <a:off x="3867081" y="785074"/>
              <a:ext cx="4801952" cy="5958878"/>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3" name="Figure">
              <a:extLst>
                <a:ext uri="{FF2B5EF4-FFF2-40B4-BE49-F238E27FC236}">
                  <a16:creationId xmlns:a16="http://schemas.microsoft.com/office/drawing/2014/main" xmlns="" id="{A247A9B0-E0AE-4078-92D2-BE021879364E}"/>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4" name="Figure">
              <a:extLst>
                <a:ext uri="{FF2B5EF4-FFF2-40B4-BE49-F238E27FC236}">
                  <a16:creationId xmlns:a16="http://schemas.microsoft.com/office/drawing/2014/main" xmlns="" id="{85470AAA-139B-417F-B1E5-A317A8E02A1A}"/>
                </a:ext>
              </a:extLst>
            </p:cNvPr>
            <p:cNvSpPr/>
            <p:nvPr/>
          </p:nvSpPr>
          <p:spPr>
            <a:xfrm>
              <a:off x="2368458" y="1388996"/>
              <a:ext cx="6998772" cy="4812294"/>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dirty="0" smtClean="0">
                  <a:solidFill>
                    <a:srgbClr val="FFFFFF"/>
                  </a:solidFill>
                  <a:effectLst>
                    <a:outerShdw blurRad="38100" dist="12700" dir="5400000" rotWithShape="0">
                      <a:srgbClr val="000000">
                        <a:alpha val="50000"/>
                      </a:srgbClr>
                    </a:outerShdw>
                  </a:effectLst>
                  <a:latin typeface="Calibri" panose="020F0502020204030204"/>
                  <a:sym typeface="Gill Sans"/>
                </a:rPr>
                <a:t>1</a:t>
              </a:r>
              <a:endParaRPr sz="225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85" name="Figure">
              <a:extLst>
                <a:ext uri="{FF2B5EF4-FFF2-40B4-BE49-F238E27FC236}">
                  <a16:creationId xmlns:a16="http://schemas.microsoft.com/office/drawing/2014/main" xmlns="" id="{D7817829-9A24-489A-AE64-F6D13F0BBD84}"/>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6" name="Figure">
              <a:extLst>
                <a:ext uri="{FF2B5EF4-FFF2-40B4-BE49-F238E27FC236}">
                  <a16:creationId xmlns:a16="http://schemas.microsoft.com/office/drawing/2014/main" xmlns="" id="{2870DC24-D382-46B5-8C53-79C7711252F0}"/>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87" name="Figure">
              <a:extLst>
                <a:ext uri="{FF2B5EF4-FFF2-40B4-BE49-F238E27FC236}">
                  <a16:creationId xmlns:a16="http://schemas.microsoft.com/office/drawing/2014/main" xmlns="" id="{153F0366-4360-43D7-AFF4-55C72949F87D}"/>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sp>
        <p:nvSpPr>
          <p:cNvPr id="18" name="Title 17"/>
          <p:cNvSpPr>
            <a:spLocks noGrp="1"/>
          </p:cNvSpPr>
          <p:nvPr>
            <p:ph type="title"/>
          </p:nvPr>
        </p:nvSpPr>
        <p:spPr>
          <a:xfrm>
            <a:off x="628650" y="334864"/>
            <a:ext cx="7886700" cy="1572886"/>
          </a:xfrm>
        </p:spPr>
        <p:txBody>
          <a:bodyPr>
            <a:noAutofit/>
          </a:bodyPr>
          <a:lstStyle/>
          <a:p>
            <a:r>
              <a:rPr lang="ru-RU" sz="2400" dirty="0" smtClean="0"/>
              <a:t>Предлагается следующая </a:t>
            </a:r>
            <a:r>
              <a:rPr lang="ru-RU" sz="2400" dirty="0" smtClean="0">
                <a:solidFill>
                  <a:schemeClr val="accent2"/>
                </a:solidFill>
              </a:rPr>
              <a:t>коммуникативная ситуация: </a:t>
            </a:r>
            <a:br>
              <a:rPr lang="ru-RU" sz="2400" dirty="0" smtClean="0">
                <a:solidFill>
                  <a:schemeClr val="accent2"/>
                </a:solidFill>
              </a:rPr>
            </a:br>
            <a:r>
              <a:rPr lang="ru-RU" sz="2400" dirty="0">
                <a:solidFill>
                  <a:schemeClr val="accent2"/>
                </a:solidFill>
              </a:rPr>
              <a:t/>
            </a:r>
            <a:br>
              <a:rPr lang="ru-RU" sz="2400" dirty="0">
                <a:solidFill>
                  <a:schemeClr val="accent2"/>
                </a:solidFill>
              </a:rPr>
            </a:br>
            <a:r>
              <a:rPr lang="ru-RU" sz="2400" dirty="0" smtClean="0"/>
              <a:t>участник экзамена</a:t>
            </a:r>
            <a:endParaRPr lang="en-US" sz="2400" dirty="0"/>
          </a:p>
        </p:txBody>
      </p:sp>
      <p:sp>
        <p:nvSpPr>
          <p:cNvPr id="62" name="Date Placeholder 61"/>
          <p:cNvSpPr>
            <a:spLocks noGrp="1"/>
          </p:cNvSpPr>
          <p:nvPr>
            <p:ph type="dt" sz="half" idx="10"/>
          </p:nvPr>
        </p:nvSpPr>
        <p:spPr/>
        <p:txBody>
          <a:bodyPr/>
          <a:lstStyle/>
          <a:p>
            <a:pPr defTabSz="685766"/>
            <a:r>
              <a:rPr lang="ru-RU" smtClean="0">
                <a:solidFill>
                  <a:srgbClr val="3D4149">
                    <a:lumMod val="60000"/>
                    <a:lumOff val="40000"/>
                  </a:srgbClr>
                </a:solidFill>
                <a:latin typeface="Calibri" panose="020F0502020204030204"/>
              </a:rPr>
              <a:t>November, 2021</a:t>
            </a:r>
            <a:endParaRPr lang="en-US" dirty="0">
              <a:solidFill>
                <a:srgbClr val="3D4149">
                  <a:lumMod val="60000"/>
                  <a:lumOff val="40000"/>
                </a:srgbClr>
              </a:solidFill>
              <a:latin typeface="Calibri" panose="020F0502020204030204"/>
            </a:endParaRPr>
          </a:p>
        </p:txBody>
      </p:sp>
      <p:sp>
        <p:nvSpPr>
          <p:cNvPr id="63" name="Footer Placeholder 62"/>
          <p:cNvSpPr>
            <a:spLocks noGrp="1"/>
          </p:cNvSpPr>
          <p:nvPr>
            <p:ph type="ftr" sz="quarter" idx="11"/>
          </p:nvPr>
        </p:nvSpPr>
        <p:spPr/>
        <p:txBody>
          <a:bodyPr/>
          <a:lstStyle/>
          <a:p>
            <a:pPr defTabSz="685766"/>
            <a:r>
              <a:rPr lang="en-US" smtClean="0">
                <a:solidFill>
                  <a:srgbClr val="3D4149">
                    <a:lumMod val="60000"/>
                    <a:lumOff val="40000"/>
                  </a:srgbClr>
                </a:solidFill>
                <a:latin typeface="Calibri" panose="020F0502020204030204"/>
              </a:rPr>
              <a:t>Perm, School 50</a:t>
            </a:r>
            <a:endParaRPr lang="en-US" dirty="0">
              <a:solidFill>
                <a:srgbClr val="3D4149">
                  <a:lumMod val="60000"/>
                  <a:lumOff val="40000"/>
                </a:srgbClr>
              </a:solidFill>
              <a:latin typeface="Calibri" panose="020F0502020204030204"/>
            </a:endParaRPr>
          </a:p>
        </p:txBody>
      </p:sp>
      <p:sp>
        <p:nvSpPr>
          <p:cNvPr id="64" name="Slide Number Placeholder 63"/>
          <p:cNvSpPr>
            <a:spLocks noGrp="1"/>
          </p:cNvSpPr>
          <p:nvPr>
            <p:ph type="sldNum" sz="quarter" idx="12"/>
          </p:nvPr>
        </p:nvSpPr>
        <p:spPr/>
        <p:txBody>
          <a:bodyPr/>
          <a:lstStyle/>
          <a:p>
            <a:pPr defTabSz="685766"/>
            <a:fld id="{FC1CF07D-8B3F-4D32-B059-0039CEA46DB1}" type="slidenum">
              <a:rPr lang="en-US">
                <a:solidFill>
                  <a:srgbClr val="3D4149">
                    <a:lumMod val="60000"/>
                    <a:lumOff val="40000"/>
                  </a:srgbClr>
                </a:solidFill>
                <a:latin typeface="Calibri" panose="020F0502020204030204"/>
              </a:rPr>
              <a:pPr defTabSz="685766"/>
              <a:t>3</a:t>
            </a:fld>
            <a:endParaRPr lang="en-US">
              <a:solidFill>
                <a:srgbClr val="3D4149">
                  <a:lumMod val="60000"/>
                  <a:lumOff val="40000"/>
                </a:srgbClr>
              </a:solidFill>
              <a:latin typeface="Calibri" panose="020F0502020204030204"/>
            </a:endParaRPr>
          </a:p>
        </p:txBody>
      </p:sp>
      <p:sp>
        <p:nvSpPr>
          <p:cNvPr id="127" name="TextBox 126">
            <a:extLst>
              <a:ext uri="{FF2B5EF4-FFF2-40B4-BE49-F238E27FC236}">
                <a16:creationId xmlns:a16="http://schemas.microsoft.com/office/drawing/2014/main" xmlns="" id="{E0578806-54D9-4D37-B865-BA2600D47AAD}"/>
              </a:ext>
            </a:extLst>
          </p:cNvPr>
          <p:cNvSpPr txBox="1"/>
          <p:nvPr/>
        </p:nvSpPr>
        <p:spPr>
          <a:xfrm>
            <a:off x="1808570" y="2229987"/>
            <a:ext cx="3010332" cy="1061829"/>
          </a:xfrm>
          <a:prstGeom prst="rect">
            <a:avLst/>
          </a:prstGeom>
          <a:noFill/>
        </p:spPr>
        <p:txBody>
          <a:bodyPr wrap="square" tIns="137160" bIns="0" rtlCol="0" anchor="b">
            <a:spAutoFit/>
          </a:bodyPr>
          <a:lstStyle/>
          <a:p>
            <a:pPr defTabSz="685766"/>
            <a:r>
              <a:rPr lang="ru-RU" sz="2000" b="1" dirty="0" smtClean="0">
                <a:solidFill>
                  <a:srgbClr val="403551"/>
                </a:solidFill>
                <a:latin typeface="Calibri" panose="020F0502020204030204"/>
              </a:rPr>
              <a:t>выполняет проектную работу на указанную тему</a:t>
            </a:r>
            <a:endParaRPr lang="en-US" sz="2000" b="1" dirty="0">
              <a:solidFill>
                <a:srgbClr val="403551"/>
              </a:solidFill>
              <a:latin typeface="Calibri" panose="020F0502020204030204"/>
            </a:endParaRPr>
          </a:p>
        </p:txBody>
      </p:sp>
      <p:sp>
        <p:nvSpPr>
          <p:cNvPr id="130" name="TextBox 129">
            <a:extLst>
              <a:ext uri="{FF2B5EF4-FFF2-40B4-BE49-F238E27FC236}">
                <a16:creationId xmlns:a16="http://schemas.microsoft.com/office/drawing/2014/main" xmlns="" id="{CC622461-4704-41D9-A52C-03B8AD9FE67F}"/>
              </a:ext>
            </a:extLst>
          </p:cNvPr>
          <p:cNvSpPr txBox="1"/>
          <p:nvPr/>
        </p:nvSpPr>
        <p:spPr>
          <a:xfrm>
            <a:off x="1826749" y="3525738"/>
            <a:ext cx="2902790" cy="754053"/>
          </a:xfrm>
          <a:prstGeom prst="rect">
            <a:avLst/>
          </a:prstGeom>
          <a:noFill/>
        </p:spPr>
        <p:txBody>
          <a:bodyPr wrap="square" tIns="137160" bIns="0" rtlCol="0" anchor="b">
            <a:spAutoFit/>
          </a:bodyPr>
          <a:lstStyle/>
          <a:p>
            <a:pPr defTabSz="685766"/>
            <a:r>
              <a:rPr lang="ru-RU" sz="2000" b="1" dirty="0" smtClean="0">
                <a:solidFill>
                  <a:srgbClr val="403551"/>
                </a:solidFill>
                <a:latin typeface="Calibri" panose="020F0502020204030204"/>
              </a:rPr>
              <a:t>нашел статистические данные по теме</a:t>
            </a:r>
            <a:endParaRPr lang="en-US" sz="2000" b="1" dirty="0">
              <a:solidFill>
                <a:srgbClr val="403551"/>
              </a:solidFill>
              <a:latin typeface="Calibri" panose="020F0502020204030204"/>
            </a:endParaRPr>
          </a:p>
        </p:txBody>
      </p:sp>
      <p:sp>
        <p:nvSpPr>
          <p:cNvPr id="133" name="TextBox 132">
            <a:extLst>
              <a:ext uri="{FF2B5EF4-FFF2-40B4-BE49-F238E27FC236}">
                <a16:creationId xmlns:a16="http://schemas.microsoft.com/office/drawing/2014/main" xmlns="" id="{4B4E1CB5-770B-4761-9F0D-AE9E9D7DAAE6}"/>
              </a:ext>
            </a:extLst>
          </p:cNvPr>
          <p:cNvSpPr txBox="1"/>
          <p:nvPr/>
        </p:nvSpPr>
        <p:spPr>
          <a:xfrm>
            <a:off x="1816551" y="4482075"/>
            <a:ext cx="2925515" cy="754053"/>
          </a:xfrm>
          <a:prstGeom prst="rect">
            <a:avLst/>
          </a:prstGeom>
          <a:noFill/>
        </p:spPr>
        <p:txBody>
          <a:bodyPr wrap="square" tIns="137160" bIns="0" rtlCol="0" anchor="b">
            <a:spAutoFit/>
          </a:bodyPr>
          <a:lstStyle/>
          <a:p>
            <a:pPr defTabSz="685766"/>
            <a:r>
              <a:rPr lang="ru-RU" sz="2000" b="1" dirty="0" smtClean="0">
                <a:solidFill>
                  <a:srgbClr val="403551"/>
                </a:solidFill>
                <a:latin typeface="Calibri" panose="020F0502020204030204"/>
              </a:rPr>
              <a:t>должен их прокомментировать</a:t>
            </a:r>
            <a:endParaRPr lang="en-US" sz="2000" b="1" dirty="0">
              <a:solidFill>
                <a:srgbClr val="403551"/>
              </a:solidFill>
              <a:latin typeface="Calibri" panose="020F0502020204030204"/>
            </a:endParaRPr>
          </a:p>
        </p:txBody>
      </p:sp>
      <p:sp>
        <p:nvSpPr>
          <p:cNvPr id="143" name="TextBox 142">
            <a:extLst>
              <a:ext uri="{FF2B5EF4-FFF2-40B4-BE49-F238E27FC236}">
                <a16:creationId xmlns:a16="http://schemas.microsoft.com/office/drawing/2014/main" xmlns="" id="{BF66E086-42AB-4B5C-8F92-D1313B24C01C}"/>
              </a:ext>
            </a:extLst>
          </p:cNvPr>
          <p:cNvSpPr txBox="1"/>
          <p:nvPr/>
        </p:nvSpPr>
        <p:spPr>
          <a:xfrm>
            <a:off x="6227704" y="2242848"/>
            <a:ext cx="2520431" cy="754053"/>
          </a:xfrm>
          <a:prstGeom prst="rect">
            <a:avLst/>
          </a:prstGeom>
          <a:noFill/>
        </p:spPr>
        <p:txBody>
          <a:bodyPr wrap="square" tIns="137160" bIns="0" rtlCol="0" anchor="b">
            <a:spAutoFit/>
          </a:bodyPr>
          <a:lstStyle/>
          <a:p>
            <a:pPr defTabSz="685766"/>
            <a:r>
              <a:rPr lang="ru-RU" sz="2000" b="1" dirty="0">
                <a:solidFill>
                  <a:srgbClr val="403551"/>
                </a:solidFill>
                <a:latin typeface="Calibri" panose="020F0502020204030204"/>
              </a:rPr>
              <a:t>в</a:t>
            </a:r>
            <a:r>
              <a:rPr lang="ru-RU" sz="2000" b="1" dirty="0" smtClean="0">
                <a:solidFill>
                  <a:srgbClr val="403551"/>
                </a:solidFill>
                <a:latin typeface="Calibri" panose="020F0502020204030204"/>
              </a:rPr>
              <a:t>ыразить свое мнение</a:t>
            </a:r>
            <a:endParaRPr lang="en-US" sz="2000" b="1" dirty="0">
              <a:solidFill>
                <a:srgbClr val="403551"/>
              </a:solidFill>
              <a:latin typeface="Calibri" panose="020F0502020204030204"/>
            </a:endParaRPr>
          </a:p>
        </p:txBody>
      </p:sp>
      <p:sp>
        <p:nvSpPr>
          <p:cNvPr id="141" name="TextBox 140">
            <a:extLst>
              <a:ext uri="{FF2B5EF4-FFF2-40B4-BE49-F238E27FC236}">
                <a16:creationId xmlns:a16="http://schemas.microsoft.com/office/drawing/2014/main" xmlns="" id="{12C40FFA-3EF7-4EFD-B587-051D8788C633}"/>
              </a:ext>
            </a:extLst>
          </p:cNvPr>
          <p:cNvSpPr txBox="1"/>
          <p:nvPr/>
        </p:nvSpPr>
        <p:spPr>
          <a:xfrm>
            <a:off x="6227704" y="3200781"/>
            <a:ext cx="2695451" cy="1061829"/>
          </a:xfrm>
          <a:prstGeom prst="rect">
            <a:avLst/>
          </a:prstGeom>
          <a:noFill/>
        </p:spPr>
        <p:txBody>
          <a:bodyPr wrap="square" tIns="137160" bIns="0" rtlCol="0" anchor="b">
            <a:spAutoFit/>
          </a:bodyPr>
          <a:lstStyle/>
          <a:p>
            <a:pPr defTabSz="685766"/>
            <a:r>
              <a:rPr lang="ru-RU" sz="2000" b="1" dirty="0">
                <a:solidFill>
                  <a:srgbClr val="403551"/>
                </a:solidFill>
                <a:latin typeface="Calibri" panose="020F0502020204030204"/>
              </a:rPr>
              <a:t>п</a:t>
            </a:r>
            <a:r>
              <a:rPr lang="ru-RU" sz="2000" b="1" dirty="0" smtClean="0">
                <a:solidFill>
                  <a:srgbClr val="403551"/>
                </a:solidFill>
                <a:latin typeface="Calibri" panose="020F0502020204030204"/>
              </a:rPr>
              <a:t>ривести свои рассуждения по теме проекта</a:t>
            </a:r>
            <a:endParaRPr lang="en-US" sz="2000" b="1" dirty="0">
              <a:solidFill>
                <a:srgbClr val="403551"/>
              </a:solidFill>
              <a:latin typeface="Calibri" panose="020F0502020204030204"/>
            </a:endParaRPr>
          </a:p>
        </p:txBody>
      </p:sp>
      <p:grpSp>
        <p:nvGrpSpPr>
          <p:cNvPr id="160" name="Group 159">
            <a:extLst>
              <a:ext uri="{FF2B5EF4-FFF2-40B4-BE49-F238E27FC236}">
                <a16:creationId xmlns:a16="http://schemas.microsoft.com/office/drawing/2014/main" xmlns="" id="{768D21FD-8234-4075-A6FF-CF521B2CC9F5}"/>
              </a:ext>
            </a:extLst>
          </p:cNvPr>
          <p:cNvGrpSpPr/>
          <p:nvPr/>
        </p:nvGrpSpPr>
        <p:grpSpPr>
          <a:xfrm>
            <a:off x="4923792" y="3362231"/>
            <a:ext cx="1100552" cy="899663"/>
            <a:chOff x="1921112" y="114053"/>
            <a:chExt cx="8110307" cy="6629895"/>
          </a:xfrm>
        </p:grpSpPr>
        <p:sp>
          <p:nvSpPr>
            <p:cNvPr id="175" name="Figure">
              <a:extLst>
                <a:ext uri="{FF2B5EF4-FFF2-40B4-BE49-F238E27FC236}">
                  <a16:creationId xmlns:a16="http://schemas.microsoft.com/office/drawing/2014/main" xmlns="" id="{AC136F66-D48F-4ADC-96BD-67D5341821D6}"/>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6" name="Figure">
              <a:extLst>
                <a:ext uri="{FF2B5EF4-FFF2-40B4-BE49-F238E27FC236}">
                  <a16:creationId xmlns:a16="http://schemas.microsoft.com/office/drawing/2014/main" xmlns="" id="{D475A2A8-A684-4931-AA85-1FEE0BAFAC6D}"/>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7" name="Figure">
              <a:extLst>
                <a:ext uri="{FF2B5EF4-FFF2-40B4-BE49-F238E27FC236}">
                  <a16:creationId xmlns:a16="http://schemas.microsoft.com/office/drawing/2014/main" xmlns="" id="{CDE6D832-B371-482B-954C-31A85668647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dirty="0" smtClean="0">
                  <a:solidFill>
                    <a:srgbClr val="FFFFFF"/>
                  </a:solidFill>
                  <a:effectLst>
                    <a:outerShdw blurRad="38100" dist="12700" dir="5400000" rotWithShape="0">
                      <a:srgbClr val="000000">
                        <a:alpha val="50000"/>
                      </a:srgbClr>
                    </a:outerShdw>
                  </a:effectLst>
                  <a:latin typeface="Calibri" panose="020F0502020204030204"/>
                  <a:sym typeface="Gill Sans"/>
                </a:rPr>
                <a:t>5</a:t>
              </a:r>
              <a:endParaRPr sz="225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78" name="Figure">
              <a:extLst>
                <a:ext uri="{FF2B5EF4-FFF2-40B4-BE49-F238E27FC236}">
                  <a16:creationId xmlns:a16="http://schemas.microsoft.com/office/drawing/2014/main" xmlns="" id="{D3633A12-5269-45FF-8E30-B117A0DBA23C}"/>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79" name="Figure">
              <a:extLst>
                <a:ext uri="{FF2B5EF4-FFF2-40B4-BE49-F238E27FC236}">
                  <a16:creationId xmlns:a16="http://schemas.microsoft.com/office/drawing/2014/main" xmlns="" id="{99945BAE-B69E-4296-A375-397B44CEB87C}"/>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80" name="Figure">
              <a:extLst>
                <a:ext uri="{FF2B5EF4-FFF2-40B4-BE49-F238E27FC236}">
                  <a16:creationId xmlns:a16="http://schemas.microsoft.com/office/drawing/2014/main" xmlns="" id="{4DB2E4A4-C050-4619-B3D0-08BE7FAEBF1B}"/>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grpSp>
        <p:nvGrpSpPr>
          <p:cNvPr id="162" name="Group 161">
            <a:extLst>
              <a:ext uri="{FF2B5EF4-FFF2-40B4-BE49-F238E27FC236}">
                <a16:creationId xmlns:a16="http://schemas.microsoft.com/office/drawing/2014/main" xmlns="" id="{98E3F84C-DB54-48F7-938A-52A662495B71}"/>
              </a:ext>
            </a:extLst>
          </p:cNvPr>
          <p:cNvGrpSpPr/>
          <p:nvPr/>
        </p:nvGrpSpPr>
        <p:grpSpPr>
          <a:xfrm>
            <a:off x="4923792" y="2237496"/>
            <a:ext cx="1100552" cy="899663"/>
            <a:chOff x="1921112" y="114053"/>
            <a:chExt cx="8110307" cy="6629895"/>
          </a:xfrm>
        </p:grpSpPr>
        <p:sp>
          <p:nvSpPr>
            <p:cNvPr id="163" name="Figure">
              <a:extLst>
                <a:ext uri="{FF2B5EF4-FFF2-40B4-BE49-F238E27FC236}">
                  <a16:creationId xmlns:a16="http://schemas.microsoft.com/office/drawing/2014/main" xmlns="" id="{1B7564AA-8927-458F-BA1D-C425A1051560}"/>
                </a:ext>
              </a:extLst>
            </p:cNvPr>
            <p:cNvSpPr/>
            <p:nvPr/>
          </p:nvSpPr>
          <p:spPr>
            <a:xfrm>
              <a:off x="3867079" y="785076"/>
              <a:ext cx="4801950" cy="5958872"/>
            </a:xfrm>
            <a:custGeom>
              <a:avLst/>
              <a:gdLst/>
              <a:ahLst/>
              <a:cxnLst>
                <a:cxn ang="0">
                  <a:pos x="wd2" y="hd2"/>
                </a:cxn>
                <a:cxn ang="5400000">
                  <a:pos x="wd2" y="hd2"/>
                </a:cxn>
                <a:cxn ang="10800000">
                  <a:pos x="wd2" y="hd2"/>
                </a:cxn>
                <a:cxn ang="16200000">
                  <a:pos x="wd2" y="hd2"/>
                </a:cxn>
              </a:cxnLst>
              <a:rect l="0" t="0" r="r" b="b"/>
              <a:pathLst>
                <a:path w="20693" h="20744" extrusionOk="0">
                  <a:moveTo>
                    <a:pt x="50" y="8912"/>
                  </a:moveTo>
                  <a:cubicBezTo>
                    <a:pt x="599" y="13351"/>
                    <a:pt x="9033" y="21184"/>
                    <a:pt x="14691" y="20725"/>
                  </a:cubicBezTo>
                  <a:cubicBezTo>
                    <a:pt x="20349" y="20265"/>
                    <a:pt x="21091" y="11684"/>
                    <a:pt x="20542" y="7246"/>
                  </a:cubicBezTo>
                  <a:cubicBezTo>
                    <a:pt x="19992" y="2808"/>
                    <a:pt x="14951" y="-416"/>
                    <a:pt x="9293" y="43"/>
                  </a:cubicBezTo>
                  <a:cubicBezTo>
                    <a:pt x="3636" y="503"/>
                    <a:pt x="-509" y="4474"/>
                    <a:pt x="50" y="8912"/>
                  </a:cubicBezTo>
                  <a:close/>
                </a:path>
              </a:pathLst>
            </a:custGeom>
            <a:solidFill>
              <a:schemeClr val="accent6"/>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4" name="Figure">
              <a:extLst>
                <a:ext uri="{FF2B5EF4-FFF2-40B4-BE49-F238E27FC236}">
                  <a16:creationId xmlns:a16="http://schemas.microsoft.com/office/drawing/2014/main" xmlns="" id="{63C8AC06-4FB7-4EC2-9E68-C1F5929045E3}"/>
                </a:ext>
              </a:extLst>
            </p:cNvPr>
            <p:cNvSpPr/>
            <p:nvPr/>
          </p:nvSpPr>
          <p:spPr>
            <a:xfrm>
              <a:off x="2927648" y="1746876"/>
              <a:ext cx="7103771" cy="4829623"/>
            </a:xfrm>
            <a:custGeom>
              <a:avLst/>
              <a:gdLst/>
              <a:ahLst/>
              <a:cxnLst>
                <a:cxn ang="0">
                  <a:pos x="wd2" y="hd2"/>
                </a:cxn>
                <a:cxn ang="5400000">
                  <a:pos x="wd2" y="hd2"/>
                </a:cxn>
                <a:cxn ang="10800000">
                  <a:pos x="wd2" y="hd2"/>
                </a:cxn>
                <a:cxn ang="16200000">
                  <a:pos x="wd2" y="hd2"/>
                </a:cxn>
              </a:cxnLst>
              <a:rect l="0" t="0" r="r" b="b"/>
              <a:pathLst>
                <a:path w="19589" h="18693" extrusionOk="0">
                  <a:moveTo>
                    <a:pt x="245" y="15021"/>
                  </a:moveTo>
                  <a:cubicBezTo>
                    <a:pt x="1306" y="18233"/>
                    <a:pt x="6123" y="19289"/>
                    <a:pt x="10101" y="18380"/>
                  </a:cubicBezTo>
                  <a:cubicBezTo>
                    <a:pt x="14080" y="17471"/>
                    <a:pt x="20377" y="13324"/>
                    <a:pt x="19507" y="5836"/>
                  </a:cubicBezTo>
                  <a:cubicBezTo>
                    <a:pt x="19168" y="2918"/>
                    <a:pt x="16966" y="-2311"/>
                    <a:pt x="8751" y="1135"/>
                  </a:cubicBezTo>
                  <a:cubicBezTo>
                    <a:pt x="4192" y="3048"/>
                    <a:pt x="-1223" y="10588"/>
                    <a:pt x="245" y="15021"/>
                  </a:cubicBezTo>
                  <a:close/>
                </a:path>
              </a:pathLst>
            </a:custGeom>
            <a:solidFill>
              <a:srgbClr val="8DB1C4">
                <a:alpha val="80000"/>
              </a:srgb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5" name="Figure">
              <a:extLst>
                <a:ext uri="{FF2B5EF4-FFF2-40B4-BE49-F238E27FC236}">
                  <a16:creationId xmlns:a16="http://schemas.microsoft.com/office/drawing/2014/main" xmlns="" id="{8820B7A3-A498-4EB9-94A6-4359A8A8793A}"/>
                </a:ext>
              </a:extLst>
            </p:cNvPr>
            <p:cNvSpPr/>
            <p:nvPr/>
          </p:nvSpPr>
          <p:spPr>
            <a:xfrm>
              <a:off x="2368461" y="1388997"/>
              <a:ext cx="6998772" cy="4812289"/>
            </a:xfrm>
            <a:custGeom>
              <a:avLst/>
              <a:gdLst/>
              <a:ahLst/>
              <a:cxnLst>
                <a:cxn ang="0">
                  <a:pos x="wd2" y="hd2"/>
                </a:cxn>
                <a:cxn ang="5400000">
                  <a:pos x="wd2" y="hd2"/>
                </a:cxn>
                <a:cxn ang="10800000">
                  <a:pos x="wd2" y="hd2"/>
                </a:cxn>
                <a:cxn ang="16200000">
                  <a:pos x="wd2" y="hd2"/>
                </a:cxn>
              </a:cxnLst>
              <a:rect l="0" t="0" r="r" b="b"/>
              <a:pathLst>
                <a:path w="21600" h="19116" extrusionOk="0">
                  <a:moveTo>
                    <a:pt x="0" y="7130"/>
                  </a:moveTo>
                  <a:cubicBezTo>
                    <a:pt x="0" y="12861"/>
                    <a:pt x="8015" y="19116"/>
                    <a:pt x="12433" y="19116"/>
                  </a:cubicBezTo>
                  <a:cubicBezTo>
                    <a:pt x="16851" y="19116"/>
                    <a:pt x="21600" y="12861"/>
                    <a:pt x="21600" y="7130"/>
                  </a:cubicBezTo>
                  <a:cubicBezTo>
                    <a:pt x="21600" y="1399"/>
                    <a:pt x="19736" y="-2484"/>
                    <a:pt x="13206" y="1861"/>
                  </a:cubicBezTo>
                  <a:cubicBezTo>
                    <a:pt x="9285" y="4482"/>
                    <a:pt x="0" y="1399"/>
                    <a:pt x="0" y="7130"/>
                  </a:cubicBezTo>
                  <a:close/>
                </a:path>
              </a:pathLst>
            </a:custGeom>
            <a:solidFill>
              <a:schemeClr val="accent1">
                <a:alpha val="80000"/>
              </a:schemeClr>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r>
                <a:rPr lang="en-US" sz="2700" b="1" kern="0" dirty="0" smtClean="0">
                  <a:solidFill>
                    <a:srgbClr val="FFFFFF"/>
                  </a:solidFill>
                  <a:effectLst>
                    <a:outerShdw blurRad="38100" dist="12700" dir="5400000" rotWithShape="0">
                      <a:srgbClr val="000000">
                        <a:alpha val="50000"/>
                      </a:srgbClr>
                    </a:outerShdw>
                  </a:effectLst>
                  <a:latin typeface="Calibri" panose="020F0502020204030204"/>
                  <a:sym typeface="Gill Sans"/>
                </a:rPr>
                <a:t>4</a:t>
              </a:r>
              <a:endParaRPr sz="2250" kern="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66" name="Figure">
              <a:extLst>
                <a:ext uri="{FF2B5EF4-FFF2-40B4-BE49-F238E27FC236}">
                  <a16:creationId xmlns:a16="http://schemas.microsoft.com/office/drawing/2014/main" xmlns="" id="{71CEA3BA-BBDC-4318-AD9E-3DF1F80A1AF0}"/>
                </a:ext>
              </a:extLst>
            </p:cNvPr>
            <p:cNvSpPr/>
            <p:nvPr/>
          </p:nvSpPr>
          <p:spPr>
            <a:xfrm>
              <a:off x="6730112" y="114053"/>
              <a:ext cx="1313884" cy="1186203"/>
            </a:xfrm>
            <a:custGeom>
              <a:avLst/>
              <a:gdLst/>
              <a:ahLst/>
              <a:cxnLst>
                <a:cxn ang="0">
                  <a:pos x="wd2" y="hd2"/>
                </a:cxn>
                <a:cxn ang="5400000">
                  <a:pos x="wd2" y="hd2"/>
                </a:cxn>
                <a:cxn ang="10800000">
                  <a:pos x="wd2" y="hd2"/>
                </a:cxn>
                <a:cxn ang="16200000">
                  <a:pos x="wd2" y="hd2"/>
                </a:cxn>
              </a:cxnLst>
              <a:rect l="0" t="0" r="r" b="b"/>
              <a:pathLst>
                <a:path w="18415" h="19060" extrusionOk="0">
                  <a:moveTo>
                    <a:pt x="1251" y="17706"/>
                  </a:moveTo>
                  <a:cubicBezTo>
                    <a:pt x="3633" y="20258"/>
                    <a:pt x="13007" y="19180"/>
                    <a:pt x="16737" y="14651"/>
                  </a:cubicBezTo>
                  <a:cubicBezTo>
                    <a:pt x="20468" y="10087"/>
                    <a:pt x="17145" y="3797"/>
                    <a:pt x="14794" y="1210"/>
                  </a:cubicBezTo>
                  <a:cubicBezTo>
                    <a:pt x="12411" y="-1342"/>
                    <a:pt x="7458" y="275"/>
                    <a:pt x="3727" y="4804"/>
                  </a:cubicBezTo>
                  <a:cubicBezTo>
                    <a:pt x="-3" y="9368"/>
                    <a:pt x="-1132" y="15155"/>
                    <a:pt x="1251" y="17706"/>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7" name="Figure">
              <a:extLst>
                <a:ext uri="{FF2B5EF4-FFF2-40B4-BE49-F238E27FC236}">
                  <a16:creationId xmlns:a16="http://schemas.microsoft.com/office/drawing/2014/main" xmlns="" id="{BC2CAAEE-217F-4ECB-86BF-F0C8B7DC1C95}"/>
                </a:ext>
              </a:extLst>
            </p:cNvPr>
            <p:cNvSpPr/>
            <p:nvPr/>
          </p:nvSpPr>
          <p:spPr>
            <a:xfrm>
              <a:off x="1921112" y="420729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3"/>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68" name="Figure">
              <a:extLst>
                <a:ext uri="{FF2B5EF4-FFF2-40B4-BE49-F238E27FC236}">
                  <a16:creationId xmlns:a16="http://schemas.microsoft.com/office/drawing/2014/main" xmlns="" id="{D9953651-D660-4223-86E0-522D13CA5D43}"/>
                </a:ext>
              </a:extLst>
            </p:cNvPr>
            <p:cNvSpPr/>
            <p:nvPr/>
          </p:nvSpPr>
          <p:spPr>
            <a:xfrm>
              <a:off x="8765547" y="1031118"/>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algn="ctr" defTabSz="342900" hangingPunct="0">
                <a:defRPr sz="3000">
                  <a:solidFill>
                    <a:srgbClr val="FFFFFF"/>
                  </a:solidFill>
                  <a:effectLst>
                    <a:outerShdw blurRad="38100" dist="12700" dir="5400000" rotWithShape="0">
                      <a:srgbClr val="000000">
                        <a:alpha val="50000"/>
                      </a:srgbClr>
                    </a:outerShdw>
                  </a:effectLst>
                </a:defRPr>
              </a:pPr>
              <a:endParaRPr sz="2250" kern="0">
                <a:solidFill>
                  <a:srgbClr val="FFFFFF"/>
                </a:solidFill>
                <a:effectLst>
                  <a:outerShdw blurRad="38100" dist="12700" dir="5400000" rotWithShape="0">
                    <a:srgbClr val="000000">
                      <a:alpha val="50000"/>
                    </a:srgbClr>
                  </a:outerShdw>
                </a:effectLst>
                <a:latin typeface="Gill Sans"/>
                <a:sym typeface="Gill Sans"/>
              </a:endParaRPr>
            </a:p>
          </p:txBody>
        </p:sp>
      </p:grpSp>
    </p:spTree>
    <p:extLst>
      <p:ext uri="{BB962C8B-B14F-4D97-AF65-F5344CB8AC3E}">
        <p14:creationId xmlns:p14="http://schemas.microsoft.com/office/powerpoint/2010/main" xmlns="" val="7161656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123" y="259450"/>
            <a:ext cx="8055077" cy="1132235"/>
          </a:xfrm>
        </p:spPr>
        <p:txBody>
          <a:bodyPr/>
          <a:lstStyle/>
          <a:p>
            <a:pPr algn="ctr"/>
            <a:r>
              <a:rPr lang="en-US" dirty="0"/>
              <a:t>- </a:t>
            </a:r>
            <a:r>
              <a:rPr lang="en-US" sz="2800" i="1" dirty="0"/>
              <a:t>o</a:t>
            </a:r>
            <a:r>
              <a:rPr lang="en-US" sz="2800" i="1" dirty="0" smtClean="0"/>
              <a:t>utline a problem that can arise with </a:t>
            </a:r>
            <a:r>
              <a:rPr lang="en-US" sz="2800" i="1" dirty="0" smtClean="0">
                <a:solidFill>
                  <a:srgbClr val="0070C0"/>
                </a:solidFill>
              </a:rPr>
              <a:t>reading</a:t>
            </a:r>
            <a:r>
              <a:rPr lang="en-US" sz="2800" i="1" dirty="0" smtClean="0"/>
              <a:t> and suggest a way of solving it</a:t>
            </a:r>
            <a:r>
              <a:rPr lang="en-US" dirty="0" smtClean="0"/>
              <a:t>	</a:t>
            </a:r>
            <a:endParaRPr lang="ru-RU" sz="2800" i="1" dirty="0"/>
          </a:p>
        </p:txBody>
      </p:sp>
      <p:sp>
        <p:nvSpPr>
          <p:cNvPr id="3" name="Объект 2"/>
          <p:cNvSpPr>
            <a:spLocks noGrp="1"/>
          </p:cNvSpPr>
          <p:nvPr>
            <p:ph sz="half" idx="1"/>
          </p:nvPr>
        </p:nvSpPr>
        <p:spPr>
          <a:xfrm>
            <a:off x="403123" y="1611984"/>
            <a:ext cx="4226027" cy="4564979"/>
          </a:xfrm>
        </p:spPr>
        <p:txBody>
          <a:bodyPr>
            <a:normAutofit/>
          </a:bodyPr>
          <a:lstStyle/>
          <a:p>
            <a:pPr marL="0" indent="0">
              <a:buNone/>
            </a:pPr>
            <a:r>
              <a:rPr lang="en-US" sz="2800" i="1" dirty="0">
                <a:solidFill>
                  <a:prstClr val="black"/>
                </a:solidFill>
                <a:latin typeface="Calibri" panose="020F0502020204030204" pitchFamily="34" charset="0"/>
                <a:cs typeface="Calibri" panose="020F0502020204030204" pitchFamily="34" charset="0"/>
              </a:rPr>
              <a:t>One problem that is nowadays associated with reading is </a:t>
            </a:r>
            <a:r>
              <a:rPr lang="en-US" sz="2800" i="1" u="sng" dirty="0">
                <a:solidFill>
                  <a:prstClr val="black"/>
                </a:solidFill>
                <a:latin typeface="Calibri" panose="020F0502020204030204" pitchFamily="34" charset="0"/>
                <a:cs typeface="Calibri" panose="020F0502020204030204" pitchFamily="34" charset="0"/>
              </a:rPr>
              <a:t>a growing decline in book-reading culture</a:t>
            </a:r>
            <a:r>
              <a:rPr lang="en-US" sz="2800" i="1" dirty="0">
                <a:solidFill>
                  <a:prstClr val="black"/>
                </a:solidFill>
                <a:latin typeface="Calibri" panose="020F0502020204030204" pitchFamily="34" charset="0"/>
                <a:cs typeface="Calibri" panose="020F0502020204030204" pitchFamily="34" charset="0"/>
              </a:rPr>
              <a:t>. Indeed reading books seems to be losing its popularity with people of all ages, including teenagers .</a:t>
            </a:r>
            <a:endParaRPr lang="en-US" sz="2800" dirty="0">
              <a:solidFill>
                <a:prstClr val="black"/>
              </a:solidFill>
              <a:latin typeface="Bookman Old Style" panose="02050604050505020204" pitchFamily="18" charset="0"/>
            </a:endParaRPr>
          </a:p>
          <a:p>
            <a:pPr>
              <a:buFont typeface="Wingdings" panose="05000000000000000000" pitchFamily="2" charset="2"/>
              <a:buChar char="Ø"/>
            </a:pPr>
            <a:endParaRPr lang="ru-RU" sz="2800"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30</a:t>
            </a:fld>
            <a:endParaRPr lang="en-US"/>
          </a:p>
        </p:txBody>
      </p:sp>
      <p:pic>
        <p:nvPicPr>
          <p:cNvPr id="13" name="Объект 12"/>
          <p:cNvPicPr>
            <a:picLocks noGrp="1" noChangeAspect="1"/>
          </p:cNvPicPr>
          <p:nvPr>
            <p:ph sz="half" idx="2"/>
          </p:nvPr>
        </p:nvPicPr>
        <p:blipFill>
          <a:blip r:embed="rId2" cstate="print"/>
          <a:stretch>
            <a:fillRect/>
          </a:stretch>
        </p:blipFill>
        <p:spPr>
          <a:xfrm>
            <a:off x="4709760" y="1391685"/>
            <a:ext cx="4217424" cy="4383699"/>
          </a:xfrm>
          <a:prstGeom prst="rect">
            <a:avLst/>
          </a:prstGeom>
        </p:spPr>
      </p:pic>
    </p:spTree>
    <p:extLst>
      <p:ext uri="{BB962C8B-B14F-4D97-AF65-F5344CB8AC3E}">
        <p14:creationId xmlns:p14="http://schemas.microsoft.com/office/powerpoint/2010/main" xmlns="" val="4062691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36526"/>
            <a:ext cx="4402318" cy="1132235"/>
          </a:xfrm>
        </p:spPr>
        <p:txBody>
          <a:bodyPr>
            <a:normAutofit fontScale="90000"/>
          </a:bodyPr>
          <a:lstStyle/>
          <a:p>
            <a:r>
              <a:rPr lang="en-US" sz="2800" dirty="0" smtClean="0"/>
              <a:t>- </a:t>
            </a:r>
            <a:r>
              <a:rPr lang="en-US" sz="2800" i="1" dirty="0"/>
              <a:t>outline a problem that can arise with </a:t>
            </a:r>
            <a:r>
              <a:rPr lang="en-US" sz="2800" i="1" dirty="0">
                <a:solidFill>
                  <a:srgbClr val="0070C0"/>
                </a:solidFill>
              </a:rPr>
              <a:t>reading</a:t>
            </a:r>
            <a:r>
              <a:rPr lang="en-US" sz="2800" i="1" dirty="0"/>
              <a:t> and suggest a way of solving it</a:t>
            </a:r>
            <a:endParaRPr lang="ru-RU" sz="2800" dirty="0"/>
          </a:p>
        </p:txBody>
      </p:sp>
      <p:sp>
        <p:nvSpPr>
          <p:cNvPr id="3" name="Объект 2"/>
          <p:cNvSpPr>
            <a:spLocks noGrp="1"/>
          </p:cNvSpPr>
          <p:nvPr>
            <p:ph idx="1"/>
          </p:nvPr>
        </p:nvSpPr>
        <p:spPr/>
        <p:txBody>
          <a:bodyPr>
            <a:normAutofit fontScale="92500"/>
          </a:bodyPr>
          <a:lstStyle/>
          <a:p>
            <a:pPr marL="0" lvl="0" indent="0" algn="just" defTabSz="914400">
              <a:lnSpc>
                <a:spcPct val="100000"/>
              </a:lnSpc>
              <a:spcBef>
                <a:spcPts val="0"/>
              </a:spcBef>
              <a:spcAft>
                <a:spcPts val="0"/>
              </a:spcAft>
              <a:buNone/>
              <a:tabLst/>
              <a:defRPr/>
            </a:pPr>
            <a:r>
              <a:rPr lang="en-US" i="1" dirty="0"/>
              <a:t>The data indicate that although modern teenagers read a lot, they tend to avoid choosing romantic novels and animal stories. I suppose this is because today’s adolescents are too pragmatic, not caring and compassionate enough. </a:t>
            </a:r>
            <a:r>
              <a:rPr lang="en-US" i="1" u="sng" dirty="0"/>
              <a:t>One solution to this problem </a:t>
            </a:r>
            <a:r>
              <a:rPr lang="en-US" sz="2800" i="1" dirty="0">
                <a:solidFill>
                  <a:prstClr val="black"/>
                </a:solidFill>
                <a:latin typeface="Calibri" panose="020F0502020204030204" pitchFamily="34" charset="0"/>
                <a:cs typeface="Calibri" panose="020F0502020204030204" pitchFamily="34" charset="0"/>
              </a:rPr>
              <a:t>is for parents and teachers to raise teenagers’ awareness of the importance of developing empathy and encourage them to read and discuss romance and animal stories. </a:t>
            </a:r>
            <a:r>
              <a:rPr lang="en-US" sz="2800" i="1" u="sng" dirty="0">
                <a:solidFill>
                  <a:prstClr val="black"/>
                </a:solidFill>
                <a:latin typeface="Calibri" panose="020F0502020204030204" pitchFamily="34" charset="0"/>
                <a:cs typeface="Calibri" panose="020F0502020204030204" pitchFamily="34" charset="0"/>
              </a:rPr>
              <a:t>The best way to do it</a:t>
            </a:r>
            <a:r>
              <a:rPr lang="en-US" sz="2800" i="1" dirty="0">
                <a:solidFill>
                  <a:prstClr val="black"/>
                </a:solidFill>
                <a:latin typeface="Calibri" panose="020F0502020204030204" pitchFamily="34" charset="0"/>
                <a:cs typeface="Calibri" panose="020F0502020204030204" pitchFamily="34" charset="0"/>
              </a:rPr>
              <a:t> is to find out what puts young people off choosing these genres and try to connect reading to their interests.</a:t>
            </a:r>
            <a:endParaRPr lang="en-US" sz="2400" dirty="0">
              <a:solidFill>
                <a:schemeClr val="tx1"/>
              </a:solidFill>
              <a:latin typeface="Bookman Old Style" panose="02050604050505020204" pitchFamily="18"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31</a:t>
            </a:fld>
            <a:endParaRPr lang="en-US"/>
          </a:p>
        </p:txBody>
      </p:sp>
      <p:pic>
        <p:nvPicPr>
          <p:cNvPr id="8" name="Рисунок 7"/>
          <p:cNvPicPr>
            <a:picLocks noChangeAspect="1"/>
          </p:cNvPicPr>
          <p:nvPr/>
        </p:nvPicPr>
        <p:blipFill>
          <a:blip r:embed="rId2" cstate="print"/>
          <a:stretch>
            <a:fillRect/>
          </a:stretch>
        </p:blipFill>
        <p:spPr>
          <a:xfrm>
            <a:off x="170307" y="0"/>
            <a:ext cx="4401693" cy="1889924"/>
          </a:xfrm>
          <a:prstGeom prst="rect">
            <a:avLst/>
          </a:prstGeom>
        </p:spPr>
      </p:pic>
      <p:sp>
        <p:nvSpPr>
          <p:cNvPr id="7" name="Текст 6"/>
          <p:cNvSpPr>
            <a:spLocks noGrp="1"/>
          </p:cNvSpPr>
          <p:nvPr>
            <p:ph type="body" sz="quarter" idx="13"/>
          </p:nvPr>
        </p:nvSpPr>
        <p:spPr/>
        <p:txBody>
          <a:bodyPr/>
          <a:lstStyle/>
          <a:p>
            <a:endParaRPr lang="ru-RU" dirty="0"/>
          </a:p>
        </p:txBody>
      </p:sp>
    </p:spTree>
    <p:extLst>
      <p:ext uri="{BB962C8B-B14F-4D97-AF65-F5344CB8AC3E}">
        <p14:creationId xmlns:p14="http://schemas.microsoft.com/office/powerpoint/2010/main" xmlns="" val="3909857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136526"/>
            <a:ext cx="4402318" cy="1132235"/>
          </a:xfrm>
        </p:spPr>
        <p:txBody>
          <a:bodyPr>
            <a:normAutofit fontScale="90000"/>
          </a:bodyPr>
          <a:lstStyle/>
          <a:p>
            <a:pPr algn="ctr"/>
            <a:r>
              <a:rPr lang="en-US" sz="2800" dirty="0" smtClean="0"/>
              <a:t>- </a:t>
            </a:r>
            <a:r>
              <a:rPr lang="en-US" sz="2800" i="1" dirty="0"/>
              <a:t>outline a problem that can arise with </a:t>
            </a:r>
            <a:r>
              <a:rPr lang="en-US" sz="2800" i="1" dirty="0">
                <a:solidFill>
                  <a:srgbClr val="0070C0"/>
                </a:solidFill>
              </a:rPr>
              <a:t>reading</a:t>
            </a:r>
            <a:r>
              <a:rPr lang="en-US" sz="2800" i="1" dirty="0"/>
              <a:t> and suggest a way of solving it</a:t>
            </a:r>
            <a:endParaRPr lang="ru-RU" sz="2800" dirty="0"/>
          </a:p>
        </p:txBody>
      </p:sp>
      <p:sp>
        <p:nvSpPr>
          <p:cNvPr id="3" name="Объект 2"/>
          <p:cNvSpPr>
            <a:spLocks noGrp="1"/>
          </p:cNvSpPr>
          <p:nvPr>
            <p:ph idx="1"/>
          </p:nvPr>
        </p:nvSpPr>
        <p:spPr/>
        <p:txBody>
          <a:bodyPr>
            <a:normAutofit/>
          </a:bodyPr>
          <a:lstStyle/>
          <a:p>
            <a:pPr marL="0" indent="0">
              <a:buNone/>
            </a:pPr>
            <a:r>
              <a:rPr lang="en-US" i="1" dirty="0"/>
              <a:t>Although teenagers in </a:t>
            </a:r>
            <a:r>
              <a:rPr lang="en-US" i="1" dirty="0" err="1"/>
              <a:t>Zetland</a:t>
            </a:r>
            <a:r>
              <a:rPr lang="en-US" i="1" dirty="0"/>
              <a:t> seem to be interested in reading, globally, young people are reading fewer books than before. </a:t>
            </a:r>
            <a:r>
              <a:rPr lang="en-US" i="1" u="sng" dirty="0"/>
              <a:t>The problem is </a:t>
            </a:r>
            <a:r>
              <a:rPr lang="en-US" i="1" dirty="0"/>
              <a:t>that today's teenagers get easily discouraged by long and challenging texts. As a result, they feel frustrated and lose motivation to read, which affects the development of their comprehension skills and overall academic performance. </a:t>
            </a:r>
            <a:r>
              <a:rPr lang="en-US" i="1" u="sng" dirty="0"/>
              <a:t>The best solution to this problem is </a:t>
            </a:r>
            <a:r>
              <a:rPr lang="en-US" i="1" dirty="0"/>
              <a:t>to let teenagers choose their reading for themselves  and encourage them to read different texts, not only books.</a:t>
            </a:r>
            <a:endParaRPr lang="ru-RU" i="1" dirty="0"/>
          </a:p>
          <a:p>
            <a:pPr marL="0" indent="0">
              <a:buNone/>
            </a:pPr>
            <a:endParaRPr lang="ru-RU"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32</a:t>
            </a:fld>
            <a:endParaRPr lang="en-US"/>
          </a:p>
        </p:txBody>
      </p:sp>
      <p:pic>
        <p:nvPicPr>
          <p:cNvPr id="8" name="Рисунок 7"/>
          <p:cNvPicPr>
            <a:picLocks noChangeAspect="1"/>
          </p:cNvPicPr>
          <p:nvPr/>
        </p:nvPicPr>
        <p:blipFill>
          <a:blip r:embed="rId2" cstate="print"/>
          <a:stretch>
            <a:fillRect/>
          </a:stretch>
        </p:blipFill>
        <p:spPr>
          <a:xfrm>
            <a:off x="170307" y="0"/>
            <a:ext cx="4401693" cy="1889924"/>
          </a:xfrm>
          <a:prstGeom prst="rect">
            <a:avLst/>
          </a:prstGeom>
        </p:spPr>
      </p:pic>
      <p:sp>
        <p:nvSpPr>
          <p:cNvPr id="7" name="Текст 6"/>
          <p:cNvSpPr>
            <a:spLocks noGrp="1"/>
          </p:cNvSpPr>
          <p:nvPr>
            <p:ph type="body" sz="quarter" idx="13"/>
          </p:nvPr>
        </p:nvSpPr>
        <p:spPr/>
        <p:txBody>
          <a:bodyPr/>
          <a:lstStyle/>
          <a:p>
            <a:endParaRPr lang="ru-RU" dirty="0"/>
          </a:p>
        </p:txBody>
      </p:sp>
    </p:spTree>
    <p:extLst>
      <p:ext uri="{BB962C8B-B14F-4D97-AF65-F5344CB8AC3E}">
        <p14:creationId xmlns:p14="http://schemas.microsoft.com/office/powerpoint/2010/main" xmlns="" val="3170088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normAutofit/>
          </a:bodyPr>
          <a:lstStyle/>
          <a:p>
            <a:pPr algn="ctr"/>
            <a:r>
              <a:rPr lang="en-US" dirty="0"/>
              <a:t>- </a:t>
            </a:r>
            <a:r>
              <a:rPr lang="en-US" sz="2800" i="1" dirty="0"/>
              <a:t>conclude by giving your opinion on </a:t>
            </a:r>
            <a:r>
              <a:rPr lang="en-US" sz="2800" i="1" dirty="0">
                <a:solidFill>
                  <a:srgbClr val="0070C0"/>
                </a:solidFill>
              </a:rPr>
              <a:t>the importance of reading for </a:t>
            </a:r>
            <a:r>
              <a:rPr lang="en-US" sz="2800" i="1" dirty="0" smtClean="0">
                <a:solidFill>
                  <a:srgbClr val="0070C0"/>
                </a:solidFill>
              </a:rPr>
              <a:t>teenagers</a:t>
            </a:r>
            <a:endParaRPr lang="ru-RU" sz="2800" i="1" dirty="0"/>
          </a:p>
        </p:txBody>
      </p:sp>
      <p:sp>
        <p:nvSpPr>
          <p:cNvPr id="3" name="Объект 2"/>
          <p:cNvSpPr>
            <a:spLocks noGrp="1"/>
          </p:cNvSpPr>
          <p:nvPr>
            <p:ph sz="half" idx="1"/>
          </p:nvPr>
        </p:nvSpPr>
        <p:spPr>
          <a:xfrm>
            <a:off x="413075" y="1706251"/>
            <a:ext cx="4140071" cy="4650099"/>
          </a:xfrm>
        </p:spPr>
        <p:txBody>
          <a:bodyPr>
            <a:normAutofit/>
          </a:bodyPr>
          <a:lstStyle/>
          <a:p>
            <a:pPr>
              <a:buFont typeface="Wingdings" panose="05000000000000000000" pitchFamily="2" charset="2"/>
              <a:buChar char="Ø"/>
            </a:pPr>
            <a:r>
              <a:rPr lang="ru-RU" sz="2800" dirty="0"/>
              <a:t>с</a:t>
            </a:r>
            <a:r>
              <a:rPr lang="ru-RU" sz="2800" dirty="0" smtClean="0"/>
              <a:t>делать заключение</a:t>
            </a:r>
          </a:p>
          <a:p>
            <a:pPr>
              <a:buFont typeface="Wingdings" panose="05000000000000000000" pitchFamily="2" charset="2"/>
              <a:buChar char="Ø"/>
            </a:pPr>
            <a:r>
              <a:rPr lang="ru-RU" sz="2800" dirty="0"/>
              <a:t>с</a:t>
            </a:r>
            <a:r>
              <a:rPr lang="ru-RU" sz="2800" dirty="0" smtClean="0"/>
              <a:t>вести все ключевые моменты воедино – </a:t>
            </a:r>
            <a:r>
              <a:rPr lang="en-US" sz="2800" i="1" dirty="0" smtClean="0"/>
              <a:t>although/while</a:t>
            </a:r>
            <a:endParaRPr lang="ru-RU" sz="2800" i="1"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33</a:t>
            </a:fld>
            <a:endParaRPr lang="en-US"/>
          </a:p>
        </p:txBody>
      </p:sp>
      <p:pic>
        <p:nvPicPr>
          <p:cNvPr id="8" name="Объект 7"/>
          <p:cNvPicPr>
            <a:picLocks noGrp="1" noChangeAspect="1"/>
          </p:cNvPicPr>
          <p:nvPr>
            <p:ph sz="half" idx="2"/>
          </p:nvPr>
        </p:nvPicPr>
        <p:blipFill>
          <a:blip r:embed="rId2" cstate="print"/>
          <a:stretch>
            <a:fillRect/>
          </a:stretch>
        </p:blipFill>
        <p:spPr>
          <a:xfrm>
            <a:off x="5033913" y="1894788"/>
            <a:ext cx="3996964" cy="1889535"/>
          </a:xfrm>
          <a:prstGeom prst="rect">
            <a:avLst/>
          </a:prstGeom>
        </p:spPr>
      </p:pic>
    </p:spTree>
    <p:extLst>
      <p:ext uri="{BB962C8B-B14F-4D97-AF65-F5344CB8AC3E}">
        <p14:creationId xmlns:p14="http://schemas.microsoft.com/office/powerpoint/2010/main" xmlns="" val="4028727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normAutofit/>
          </a:bodyPr>
          <a:lstStyle/>
          <a:p>
            <a:pPr algn="ctr"/>
            <a:r>
              <a:rPr lang="en-US" dirty="0"/>
              <a:t>- </a:t>
            </a:r>
            <a:r>
              <a:rPr lang="en-US" sz="2800" i="1" dirty="0"/>
              <a:t>conclude by giving your opinion on </a:t>
            </a:r>
            <a:r>
              <a:rPr lang="en-US" sz="2800" i="1" dirty="0">
                <a:solidFill>
                  <a:srgbClr val="0070C0"/>
                </a:solidFill>
              </a:rPr>
              <a:t>the importance of reading for </a:t>
            </a:r>
            <a:r>
              <a:rPr lang="en-US" sz="2800" i="1" dirty="0" smtClean="0">
                <a:solidFill>
                  <a:srgbClr val="0070C0"/>
                </a:solidFill>
              </a:rPr>
              <a:t>teenagers</a:t>
            </a:r>
            <a:endParaRPr lang="ru-RU" sz="2800" i="1" dirty="0"/>
          </a:p>
        </p:txBody>
      </p:sp>
      <p:sp>
        <p:nvSpPr>
          <p:cNvPr id="3" name="Объект 2"/>
          <p:cNvSpPr>
            <a:spLocks noGrp="1"/>
          </p:cNvSpPr>
          <p:nvPr>
            <p:ph sz="half" idx="1"/>
          </p:nvPr>
        </p:nvSpPr>
        <p:spPr>
          <a:xfrm>
            <a:off x="413075" y="1706251"/>
            <a:ext cx="4140071" cy="4650099"/>
          </a:xfrm>
        </p:spPr>
        <p:txBody>
          <a:bodyPr>
            <a:normAutofit/>
          </a:bodyPr>
          <a:lstStyle/>
          <a:p>
            <a:pPr marL="0" lvl="0" indent="0" defTabSz="914400">
              <a:lnSpc>
                <a:spcPct val="100000"/>
              </a:lnSpc>
              <a:spcBef>
                <a:spcPts val="0"/>
              </a:spcBef>
              <a:spcAft>
                <a:spcPts val="0"/>
              </a:spcAft>
              <a:buNone/>
              <a:defRPr/>
            </a:pPr>
            <a:r>
              <a:rPr lang="en-US" sz="2800" i="1" u="sng" dirty="0">
                <a:solidFill>
                  <a:prstClr val="black"/>
                </a:solidFill>
                <a:latin typeface="Calibri" panose="020F0502020204030204" pitchFamily="34" charset="0"/>
                <a:cs typeface="Calibri" panose="020F0502020204030204" pitchFamily="34" charset="0"/>
              </a:rPr>
              <a:t>In conclusion</a:t>
            </a:r>
            <a:r>
              <a:rPr lang="en-US" sz="2800" i="1" dirty="0">
                <a:solidFill>
                  <a:prstClr val="black"/>
                </a:solidFill>
                <a:latin typeface="Calibri" panose="020F0502020204030204" pitchFamily="34" charset="0"/>
                <a:cs typeface="Calibri" panose="020F0502020204030204" pitchFamily="34" charset="0"/>
              </a:rPr>
              <a:t>, I believe that although not all literature genres are liked by </a:t>
            </a:r>
            <a:r>
              <a:rPr lang="en-US" sz="2800" i="1" dirty="0" err="1">
                <a:solidFill>
                  <a:prstClr val="black"/>
                </a:solidFill>
                <a:latin typeface="Calibri" panose="020F0502020204030204" pitchFamily="34" charset="0"/>
                <a:cs typeface="Calibri" panose="020F0502020204030204" pitchFamily="34" charset="0"/>
              </a:rPr>
              <a:t>Zetland’s</a:t>
            </a:r>
            <a:r>
              <a:rPr lang="en-US" sz="2800" i="1" dirty="0">
                <a:solidFill>
                  <a:prstClr val="black"/>
                </a:solidFill>
                <a:latin typeface="Calibri" panose="020F0502020204030204" pitchFamily="34" charset="0"/>
                <a:cs typeface="Calibri" panose="020F0502020204030204" pitchFamily="34" charset="0"/>
              </a:rPr>
              <a:t> teenagers, reading obviously plays a significant role in their lives and in the life of every teenager.</a:t>
            </a:r>
            <a:endParaRPr lang="ru-RU" sz="2800" i="1" dirty="0">
              <a:solidFill>
                <a:prstClr val="black"/>
              </a:solidFill>
              <a:latin typeface="Calibri" panose="020F0502020204030204" pitchFamily="34" charset="0"/>
              <a:cs typeface="Calibri" panose="020F0502020204030204" pitchFamily="34" charset="0"/>
            </a:endParaRPr>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34</a:t>
            </a:fld>
            <a:endParaRPr lang="en-US"/>
          </a:p>
        </p:txBody>
      </p:sp>
      <p:pic>
        <p:nvPicPr>
          <p:cNvPr id="8" name="Объект 7"/>
          <p:cNvPicPr>
            <a:picLocks noGrp="1" noChangeAspect="1"/>
          </p:cNvPicPr>
          <p:nvPr>
            <p:ph sz="half" idx="2"/>
          </p:nvPr>
        </p:nvPicPr>
        <p:blipFill>
          <a:blip r:embed="rId2" cstate="print"/>
          <a:stretch>
            <a:fillRect/>
          </a:stretch>
        </p:blipFill>
        <p:spPr>
          <a:xfrm>
            <a:off x="5033913" y="1894788"/>
            <a:ext cx="3996964" cy="1889535"/>
          </a:xfrm>
          <a:prstGeom prst="rect">
            <a:avLst/>
          </a:prstGeom>
        </p:spPr>
      </p:pic>
    </p:spTree>
    <p:extLst>
      <p:ext uri="{BB962C8B-B14F-4D97-AF65-F5344CB8AC3E}">
        <p14:creationId xmlns:p14="http://schemas.microsoft.com/office/powerpoint/2010/main" xmlns="" val="18880562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259450"/>
            <a:ext cx="7886700" cy="1132235"/>
          </a:xfrm>
        </p:spPr>
        <p:txBody>
          <a:bodyPr>
            <a:normAutofit/>
          </a:bodyPr>
          <a:lstStyle/>
          <a:p>
            <a:pPr algn="ctr"/>
            <a:r>
              <a:rPr lang="en-US" dirty="0"/>
              <a:t>- </a:t>
            </a:r>
            <a:r>
              <a:rPr lang="en-US" sz="2800" i="1" dirty="0"/>
              <a:t>conclude by giving your opinion on </a:t>
            </a:r>
            <a:r>
              <a:rPr lang="en-US" sz="2800" i="1" dirty="0">
                <a:solidFill>
                  <a:srgbClr val="0070C0"/>
                </a:solidFill>
              </a:rPr>
              <a:t>the importance of reading for </a:t>
            </a:r>
            <a:r>
              <a:rPr lang="en-US" sz="2800" i="1" dirty="0" smtClean="0">
                <a:solidFill>
                  <a:srgbClr val="0070C0"/>
                </a:solidFill>
              </a:rPr>
              <a:t>teenagers</a:t>
            </a:r>
            <a:endParaRPr lang="ru-RU" sz="2800" i="1" dirty="0"/>
          </a:p>
        </p:txBody>
      </p:sp>
      <p:sp>
        <p:nvSpPr>
          <p:cNvPr id="3" name="Объект 2"/>
          <p:cNvSpPr>
            <a:spLocks noGrp="1"/>
          </p:cNvSpPr>
          <p:nvPr>
            <p:ph sz="half" idx="1"/>
          </p:nvPr>
        </p:nvSpPr>
        <p:spPr>
          <a:xfrm>
            <a:off x="413075" y="1706251"/>
            <a:ext cx="4140071" cy="4650099"/>
          </a:xfrm>
        </p:spPr>
        <p:txBody>
          <a:bodyPr>
            <a:normAutofit/>
          </a:bodyPr>
          <a:lstStyle/>
          <a:p>
            <a:pPr marL="0" indent="0">
              <a:buNone/>
            </a:pPr>
            <a:r>
              <a:rPr lang="en-US" sz="2800" i="1" u="sng" dirty="0">
                <a:solidFill>
                  <a:prstClr val="black"/>
                </a:solidFill>
                <a:latin typeface="Calibri" panose="020F0502020204030204" pitchFamily="34" charset="0"/>
                <a:cs typeface="Calibri" panose="020F0502020204030204" pitchFamily="34" charset="0"/>
              </a:rPr>
              <a:t>In conclusion</a:t>
            </a:r>
            <a:r>
              <a:rPr lang="en-US" sz="2800" i="1" dirty="0">
                <a:solidFill>
                  <a:prstClr val="black"/>
                </a:solidFill>
                <a:latin typeface="Calibri" panose="020F0502020204030204" pitchFamily="34" charset="0"/>
                <a:cs typeface="Calibri" panose="020F0502020204030204" pitchFamily="34" charset="0"/>
              </a:rPr>
              <a:t>, I firmly believe that despite some problems associated with reading / that reading might cause, it obviously plays a significant role in the life of every teenager</a:t>
            </a:r>
            <a:r>
              <a:rPr lang="en-US" sz="2800" b="1" i="1" dirty="0">
                <a:solidFill>
                  <a:prstClr val="black"/>
                </a:solidFill>
                <a:latin typeface="Calibri" panose="020F0502020204030204" pitchFamily="34" charset="0"/>
                <a:cs typeface="Calibri" panose="020F0502020204030204" pitchFamily="34" charset="0"/>
              </a:rPr>
              <a:t>.</a:t>
            </a:r>
            <a:endParaRPr lang="ru-RU" sz="2800" b="1" i="1" dirty="0">
              <a:solidFill>
                <a:prstClr val="black"/>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ru-RU" sz="2800" i="1" dirty="0"/>
          </a:p>
        </p:txBody>
      </p:sp>
      <p:sp>
        <p:nvSpPr>
          <p:cNvPr id="5" name="Дата 4"/>
          <p:cNvSpPr>
            <a:spLocks noGrp="1"/>
          </p:cNvSpPr>
          <p:nvPr>
            <p:ph type="dt" sz="half" idx="10"/>
          </p:nvPr>
        </p:nvSpPr>
        <p:spPr/>
        <p:txBody>
          <a:bodyPr/>
          <a:lstStyle/>
          <a:p>
            <a:r>
              <a:rPr lang="ru-RU" smtClean="0"/>
              <a:t>November, 2021</a:t>
            </a:r>
            <a:endParaRPr lang="en-US"/>
          </a:p>
        </p:txBody>
      </p:sp>
      <p:sp>
        <p:nvSpPr>
          <p:cNvPr id="6" name="Нижний колонтитул 5"/>
          <p:cNvSpPr>
            <a:spLocks noGrp="1"/>
          </p:cNvSpPr>
          <p:nvPr>
            <p:ph type="ftr" sz="quarter" idx="11"/>
          </p:nvPr>
        </p:nvSpPr>
        <p:spPr/>
        <p:txBody>
          <a:bodyPr/>
          <a:lstStyle/>
          <a:p>
            <a:r>
              <a:rPr lang="en-US" smtClean="0"/>
              <a:t>Perm, School 50</a:t>
            </a:r>
            <a:endParaRPr lang="en-US"/>
          </a:p>
        </p:txBody>
      </p:sp>
      <p:sp>
        <p:nvSpPr>
          <p:cNvPr id="7" name="Номер слайда 6"/>
          <p:cNvSpPr>
            <a:spLocks noGrp="1"/>
          </p:cNvSpPr>
          <p:nvPr>
            <p:ph type="sldNum" sz="quarter" idx="12"/>
          </p:nvPr>
        </p:nvSpPr>
        <p:spPr/>
        <p:txBody>
          <a:bodyPr/>
          <a:lstStyle/>
          <a:p>
            <a:fld id="{D325CB3F-26C9-44D7-A7CB-40F86C5CE4B1}" type="slidenum">
              <a:rPr lang="en-US" smtClean="0"/>
              <a:pPr/>
              <a:t>35</a:t>
            </a:fld>
            <a:endParaRPr lang="en-US"/>
          </a:p>
        </p:txBody>
      </p:sp>
      <p:pic>
        <p:nvPicPr>
          <p:cNvPr id="8" name="Объект 7"/>
          <p:cNvPicPr>
            <a:picLocks noGrp="1" noChangeAspect="1"/>
          </p:cNvPicPr>
          <p:nvPr>
            <p:ph sz="half" idx="2"/>
          </p:nvPr>
        </p:nvPicPr>
        <p:blipFill>
          <a:blip r:embed="rId2" cstate="print"/>
          <a:stretch>
            <a:fillRect/>
          </a:stretch>
        </p:blipFill>
        <p:spPr>
          <a:xfrm>
            <a:off x="5033913" y="1894788"/>
            <a:ext cx="3996964" cy="1889535"/>
          </a:xfrm>
          <a:prstGeom prst="rect">
            <a:avLst/>
          </a:prstGeom>
        </p:spPr>
      </p:pic>
    </p:spTree>
    <p:extLst>
      <p:ext uri="{BB962C8B-B14F-4D97-AF65-F5344CB8AC3E}">
        <p14:creationId xmlns:p14="http://schemas.microsoft.com/office/powerpoint/2010/main" xmlns="" val="18842380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8021" y="240665"/>
            <a:ext cx="6321397" cy="1132235"/>
          </a:xfrm>
        </p:spPr>
        <p:txBody>
          <a:bodyPr>
            <a:normAutofit/>
          </a:bodyPr>
          <a:lstStyle/>
          <a:p>
            <a:pPr algn="ctr"/>
            <a:r>
              <a:rPr lang="en-US" sz="2800" dirty="0"/>
              <a:t>- </a:t>
            </a:r>
            <a:r>
              <a:rPr lang="en-US" sz="2800" i="1" dirty="0"/>
              <a:t>c</a:t>
            </a:r>
            <a:r>
              <a:rPr lang="en-US" sz="2800" i="1" dirty="0" smtClean="0"/>
              <a:t>onclude by giving your opinion on </a:t>
            </a:r>
            <a:r>
              <a:rPr lang="en-US" sz="2800" i="1" dirty="0" smtClean="0">
                <a:solidFill>
                  <a:srgbClr val="0070C0"/>
                </a:solidFill>
              </a:rPr>
              <a:t>the importance of reading for teenagers</a:t>
            </a:r>
            <a:endParaRPr lang="ru-RU" sz="2800" i="1" dirty="0">
              <a:solidFill>
                <a:srgbClr val="0070C0"/>
              </a:solidFill>
            </a:endParaRPr>
          </a:p>
        </p:txBody>
      </p:sp>
      <p:sp>
        <p:nvSpPr>
          <p:cNvPr id="3" name="Объект 2"/>
          <p:cNvSpPr>
            <a:spLocks noGrp="1"/>
          </p:cNvSpPr>
          <p:nvPr>
            <p:ph idx="1"/>
          </p:nvPr>
        </p:nvSpPr>
        <p:spPr>
          <a:solidFill>
            <a:schemeClr val="bg1"/>
          </a:solidFill>
          <a:ln>
            <a:noFill/>
          </a:ln>
        </p:spPr>
        <p:txBody>
          <a:bodyPr>
            <a:normAutofit/>
          </a:bodyPr>
          <a:lstStyle/>
          <a:p>
            <a:pPr marL="0" indent="0" defTabSz="914400">
              <a:lnSpc>
                <a:spcPct val="100000"/>
              </a:lnSpc>
              <a:spcBef>
                <a:spcPts val="0"/>
              </a:spcBef>
              <a:spcAft>
                <a:spcPts val="0"/>
              </a:spcAft>
              <a:buNone/>
              <a:tabLst/>
              <a:defRPr/>
            </a:pPr>
            <a:r>
              <a:rPr lang="en-US" sz="2800" i="1" dirty="0">
                <a:solidFill>
                  <a:prstClr val="black"/>
                </a:solidFill>
                <a:latin typeface="Calibri" panose="020F0502020204030204" pitchFamily="34" charset="0"/>
                <a:cs typeface="Calibri" panose="020F0502020204030204" pitchFamily="34" charset="0"/>
              </a:rPr>
              <a:t>In conclusion, I firmly believe that despite some problems associated with reading, it is </a:t>
            </a:r>
            <a:r>
              <a:rPr lang="en-US" sz="2800" i="1" u="sng" dirty="0">
                <a:solidFill>
                  <a:prstClr val="black"/>
                </a:solidFill>
                <a:latin typeface="Calibri" panose="020F0502020204030204" pitchFamily="34" charset="0"/>
                <a:cs typeface="Calibri" panose="020F0502020204030204" pitchFamily="34" charset="0"/>
              </a:rPr>
              <a:t>obviously very important for teenagers to read </a:t>
            </a:r>
            <a:r>
              <a:rPr lang="en-US" sz="2800" i="1" dirty="0">
                <a:solidFill>
                  <a:prstClr val="black"/>
                </a:solidFill>
                <a:latin typeface="Calibri" panose="020F0502020204030204" pitchFamily="34" charset="0"/>
                <a:cs typeface="Calibri" panose="020F0502020204030204" pitchFamily="34" charset="0"/>
              </a:rPr>
              <a:t>on a regular basis / different texts / books of different genres</a:t>
            </a:r>
            <a:r>
              <a:rPr lang="en-US" sz="2800" b="1" i="1" dirty="0">
                <a:solidFill>
                  <a:prstClr val="black"/>
                </a:solidFill>
                <a:latin typeface="Calibri" panose="020F0502020204030204" pitchFamily="34" charset="0"/>
                <a:cs typeface="Calibri" panose="020F0502020204030204" pitchFamily="34" charset="0"/>
              </a:rPr>
              <a:t>.</a:t>
            </a:r>
            <a:endParaRPr lang="ru-RU" sz="2800" b="1" i="1" dirty="0">
              <a:solidFill>
                <a:prstClr val="black"/>
              </a:solidFill>
              <a:latin typeface="Calibri" panose="020F0502020204030204" pitchFamily="34" charset="0"/>
              <a:cs typeface="Calibri" panose="020F0502020204030204" pitchFamily="34" charset="0"/>
            </a:endParaRPr>
          </a:p>
          <a:p>
            <a:pPr marL="0" lvl="0" indent="0" algn="ctr" defTabSz="914400">
              <a:lnSpc>
                <a:spcPct val="100000"/>
              </a:lnSpc>
              <a:spcBef>
                <a:spcPts val="0"/>
              </a:spcBef>
              <a:spcAft>
                <a:spcPts val="0"/>
              </a:spcAft>
              <a:buNone/>
              <a:tabLst/>
              <a:defRPr/>
            </a:pPr>
            <a:endParaRPr lang="ru-RU" sz="2800" b="1" dirty="0">
              <a:solidFill>
                <a:prstClr val="white"/>
              </a:solidFill>
              <a:latin typeface="Calibri" panose="020F0502020204030204" pitchFamily="34" charset="0"/>
              <a:cs typeface="Calibri" panose="020F0502020204030204" pitchFamily="34"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36</a:t>
            </a:fld>
            <a:endParaRPr lang="en-US"/>
          </a:p>
        </p:txBody>
      </p:sp>
      <p:sp>
        <p:nvSpPr>
          <p:cNvPr id="7" name="Текст 6"/>
          <p:cNvSpPr>
            <a:spLocks noGrp="1"/>
          </p:cNvSpPr>
          <p:nvPr>
            <p:ph type="body" sz="quarter" idx="13"/>
          </p:nvPr>
        </p:nvSpPr>
        <p:spPr>
          <a:xfrm>
            <a:off x="160256" y="388774"/>
            <a:ext cx="1800519" cy="996966"/>
          </a:xfrm>
        </p:spPr>
        <p:txBody>
          <a:bodyPr>
            <a:normAutofit/>
          </a:bodyPr>
          <a:lstStyle/>
          <a:p>
            <a:r>
              <a:rPr lang="ru-RU" sz="2800" dirty="0"/>
              <a:t>Задание </a:t>
            </a:r>
            <a:r>
              <a:rPr lang="ru-RU" sz="2800" dirty="0" smtClean="0"/>
              <a:t>40.1</a:t>
            </a:r>
            <a:endParaRPr lang="ru-RU" sz="2800" dirty="0"/>
          </a:p>
          <a:p>
            <a:endParaRPr lang="ru-RU" sz="2800" dirty="0"/>
          </a:p>
        </p:txBody>
      </p:sp>
    </p:spTree>
    <p:extLst>
      <p:ext uri="{BB962C8B-B14F-4D97-AF65-F5344CB8AC3E}">
        <p14:creationId xmlns:p14="http://schemas.microsoft.com/office/powerpoint/2010/main" xmlns="" val="742403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82804"/>
            <a:ext cx="7886700" cy="150829"/>
          </a:xfrm>
        </p:spPr>
        <p:txBody>
          <a:bodyPr>
            <a:normAutofit fontScale="90000"/>
          </a:bodyPr>
          <a:lstStyle/>
          <a:p>
            <a:endParaRPr lang="ru-RU" dirty="0"/>
          </a:p>
        </p:txBody>
      </p:sp>
      <p:sp>
        <p:nvSpPr>
          <p:cNvPr id="3" name="Объект 2"/>
          <p:cNvSpPr>
            <a:spLocks noGrp="1"/>
          </p:cNvSpPr>
          <p:nvPr>
            <p:ph idx="1"/>
          </p:nvPr>
        </p:nvSpPr>
        <p:spPr>
          <a:xfrm>
            <a:off x="216815" y="0"/>
            <a:ext cx="8663233" cy="6176963"/>
          </a:xfrm>
        </p:spPr>
        <p:txBody>
          <a:bodyPr>
            <a:normAutofit fontScale="77500" lnSpcReduction="20000"/>
          </a:bodyPr>
          <a:lstStyle/>
          <a:p>
            <a:pPr marL="0" indent="0" algn="just">
              <a:lnSpc>
                <a:spcPct val="100000"/>
              </a:lnSpc>
              <a:spcAft>
                <a:spcPts val="0"/>
              </a:spcAft>
              <a:buNone/>
            </a:pPr>
            <a:r>
              <a:rPr lang="en-US" sz="2400" i="1" dirty="0">
                <a:latin typeface="Times New Roman" panose="02020603050405020304" pitchFamily="18" charset="0"/>
                <a:cs typeface="Times New Roman" panose="02020603050405020304" pitchFamily="18" charset="0"/>
              </a:rPr>
              <a:t>Recent studies show that teenagers’ reading habits have changed. To find out more about it, I have collected some information on what literary genres are popular with teenagers living in </a:t>
            </a:r>
            <a:r>
              <a:rPr lang="en-US" sz="2400" i="1" dirty="0" err="1">
                <a:latin typeface="Times New Roman" panose="02020603050405020304" pitchFamily="18" charset="0"/>
                <a:cs typeface="Times New Roman" panose="02020603050405020304" pitchFamily="18" charset="0"/>
              </a:rPr>
              <a:t>Zetland</a:t>
            </a:r>
            <a:r>
              <a:rPr lang="en-US" sz="2400" i="1" dirty="0">
                <a:latin typeface="Times New Roman" panose="02020603050405020304" pitchFamily="18" charset="0"/>
                <a:cs typeface="Times New Roman" panose="02020603050405020304" pitchFamily="18" charset="0"/>
              </a:rPr>
              <a:t>. As part of my project, I have analyzed these data and come across some interesting findings</a:t>
            </a:r>
            <a:r>
              <a:rPr lang="en-US" sz="2400" i="1" dirty="0" smtClean="0">
                <a:latin typeface="Times New Roman" panose="02020603050405020304" pitchFamily="18" charset="0"/>
                <a:cs typeface="Times New Roman" panose="02020603050405020304" pitchFamily="18" charset="0"/>
              </a:rPr>
              <a:t>.</a:t>
            </a:r>
            <a:endParaRPr lang="ru-RU" sz="2400" i="1" dirty="0">
              <a:latin typeface="Times New Roman" panose="02020603050405020304" pitchFamily="18" charset="0"/>
              <a:cs typeface="Times New Roman" panose="02020603050405020304" pitchFamily="18" charset="0"/>
            </a:endParaRPr>
          </a:p>
          <a:p>
            <a:pPr marL="0" indent="0" algn="just">
              <a:lnSpc>
                <a:spcPct val="100000"/>
              </a:lnSpc>
              <a:spcAft>
                <a:spcPts val="0"/>
              </a:spcAft>
              <a:buNone/>
            </a:pPr>
            <a:r>
              <a:rPr lang="en-US" sz="2400" i="1" dirty="0">
                <a:solidFill>
                  <a:schemeClr val="tx1"/>
                </a:solidFill>
                <a:latin typeface="Times New Roman" panose="02020603050405020304" pitchFamily="18" charset="0"/>
                <a:cs typeface="Times New Roman" panose="02020603050405020304" pitchFamily="18" charset="0"/>
              </a:rPr>
              <a:t>According to the data, teenagers in </a:t>
            </a:r>
            <a:r>
              <a:rPr lang="en-US" sz="2400" i="1" dirty="0" err="1">
                <a:solidFill>
                  <a:schemeClr val="tx1"/>
                </a:solidFill>
                <a:latin typeface="Times New Roman" panose="02020603050405020304" pitchFamily="18" charset="0"/>
                <a:cs typeface="Times New Roman" panose="02020603050405020304" pitchFamily="18" charset="0"/>
              </a:rPr>
              <a:t>Zetland</a:t>
            </a:r>
            <a:r>
              <a:rPr lang="en-US" sz="2400" i="1" dirty="0">
                <a:solidFill>
                  <a:schemeClr val="tx1"/>
                </a:solidFill>
                <a:latin typeface="Times New Roman" panose="02020603050405020304" pitchFamily="18" charset="0"/>
                <a:cs typeface="Times New Roman" panose="02020603050405020304" pitchFamily="18" charset="0"/>
              </a:rPr>
              <a:t> have quite a wide range of tastes when it comes to genres of literature. The vast majority of the respondents enjoy reading adventure and detective stories as well as books about war and spies. Sports stories are also quite popular with teenage readers in </a:t>
            </a:r>
            <a:r>
              <a:rPr lang="en-US" sz="2400" i="1" dirty="0" err="1">
                <a:solidFill>
                  <a:schemeClr val="tx1"/>
                </a:solidFill>
                <a:latin typeface="Times New Roman" panose="02020603050405020304" pitchFamily="18" charset="0"/>
                <a:cs typeface="Times New Roman" panose="02020603050405020304" pitchFamily="18" charset="0"/>
              </a:rPr>
              <a:t>Zetland</a:t>
            </a:r>
            <a:r>
              <a:rPr lang="en-US" sz="2400" i="1" dirty="0">
                <a:solidFill>
                  <a:schemeClr val="tx1"/>
                </a:solidFill>
                <a:latin typeface="Times New Roman" panose="02020603050405020304" pitchFamily="18" charset="0"/>
                <a:cs typeface="Times New Roman" panose="02020603050405020304" pitchFamily="18" charset="0"/>
              </a:rPr>
              <a:t> </a:t>
            </a:r>
            <a:r>
              <a:rPr lang="ru-RU" sz="2400" i="1"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whereas romantic novels are the least popular book genre.</a:t>
            </a:r>
          </a:p>
          <a:p>
            <a:pPr marL="0" indent="0" algn="just">
              <a:lnSpc>
                <a:spcPct val="100000"/>
              </a:lnSpc>
              <a:spcAft>
                <a:spcPts val="0"/>
              </a:spcAft>
              <a:buNone/>
            </a:pPr>
            <a:r>
              <a:rPr lang="en-US" sz="2400" i="1" dirty="0" smtClean="0">
                <a:latin typeface="Times New Roman" panose="02020603050405020304" pitchFamily="18" charset="0"/>
                <a:ea typeface="Calibri" panose="020F0502020204030204" pitchFamily="34" charset="0"/>
                <a:cs typeface="Times New Roman" panose="02020603050405020304" pitchFamily="18" charset="0"/>
              </a:rPr>
              <a:t>Surprisingly</a:t>
            </a:r>
            <a:r>
              <a:rPr lang="en-US" sz="2400" i="1" dirty="0">
                <a:latin typeface="Times New Roman" panose="02020603050405020304" pitchFamily="18" charset="0"/>
                <a:ea typeface="Calibri" panose="020F0502020204030204" pitchFamily="34" charset="0"/>
                <a:cs typeface="Times New Roman" panose="02020603050405020304" pitchFamily="18" charset="0"/>
              </a:rPr>
              <a:t>, only 27.2% and 17.6% of those surveyed like reading animal stories and romance. By contrast, adventure novels are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favoured</a:t>
            </a:r>
            <a:r>
              <a:rPr lang="en-US" sz="2400" i="1" dirty="0">
                <a:latin typeface="Times New Roman" panose="02020603050405020304" pitchFamily="18" charset="0"/>
                <a:ea typeface="Calibri" panose="020F0502020204030204" pitchFamily="34" charset="0"/>
                <a:cs typeface="Times New Roman" panose="02020603050405020304" pitchFamily="18" charset="0"/>
              </a:rPr>
              <a:t> by a much higher proportion of the respondents (55.4%, to be exact), followed closely by detective, war and spy stories at 55.3% The percentage of those who enjoy reading sports stories is only slightly lower, making up 49.2%.</a:t>
            </a:r>
          </a:p>
          <a:p>
            <a:pPr marL="0" indent="0" algn="just">
              <a:lnSpc>
                <a:spcPct val="100000"/>
              </a:lnSpc>
              <a:spcAft>
                <a:spcPts val="0"/>
              </a:spcAft>
              <a:buNone/>
            </a:pPr>
            <a:r>
              <a:rPr lang="en-US" sz="2400" i="1" dirty="0" smtClean="0">
                <a:solidFill>
                  <a:schemeClr val="tx1"/>
                </a:solidFill>
                <a:latin typeface="Times New Roman" panose="02020603050405020304" pitchFamily="18" charset="0"/>
                <a:cs typeface="Times New Roman" panose="02020603050405020304" pitchFamily="18" charset="0"/>
              </a:rPr>
              <a:t>Although </a:t>
            </a:r>
            <a:r>
              <a:rPr lang="en-US" sz="2400" i="1" dirty="0">
                <a:solidFill>
                  <a:schemeClr val="tx1"/>
                </a:solidFill>
                <a:latin typeface="Times New Roman" panose="02020603050405020304" pitchFamily="18" charset="0"/>
                <a:cs typeface="Times New Roman" panose="02020603050405020304" pitchFamily="18" charset="0"/>
              </a:rPr>
              <a:t>teenagers in </a:t>
            </a:r>
            <a:r>
              <a:rPr lang="en-US" sz="2400" i="1" dirty="0" err="1">
                <a:solidFill>
                  <a:schemeClr val="tx1"/>
                </a:solidFill>
                <a:latin typeface="Times New Roman" panose="02020603050405020304" pitchFamily="18" charset="0"/>
                <a:cs typeface="Times New Roman" panose="02020603050405020304" pitchFamily="18" charset="0"/>
              </a:rPr>
              <a:t>Zetland</a:t>
            </a:r>
            <a:r>
              <a:rPr lang="en-US" sz="2400" i="1" dirty="0">
                <a:solidFill>
                  <a:schemeClr val="tx1"/>
                </a:solidFill>
                <a:latin typeface="Times New Roman" panose="02020603050405020304" pitchFamily="18" charset="0"/>
                <a:cs typeface="Times New Roman" panose="02020603050405020304" pitchFamily="18" charset="0"/>
              </a:rPr>
              <a:t> seem to be interested in reading, globally, young people are reading fewer books than before. The problem is that today's teenagers get easily discouraged by long and challenging texts. As a result, they feel frustrated and lose motivation to read, which affects the development of their comprehension skills and academic performance. The best solution to this problem is to let teenagers choose their reading for themselves  and encourage them to read not only books but a variety of texts / to read on a regular basis.</a:t>
            </a:r>
          </a:p>
          <a:p>
            <a:pPr marL="0" indent="0" algn="just">
              <a:lnSpc>
                <a:spcPct val="100000"/>
              </a:lnSpc>
              <a:spcAft>
                <a:spcPts val="0"/>
              </a:spcAft>
              <a:buNone/>
            </a:pPr>
            <a:r>
              <a:rPr lang="en-US" sz="2400" i="1" dirty="0" smtClean="0">
                <a:solidFill>
                  <a:schemeClr val="tx1"/>
                </a:solidFill>
                <a:latin typeface="Times New Roman" panose="02020603050405020304" pitchFamily="18" charset="0"/>
                <a:cs typeface="Times New Roman" panose="02020603050405020304" pitchFamily="18" charset="0"/>
              </a:rPr>
              <a:t>In </a:t>
            </a:r>
            <a:r>
              <a:rPr lang="en-US" sz="2400" i="1" dirty="0">
                <a:solidFill>
                  <a:schemeClr val="tx1"/>
                </a:solidFill>
                <a:latin typeface="Times New Roman" panose="02020603050405020304" pitchFamily="18" charset="0"/>
                <a:cs typeface="Times New Roman" panose="02020603050405020304" pitchFamily="18" charset="0"/>
              </a:rPr>
              <a:t>conclusion, I firmly believe that despite some problems associated with reading, it is obviously very important for teenagers to regularly read different texts (and  books of different genres).</a:t>
            </a:r>
            <a:endParaRPr lang="en-US" sz="2000" i="1" dirty="0">
              <a:solidFill>
                <a:schemeClr val="tx1"/>
              </a:solidFill>
              <a:latin typeface="Times New Roman" panose="02020603050405020304" pitchFamily="18" charset="0"/>
              <a:cs typeface="Times New Roman" panose="02020603050405020304" pitchFamily="18" charset="0"/>
            </a:endParaRPr>
          </a:p>
          <a:p>
            <a:pPr algn="just">
              <a:lnSpc>
                <a:spcPct val="100000"/>
              </a:lnSpc>
              <a:spcAft>
                <a:spcPts val="0"/>
              </a:spcAft>
            </a:pPr>
            <a:endParaRPr lang="en-US" sz="2000" b="1" i="1" dirty="0">
              <a:solidFill>
                <a:schemeClr val="tx1"/>
              </a:solidFill>
              <a:latin typeface="Times New Roman" panose="02020603050405020304" pitchFamily="18" charset="0"/>
              <a:cs typeface="Times New Roman" panose="02020603050405020304" pitchFamily="18" charset="0"/>
            </a:endParaRPr>
          </a:p>
          <a:p>
            <a:endParaRPr lang="ru-RU" dirty="0"/>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37</a:t>
            </a:fld>
            <a:endParaRPr lang="en-US"/>
          </a:p>
        </p:txBody>
      </p:sp>
    </p:spTree>
    <p:extLst>
      <p:ext uri="{BB962C8B-B14F-4D97-AF65-F5344CB8AC3E}">
        <p14:creationId xmlns:p14="http://schemas.microsoft.com/office/powerpoint/2010/main" xmlns="" val="2557250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82804"/>
            <a:ext cx="7886700" cy="150829"/>
          </a:xfrm>
        </p:spPr>
        <p:txBody>
          <a:bodyPr>
            <a:normAutofit fontScale="90000"/>
          </a:bodyPr>
          <a:lstStyle/>
          <a:p>
            <a:endParaRPr lang="ru-RU" dirty="0"/>
          </a:p>
        </p:txBody>
      </p:sp>
      <p:sp>
        <p:nvSpPr>
          <p:cNvPr id="3" name="Объект 2"/>
          <p:cNvSpPr>
            <a:spLocks noGrp="1"/>
          </p:cNvSpPr>
          <p:nvPr>
            <p:ph idx="1"/>
          </p:nvPr>
        </p:nvSpPr>
        <p:spPr>
          <a:xfrm>
            <a:off x="216815" y="0"/>
            <a:ext cx="8663233" cy="6176963"/>
          </a:xfrm>
        </p:spPr>
        <p:txBody>
          <a:bodyPr>
            <a:normAutofit fontScale="70000" lnSpcReduction="20000"/>
          </a:bodyPr>
          <a:lstStyle/>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Recent studies show that teenagers’ reading habits have changed. To find out more about it, I have collected some information on what literary genres are popular with teenagers living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As part of my project, I have analyzed these data and come across some interesting findings.</a:t>
            </a: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According to the data, teenagers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have quite a wide range of tastes when it comes to genres of literature. The vast majority of the respondents enjoy reading adventure and detective stories as well as books about war and spies. Sports stories are also quite popular with teenage readers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whereas romantic novels are the least popular book genre.</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Surprisingly, only 27.2% and 17.6% of those surveyed like reading animal stories and romance. By contrast, adventure novels are </a:t>
            </a:r>
            <a:r>
              <a:rPr lang="en-US" sz="2400" i="1" dirty="0" err="1">
                <a:latin typeface="Calibri" panose="020F0502020204030204" pitchFamily="34" charset="0"/>
                <a:ea typeface="Calibri" panose="020F0502020204030204" pitchFamily="34" charset="0"/>
                <a:cs typeface="Times New Roman" panose="02020603050405020304" pitchFamily="18" charset="0"/>
              </a:rPr>
              <a:t>favoured</a:t>
            </a:r>
            <a:r>
              <a:rPr lang="en-US" sz="2400" i="1" dirty="0">
                <a:latin typeface="Calibri" panose="020F0502020204030204" pitchFamily="34" charset="0"/>
                <a:ea typeface="Calibri" panose="020F0502020204030204" pitchFamily="34" charset="0"/>
                <a:cs typeface="Times New Roman" panose="02020603050405020304" pitchFamily="18" charset="0"/>
              </a:rPr>
              <a:t> by a much higher proportion of the respondents (55.4%, to be exact), followed closely by detective, war and spy stories at 55.3% The percentage of those who enjoy reading sports stories is only slightly lower, making up 49.2%.</a:t>
            </a: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Although teenagers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seem to be interested in reading, globally, young people are reading fewer books than before. The problem is that today's teenagers get easily discouraged by long and challenging texts. As a result, they feel frustrated and lose motivation to read, which affects the development of their comprehension skills and academic performance. The best solution to this problem is to let teenagers choose their reading for themselves  and encourage them to read on a regular basis.</a:t>
            </a: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In conclusion, I firmly believe that despite some problems associated with reading, it is obviously very important for teenagers to regularly read different texts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38</a:t>
            </a:fld>
            <a:endParaRPr lang="en-US"/>
          </a:p>
        </p:txBody>
      </p:sp>
    </p:spTree>
    <p:extLst>
      <p:ext uri="{BB962C8B-B14F-4D97-AF65-F5344CB8AC3E}">
        <p14:creationId xmlns:p14="http://schemas.microsoft.com/office/powerpoint/2010/main" xmlns="" val="3761572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82804"/>
            <a:ext cx="7886700" cy="150829"/>
          </a:xfrm>
        </p:spPr>
        <p:txBody>
          <a:bodyPr>
            <a:normAutofit fontScale="90000"/>
          </a:bodyPr>
          <a:lstStyle/>
          <a:p>
            <a:endParaRPr lang="ru-RU" dirty="0"/>
          </a:p>
        </p:txBody>
      </p:sp>
      <p:sp>
        <p:nvSpPr>
          <p:cNvPr id="3" name="Объект 2"/>
          <p:cNvSpPr>
            <a:spLocks noGrp="1"/>
          </p:cNvSpPr>
          <p:nvPr>
            <p:ph idx="1"/>
          </p:nvPr>
        </p:nvSpPr>
        <p:spPr>
          <a:xfrm>
            <a:off x="216815" y="0"/>
            <a:ext cx="8663233" cy="6176963"/>
          </a:xfrm>
        </p:spPr>
        <p:txBody>
          <a:bodyPr>
            <a:normAutofit fontScale="70000" lnSpcReduction="20000"/>
          </a:bodyPr>
          <a:lstStyle/>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Recent studies show that teenagers’ reading habits have changed. To find out more about it, I have collected some information on what literary genres are popular with teenagers living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As part of my project, I have analyzed these data and come across some interesting findings.</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According to the data, teenagers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have quite a wide range of tastes when it comes to genres of literature. The vast majority of the respondents enjoy reading adventure and detective stories as well as books about war and spies. Sports stories are also quite popular with teenage readers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whereas romantic novels are the least popular book genre.</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Surprisingly, only 27.2% and 17.6% of those surveyed like reading animal stories and romance. By contrast, adventure novels are </a:t>
            </a:r>
            <a:r>
              <a:rPr lang="en-US" sz="2400" i="1" dirty="0" err="1">
                <a:latin typeface="Calibri" panose="020F0502020204030204" pitchFamily="34" charset="0"/>
                <a:ea typeface="Calibri" panose="020F0502020204030204" pitchFamily="34" charset="0"/>
                <a:cs typeface="Times New Roman" panose="02020603050405020304" pitchFamily="18" charset="0"/>
              </a:rPr>
              <a:t>favoured</a:t>
            </a:r>
            <a:r>
              <a:rPr lang="en-US" sz="2400" i="1" dirty="0">
                <a:latin typeface="Calibri" panose="020F0502020204030204" pitchFamily="34" charset="0"/>
                <a:ea typeface="Calibri" panose="020F0502020204030204" pitchFamily="34" charset="0"/>
                <a:cs typeface="Times New Roman" panose="02020603050405020304" pitchFamily="18" charset="0"/>
              </a:rPr>
              <a:t> by a much higher proportion of the respondents (55.4%, to be exact), followed closely by detective, war and spy stories at 55.3% The percentage of those who enjoy reading sports stories is only slightly lower, making up 49.2%.</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Although teenagers in </a:t>
            </a:r>
            <a:r>
              <a:rPr lang="en-US" sz="2400" i="1" dirty="0" err="1">
                <a:latin typeface="Calibri" panose="020F0502020204030204" pitchFamily="34" charset="0"/>
                <a:ea typeface="Calibri" panose="020F0502020204030204" pitchFamily="34" charset="0"/>
                <a:cs typeface="Times New Roman" panose="02020603050405020304" pitchFamily="18" charset="0"/>
              </a:rPr>
              <a:t>Zetland</a:t>
            </a:r>
            <a:r>
              <a:rPr lang="en-US" sz="2400" i="1" dirty="0">
                <a:latin typeface="Calibri" panose="020F0502020204030204" pitchFamily="34" charset="0"/>
                <a:ea typeface="Calibri" panose="020F0502020204030204" pitchFamily="34" charset="0"/>
                <a:cs typeface="Times New Roman" panose="02020603050405020304" pitchFamily="18" charset="0"/>
              </a:rPr>
              <a:t> seem to be interested in reading, globally, young people are reading fewer books than before. The problem is that today's teenagers get easily discouraged by long and challenging texts. As a result, they feel frustrated and lose motivation to read, which affects the development of their comprehension skills and academic performance. The best solution to this problem is to let teenagers choose their reading for themselves  and encourage them to read not only books but a variety of texts.</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n-US" sz="2400" i="1" dirty="0">
                <a:latin typeface="Calibri" panose="020F0502020204030204" pitchFamily="34" charset="0"/>
                <a:ea typeface="Calibri" panose="020F0502020204030204" pitchFamily="34" charset="0"/>
                <a:cs typeface="Times New Roman" panose="02020603050405020304" pitchFamily="18" charset="0"/>
              </a:rPr>
              <a:t>In conclusion, I firmly believe that despite some problems associated with reading, it is obviously very important for teenagers to regularly read different texts.</a:t>
            </a:r>
            <a:endParaRPr lang="ru-RU"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
        <p:nvSpPr>
          <p:cNvPr id="6" name="Номер слайда 5"/>
          <p:cNvSpPr>
            <a:spLocks noGrp="1"/>
          </p:cNvSpPr>
          <p:nvPr>
            <p:ph type="sldNum" sz="quarter" idx="12"/>
          </p:nvPr>
        </p:nvSpPr>
        <p:spPr/>
        <p:txBody>
          <a:bodyPr/>
          <a:lstStyle/>
          <a:p>
            <a:fld id="{D325CB3F-26C9-44D7-A7CB-40F86C5CE4B1}" type="slidenum">
              <a:rPr lang="en-US" smtClean="0"/>
              <a:pPr/>
              <a:t>39</a:t>
            </a:fld>
            <a:endParaRPr lang="en-US"/>
          </a:p>
        </p:txBody>
      </p:sp>
    </p:spTree>
    <p:extLst>
      <p:ext uri="{BB962C8B-B14F-4D97-AF65-F5344CB8AC3E}">
        <p14:creationId xmlns:p14="http://schemas.microsoft.com/office/powerpoint/2010/main" xmlns="" val="2401017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xmlns="" id="{38793FD4-AB63-44F6-A614-0B1CC3F737B5}"/>
              </a:ext>
            </a:extLst>
          </p:cNvPr>
          <p:cNvSpPr>
            <a:spLocks noGrp="1"/>
          </p:cNvSpPr>
          <p:nvPr>
            <p:ph type="ftr" sz="quarter" idx="11"/>
          </p:nvPr>
        </p:nvSpPr>
        <p:spPr/>
        <p:txBody>
          <a:bodyPr/>
          <a:lstStyle/>
          <a:p>
            <a:pPr defTabSz="685766"/>
            <a:r>
              <a:rPr lang="en-US" smtClean="0">
                <a:solidFill>
                  <a:srgbClr val="3D4149">
                    <a:lumMod val="60000"/>
                    <a:lumOff val="40000"/>
                  </a:srgbClr>
                </a:solidFill>
                <a:latin typeface="Calibri" panose="020F0502020204030204"/>
              </a:rPr>
              <a:t>Perm, School 50</a:t>
            </a:r>
            <a:endParaRPr lang="en-US">
              <a:solidFill>
                <a:srgbClr val="3D4149">
                  <a:lumMod val="60000"/>
                  <a:lumOff val="40000"/>
                </a:srgbClr>
              </a:solidFill>
              <a:latin typeface="Calibri" panose="020F0502020204030204"/>
            </a:endParaRPr>
          </a:p>
        </p:txBody>
      </p:sp>
      <p:sp>
        <p:nvSpPr>
          <p:cNvPr id="8" name="Text Placeholder 7">
            <a:extLst>
              <a:ext uri="{FF2B5EF4-FFF2-40B4-BE49-F238E27FC236}">
                <a16:creationId xmlns:a16="http://schemas.microsoft.com/office/drawing/2014/main" xmlns="" id="{07704995-E660-48D5-8798-BD60B286721C}"/>
              </a:ext>
            </a:extLst>
          </p:cNvPr>
          <p:cNvSpPr>
            <a:spLocks noGrp="1"/>
          </p:cNvSpPr>
          <p:nvPr>
            <p:ph type="body" sz="quarter" idx="13"/>
          </p:nvPr>
        </p:nvSpPr>
        <p:spPr/>
        <p:txBody>
          <a:bodyPr>
            <a:normAutofit/>
          </a:bodyPr>
          <a:lstStyle/>
          <a:p>
            <a:r>
              <a:rPr lang="ru-RU" dirty="0" smtClean="0"/>
              <a:t>Задание </a:t>
            </a:r>
            <a:r>
              <a:rPr lang="ru-RU" b="1" cap="all" dirty="0" smtClean="0">
                <a:solidFill>
                  <a:schemeClr val="accent2"/>
                </a:solidFill>
              </a:rPr>
              <a:t>40</a:t>
            </a:r>
            <a:r>
              <a:rPr lang="en-US" dirty="0" smtClean="0"/>
              <a:t> </a:t>
            </a:r>
            <a:r>
              <a:rPr lang="ru-RU" dirty="0" smtClean="0"/>
              <a:t>– альтернативное, есть возможность выбрать одну из двух предложенных тем: одна тема строится на таблице, другая – на диаграмме </a:t>
            </a:r>
            <a:endParaRPr lang="en-US" dirty="0"/>
          </a:p>
        </p:txBody>
      </p:sp>
      <p:sp>
        <p:nvSpPr>
          <p:cNvPr id="3" name="Text Placeholder 2"/>
          <p:cNvSpPr>
            <a:spLocks noGrp="1"/>
          </p:cNvSpPr>
          <p:nvPr>
            <p:ph type="body" idx="1"/>
          </p:nvPr>
        </p:nvSpPr>
        <p:spPr/>
        <p:txBody>
          <a:bodyPr/>
          <a:lstStyle/>
          <a:p>
            <a:endParaRPr lang="en-US" dirty="0">
              <a:solidFill>
                <a:schemeClr val="accent2"/>
              </a:solidFill>
            </a:endParaRPr>
          </a:p>
        </p:txBody>
      </p:sp>
      <p:sp>
        <p:nvSpPr>
          <p:cNvPr id="12" name="Date Placeholder 11">
            <a:extLst>
              <a:ext uri="{FF2B5EF4-FFF2-40B4-BE49-F238E27FC236}">
                <a16:creationId xmlns:a16="http://schemas.microsoft.com/office/drawing/2014/main" xmlns="" id="{ECD35940-9A65-430A-B252-2AA11B671BC5}"/>
              </a:ext>
            </a:extLst>
          </p:cNvPr>
          <p:cNvSpPr>
            <a:spLocks noGrp="1"/>
          </p:cNvSpPr>
          <p:nvPr>
            <p:ph type="dt" sz="half" idx="10"/>
          </p:nvPr>
        </p:nvSpPr>
        <p:spPr/>
        <p:txBody>
          <a:bodyPr/>
          <a:lstStyle/>
          <a:p>
            <a:pPr defTabSz="685766"/>
            <a:r>
              <a:rPr lang="ru-RU" smtClean="0">
                <a:solidFill>
                  <a:srgbClr val="E7E6E6"/>
                </a:solidFill>
                <a:latin typeface="Calibri" panose="020F0502020204030204"/>
              </a:rPr>
              <a:t>November, 2021</a:t>
            </a:r>
            <a:endParaRPr lang="en-US">
              <a:solidFill>
                <a:srgbClr val="E7E6E6"/>
              </a:solidFill>
              <a:latin typeface="Calibri" panose="020F0502020204030204"/>
            </a:endParaRPr>
          </a:p>
        </p:txBody>
      </p:sp>
      <p:sp>
        <p:nvSpPr>
          <p:cNvPr id="14" name="Slide Number Placeholder 13">
            <a:extLst>
              <a:ext uri="{FF2B5EF4-FFF2-40B4-BE49-F238E27FC236}">
                <a16:creationId xmlns:a16="http://schemas.microsoft.com/office/drawing/2014/main" xmlns="" id="{0E3C6B06-D896-4961-BD50-7C37309A1256}"/>
              </a:ext>
            </a:extLst>
          </p:cNvPr>
          <p:cNvSpPr>
            <a:spLocks noGrp="1"/>
          </p:cNvSpPr>
          <p:nvPr>
            <p:ph type="sldNum" sz="quarter" idx="12"/>
          </p:nvPr>
        </p:nvSpPr>
        <p:spPr/>
        <p:txBody>
          <a:bodyPr/>
          <a:lstStyle/>
          <a:p>
            <a:pPr defTabSz="685766"/>
            <a:fld id="{D325CB3F-26C9-44D7-A7CB-40F86C5CE4B1}" type="slidenum">
              <a:rPr lang="en-US">
                <a:solidFill>
                  <a:srgbClr val="E7E6E6"/>
                </a:solidFill>
                <a:latin typeface="Calibri" panose="020F0502020204030204"/>
              </a:rPr>
              <a:pPr defTabSz="685766"/>
              <a:t>4</a:t>
            </a:fld>
            <a:endParaRPr lang="en-US">
              <a:solidFill>
                <a:srgbClr val="E7E6E6"/>
              </a:solidFill>
              <a:latin typeface="Calibri" panose="020F0502020204030204"/>
            </a:endParaRPr>
          </a:p>
        </p:txBody>
      </p:sp>
    </p:spTree>
    <p:extLst>
      <p:ext uri="{BB962C8B-B14F-4D97-AF65-F5344CB8AC3E}">
        <p14:creationId xmlns:p14="http://schemas.microsoft.com/office/powerpoint/2010/main" xmlns="" val="2556525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solidFill>
                  <a:srgbClr val="0070C0"/>
                </a:solidFill>
              </a:rPr>
              <a:t>Many </a:t>
            </a:r>
            <a:r>
              <a:rPr lang="en-US" i="1" dirty="0">
                <a:solidFill>
                  <a:srgbClr val="0070C0"/>
                </a:solidFill>
              </a:rPr>
              <a:t>thanks </a:t>
            </a:r>
            <a:r>
              <a:rPr lang="en-US" i="1" dirty="0" smtClean="0">
                <a:solidFill>
                  <a:srgbClr val="0070C0"/>
                </a:solidFill>
              </a:rPr>
              <a:t>to</a:t>
            </a:r>
            <a:r>
              <a:rPr lang="en-US" i="1" dirty="0">
                <a:solidFill>
                  <a:srgbClr val="0070C0"/>
                </a:solidFill>
              </a:rPr>
              <a:t> </a:t>
            </a:r>
            <a:r>
              <a:rPr lang="en-US" i="1" dirty="0" err="1" smtClean="0">
                <a:solidFill>
                  <a:srgbClr val="0070C0"/>
                </a:solidFill>
              </a:rPr>
              <a:t>E.S.Kapturova</a:t>
            </a:r>
            <a:endParaRPr lang="en-US" i="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ru-RU" dirty="0" smtClean="0"/>
              <a:t>В презентации использованы материалы </a:t>
            </a:r>
            <a:r>
              <a:rPr lang="ru-RU" dirty="0" err="1" smtClean="0"/>
              <a:t>вебинара</a:t>
            </a:r>
            <a:r>
              <a:rPr lang="ru-RU" dirty="0"/>
              <a:t> «ЕГЭ-2022: как подготовить к заданиям нового формата», который состоялся 18 октября 2021 </a:t>
            </a:r>
            <a:r>
              <a:rPr lang="ru-RU" dirty="0" smtClean="0"/>
              <a:t>г. и презентации «Эссе на основе таблиц и диаграмм. Задание 40, ЕГЭ 2022», автор – </a:t>
            </a:r>
            <a:r>
              <a:rPr lang="ru-RU" dirty="0" err="1" smtClean="0"/>
              <a:t>Каптурова</a:t>
            </a:r>
            <a:r>
              <a:rPr lang="ru-RU" dirty="0" smtClean="0"/>
              <a:t> Евгения Сергеевна, </a:t>
            </a:r>
            <a:r>
              <a:rPr lang="ru-RU" dirty="0"/>
              <a:t>канд. </a:t>
            </a:r>
            <a:r>
              <a:rPr lang="ru-RU" dirty="0" err="1"/>
              <a:t>пед</a:t>
            </a:r>
            <a:r>
              <a:rPr lang="ru-RU" dirty="0"/>
              <a:t>. наук, </a:t>
            </a:r>
            <a:r>
              <a:rPr lang="ru-RU" dirty="0" smtClean="0"/>
              <a:t>доцента </a:t>
            </a:r>
            <a:r>
              <a:rPr lang="ru-RU" dirty="0"/>
              <a:t>ФГБОУ ВО «ОГУ им. И.С. Тургенева</a:t>
            </a:r>
            <a:r>
              <a:rPr lang="ru-RU" dirty="0" smtClean="0"/>
              <a:t>», ведущий эксперт </a:t>
            </a:r>
            <a:r>
              <a:rPr lang="ru-RU" dirty="0"/>
              <a:t>ЕГЭ и ОГЭ, </a:t>
            </a:r>
            <a:r>
              <a:rPr lang="ru-RU" dirty="0" smtClean="0"/>
              <a:t>член NATE</a:t>
            </a:r>
            <a:endParaRPr lang="en-US" dirty="0"/>
          </a:p>
        </p:txBody>
      </p:sp>
      <p:sp>
        <p:nvSpPr>
          <p:cNvPr id="7" name="Slide Number Placeholder 6"/>
          <p:cNvSpPr>
            <a:spLocks noGrp="1"/>
          </p:cNvSpPr>
          <p:nvPr>
            <p:ph type="sldNum" sz="quarter" idx="12"/>
          </p:nvPr>
        </p:nvSpPr>
        <p:spPr/>
        <p:txBody>
          <a:bodyPr/>
          <a:lstStyle/>
          <a:p>
            <a:pPr defTabSz="685766"/>
            <a:fld id="{51F02384-994A-4C3C-8656-0CE2B6A3B91B}" type="slidenum">
              <a:rPr lang="en-US">
                <a:solidFill>
                  <a:prstClr val="white"/>
                </a:solidFill>
                <a:latin typeface="Calibri" panose="020F0502020204030204"/>
              </a:rPr>
              <a:pPr defTabSz="685766"/>
              <a:t>40</a:t>
            </a:fld>
            <a:endParaRPr lang="en-US">
              <a:solidFill>
                <a:prstClr val="white"/>
              </a:solidFill>
              <a:latin typeface="Calibri" panose="020F0502020204030204"/>
            </a:endParaRPr>
          </a:p>
        </p:txBody>
      </p:sp>
      <p:sp>
        <p:nvSpPr>
          <p:cNvPr id="4" name="Дата 3"/>
          <p:cNvSpPr>
            <a:spLocks noGrp="1"/>
          </p:cNvSpPr>
          <p:nvPr>
            <p:ph type="dt" sz="half" idx="10"/>
          </p:nvPr>
        </p:nvSpPr>
        <p:spPr/>
        <p:txBody>
          <a:bodyPr/>
          <a:lstStyle/>
          <a:p>
            <a:r>
              <a:rPr lang="ru-RU" smtClean="0"/>
              <a:t>November, 2021</a:t>
            </a:r>
            <a:endParaRPr lang="en-US"/>
          </a:p>
        </p:txBody>
      </p:sp>
      <p:sp>
        <p:nvSpPr>
          <p:cNvPr id="5" name="Нижний колонтитул 4"/>
          <p:cNvSpPr>
            <a:spLocks noGrp="1"/>
          </p:cNvSpPr>
          <p:nvPr>
            <p:ph type="ftr" sz="quarter" idx="11"/>
          </p:nvPr>
        </p:nvSpPr>
        <p:spPr/>
        <p:txBody>
          <a:bodyPr/>
          <a:lstStyle/>
          <a:p>
            <a:r>
              <a:rPr lang="en-US" smtClean="0"/>
              <a:t>Perm, School 50</a:t>
            </a:r>
            <a:endParaRPr lang="en-US"/>
          </a:p>
        </p:txBody>
      </p:sp>
    </p:spTree>
    <p:extLst>
      <p:ext uri="{BB962C8B-B14F-4D97-AF65-F5344CB8AC3E}">
        <p14:creationId xmlns:p14="http://schemas.microsoft.com/office/powerpoint/2010/main" xmlns="" val="17729967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2727976"/>
            <a:ext cx="6858000" cy="761747"/>
          </a:xfrm>
        </p:spPr>
        <p:txBody>
          <a:bodyPr/>
          <a:lstStyle/>
          <a:p>
            <a:r>
              <a:rPr lang="en-US">
                <a:solidFill>
                  <a:srgbClr val="222A35"/>
                </a:solidFill>
              </a:rPr>
              <a:t>Thank You !</a:t>
            </a:r>
            <a:endParaRPr lang="en-US" dirty="0"/>
          </a:p>
        </p:txBody>
      </p:sp>
      <p:sp>
        <p:nvSpPr>
          <p:cNvPr id="2" name="Subtitle 1"/>
          <p:cNvSpPr>
            <a:spLocks noGrp="1"/>
          </p:cNvSpPr>
          <p:nvPr>
            <p:ph type="subTitle" idx="1"/>
          </p:nvPr>
        </p:nvSpPr>
        <p:spPr/>
        <p:txBody>
          <a:bodyPr anchor="ctr"/>
          <a:lstStyle/>
          <a:p>
            <a:r>
              <a:rPr lang="en-US" dirty="0">
                <a:solidFill>
                  <a:schemeClr val="accent6"/>
                </a:solidFill>
              </a:rPr>
              <a:t>Hope you like this </a:t>
            </a:r>
            <a:r>
              <a:rPr lang="en-US" dirty="0" smtClean="0">
                <a:solidFill>
                  <a:schemeClr val="accent6"/>
                </a:solidFill>
              </a:rPr>
              <a:t>presentation!</a:t>
            </a:r>
            <a:endParaRPr lang="en-US" dirty="0">
              <a:solidFill>
                <a:schemeClr val="accent6"/>
              </a:solidFill>
            </a:endParaRPr>
          </a:p>
        </p:txBody>
      </p:sp>
      <p:grpSp>
        <p:nvGrpSpPr>
          <p:cNvPr id="24" name="Group 23"/>
          <p:cNvGrpSpPr/>
          <p:nvPr/>
        </p:nvGrpSpPr>
        <p:grpSpPr>
          <a:xfrm>
            <a:off x="1959553" y="2460129"/>
            <a:ext cx="5224895" cy="968871"/>
            <a:chOff x="2148051" y="2137172"/>
            <a:chExt cx="6966526" cy="1291828"/>
          </a:xfrm>
        </p:grpSpPr>
        <p:grpSp>
          <p:nvGrpSpPr>
            <p:cNvPr id="25" name="Group 24"/>
            <p:cNvGrpSpPr>
              <a:grpSpLocks noChangeAspect="1"/>
            </p:cNvGrpSpPr>
            <p:nvPr/>
          </p:nvGrpSpPr>
          <p:grpSpPr>
            <a:xfrm>
              <a:off x="2148051" y="2137173"/>
              <a:ext cx="1291827" cy="1291827"/>
              <a:chOff x="1382807" y="174388"/>
              <a:chExt cx="3025589" cy="3025588"/>
            </a:xfrm>
          </p:grpSpPr>
          <p:sp>
            <p:nvSpPr>
              <p:cNvPr id="32" name="Rectangle 31"/>
              <p:cNvSpPr/>
              <p:nvPr/>
            </p:nvSpPr>
            <p:spPr>
              <a:xfrm>
                <a:off x="1382807" y="174388"/>
                <a:ext cx="3025588" cy="3025588"/>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Freeform 8"/>
              <p:cNvSpPr/>
              <p:nvPr/>
            </p:nvSpPr>
            <p:spPr>
              <a:xfrm>
                <a:off x="2163311" y="784634"/>
                <a:ext cx="1468794" cy="1928720"/>
              </a:xfrm>
              <a:custGeom>
                <a:avLst/>
                <a:gdLst/>
                <a:ahLst/>
                <a:cxnLst/>
                <a:rect l="l" t="t" r="r" b="b"/>
                <a:pathLst>
                  <a:path w="1468794" h="1928720">
                    <a:moveTo>
                      <a:pt x="57861" y="0"/>
                    </a:moveTo>
                    <a:lnTo>
                      <a:pt x="1410932" y="0"/>
                    </a:lnTo>
                    <a:cubicBezTo>
                      <a:pt x="1419834" y="0"/>
                      <a:pt x="1427994" y="2720"/>
                      <a:pt x="1435412" y="8160"/>
                    </a:cubicBezTo>
                    <a:cubicBezTo>
                      <a:pt x="1442830" y="13600"/>
                      <a:pt x="1449012" y="22501"/>
                      <a:pt x="1453957" y="34865"/>
                    </a:cubicBezTo>
                    <a:cubicBezTo>
                      <a:pt x="1458903" y="47229"/>
                      <a:pt x="1462612" y="63796"/>
                      <a:pt x="1465085" y="84567"/>
                    </a:cubicBezTo>
                    <a:cubicBezTo>
                      <a:pt x="1467558" y="105338"/>
                      <a:pt x="1468794" y="130559"/>
                      <a:pt x="1468794" y="160232"/>
                    </a:cubicBezTo>
                    <a:cubicBezTo>
                      <a:pt x="1468794" y="188915"/>
                      <a:pt x="1467558" y="213395"/>
                      <a:pt x="1465085" y="233672"/>
                    </a:cubicBezTo>
                    <a:cubicBezTo>
                      <a:pt x="1462612" y="253948"/>
                      <a:pt x="1458903" y="270268"/>
                      <a:pt x="1453957" y="282631"/>
                    </a:cubicBezTo>
                    <a:cubicBezTo>
                      <a:pt x="1449012" y="294995"/>
                      <a:pt x="1442830" y="304144"/>
                      <a:pt x="1435412" y="310079"/>
                    </a:cubicBezTo>
                    <a:cubicBezTo>
                      <a:pt x="1427994" y="316013"/>
                      <a:pt x="1419834" y="318980"/>
                      <a:pt x="1410932" y="318980"/>
                    </a:cubicBezTo>
                    <a:lnTo>
                      <a:pt x="930236" y="318980"/>
                    </a:lnTo>
                    <a:lnTo>
                      <a:pt x="930236" y="1866407"/>
                    </a:lnTo>
                    <a:cubicBezTo>
                      <a:pt x="930236" y="1876298"/>
                      <a:pt x="927021" y="1885200"/>
                      <a:pt x="920592" y="1893112"/>
                    </a:cubicBezTo>
                    <a:cubicBezTo>
                      <a:pt x="914163" y="1901025"/>
                      <a:pt x="903531" y="1907454"/>
                      <a:pt x="888694" y="1912400"/>
                    </a:cubicBezTo>
                    <a:cubicBezTo>
                      <a:pt x="873858" y="1917345"/>
                      <a:pt x="853829" y="1921301"/>
                      <a:pt x="828607" y="1924269"/>
                    </a:cubicBezTo>
                    <a:cubicBezTo>
                      <a:pt x="803386" y="1927236"/>
                      <a:pt x="771982" y="1928720"/>
                      <a:pt x="734397" y="1928720"/>
                    </a:cubicBezTo>
                    <a:cubicBezTo>
                      <a:pt x="696811" y="1928720"/>
                      <a:pt x="665408" y="1927236"/>
                      <a:pt x="640186" y="1924269"/>
                    </a:cubicBezTo>
                    <a:cubicBezTo>
                      <a:pt x="614964" y="1921301"/>
                      <a:pt x="594935" y="1917345"/>
                      <a:pt x="580099" y="1912400"/>
                    </a:cubicBezTo>
                    <a:cubicBezTo>
                      <a:pt x="565263" y="1907454"/>
                      <a:pt x="554630" y="1901025"/>
                      <a:pt x="548201" y="1893112"/>
                    </a:cubicBezTo>
                    <a:cubicBezTo>
                      <a:pt x="541772" y="1885200"/>
                      <a:pt x="538558" y="1876298"/>
                      <a:pt x="538558" y="1866407"/>
                    </a:cubicBezTo>
                    <a:lnTo>
                      <a:pt x="538558" y="318980"/>
                    </a:lnTo>
                    <a:lnTo>
                      <a:pt x="57861" y="318980"/>
                    </a:lnTo>
                    <a:cubicBezTo>
                      <a:pt x="47970" y="318980"/>
                      <a:pt x="39563" y="316013"/>
                      <a:pt x="32640" y="310079"/>
                    </a:cubicBezTo>
                    <a:cubicBezTo>
                      <a:pt x="25716" y="304144"/>
                      <a:pt x="19781" y="294995"/>
                      <a:pt x="14836" y="282631"/>
                    </a:cubicBezTo>
                    <a:cubicBezTo>
                      <a:pt x="9891" y="270268"/>
                      <a:pt x="6181" y="253948"/>
                      <a:pt x="3709" y="233672"/>
                    </a:cubicBezTo>
                    <a:cubicBezTo>
                      <a:pt x="1236" y="213395"/>
                      <a:pt x="0" y="188915"/>
                      <a:pt x="0" y="160232"/>
                    </a:cubicBezTo>
                    <a:cubicBezTo>
                      <a:pt x="0" y="130559"/>
                      <a:pt x="1236" y="105338"/>
                      <a:pt x="3709" y="84567"/>
                    </a:cubicBezTo>
                    <a:cubicBezTo>
                      <a:pt x="6181" y="63796"/>
                      <a:pt x="9891" y="47229"/>
                      <a:pt x="14836" y="34865"/>
                    </a:cubicBezTo>
                    <a:cubicBezTo>
                      <a:pt x="19781" y="22501"/>
                      <a:pt x="25716" y="13600"/>
                      <a:pt x="32640" y="8160"/>
                    </a:cubicBezTo>
                    <a:cubicBezTo>
                      <a:pt x="39563" y="2720"/>
                      <a:pt x="47970" y="0"/>
                      <a:pt x="57861"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2198867" y="802692"/>
                <a:ext cx="2209529" cy="2397284"/>
              </a:xfrm>
              <a:custGeom>
                <a:avLst/>
                <a:gdLst>
                  <a:gd name="connsiteX0" fmla="*/ 0 w 2209529"/>
                  <a:gd name="connsiteY0" fmla="*/ 293050 h 2397284"/>
                  <a:gd name="connsiteX1" fmla="*/ 22306 w 2209529"/>
                  <a:gd name="connsiteY1" fmla="*/ 300922 h 2397284"/>
                  <a:gd name="connsiteX2" fmla="*/ 503003 w 2209529"/>
                  <a:gd name="connsiteY2" fmla="*/ 300922 h 2397284"/>
                  <a:gd name="connsiteX3" fmla="*/ 503003 w 2209529"/>
                  <a:gd name="connsiteY3" fmla="*/ 729388 h 2397284"/>
                  <a:gd name="connsiteX4" fmla="*/ 1406731 w 2209529"/>
                  <a:gd name="connsiteY4" fmla="*/ 0 h 2397284"/>
                  <a:gd name="connsiteX5" fmla="*/ 2209529 w 2209529"/>
                  <a:gd name="connsiteY5" fmla="*/ 696401 h 2397284"/>
                  <a:gd name="connsiteX6" fmla="*/ 2209529 w 2209529"/>
                  <a:gd name="connsiteY6" fmla="*/ 2397284 h 2397284"/>
                  <a:gd name="connsiteX7" fmla="*/ 1115822 w 2209529"/>
                  <a:gd name="connsiteY7" fmla="*/ 2397284 h 2397284"/>
                  <a:gd name="connsiteX8" fmla="*/ 516470 w 2209529"/>
                  <a:gd name="connsiteY8" fmla="*/ 1877366 h 2397284"/>
                  <a:gd name="connsiteX9" fmla="*/ 544544 w 2209529"/>
                  <a:gd name="connsiteY9" fmla="*/ 1894342 h 2397284"/>
                  <a:gd name="connsiteX10" fmla="*/ 604631 w 2209529"/>
                  <a:gd name="connsiteY10" fmla="*/ 1906211 h 2397284"/>
                  <a:gd name="connsiteX11" fmla="*/ 698842 w 2209529"/>
                  <a:gd name="connsiteY11" fmla="*/ 1910662 h 2397284"/>
                  <a:gd name="connsiteX12" fmla="*/ 793052 w 2209529"/>
                  <a:gd name="connsiteY12" fmla="*/ 1906211 h 2397284"/>
                  <a:gd name="connsiteX13" fmla="*/ 853139 w 2209529"/>
                  <a:gd name="connsiteY13" fmla="*/ 1894342 h 2397284"/>
                  <a:gd name="connsiteX14" fmla="*/ 885037 w 2209529"/>
                  <a:gd name="connsiteY14" fmla="*/ 1875054 h 2397284"/>
                  <a:gd name="connsiteX15" fmla="*/ 894681 w 2209529"/>
                  <a:gd name="connsiteY15" fmla="*/ 1848349 h 2397284"/>
                  <a:gd name="connsiteX16" fmla="*/ 894681 w 2209529"/>
                  <a:gd name="connsiteY16" fmla="*/ 300922 h 2397284"/>
                  <a:gd name="connsiteX17" fmla="*/ 1375377 w 2209529"/>
                  <a:gd name="connsiteY17" fmla="*/ 300922 h 2397284"/>
                  <a:gd name="connsiteX18" fmla="*/ 1399857 w 2209529"/>
                  <a:gd name="connsiteY18" fmla="*/ 292021 h 2397284"/>
                  <a:gd name="connsiteX19" fmla="*/ 1418402 w 2209529"/>
                  <a:gd name="connsiteY19" fmla="*/ 264573 h 2397284"/>
                  <a:gd name="connsiteX20" fmla="*/ 1429530 w 2209529"/>
                  <a:gd name="connsiteY20" fmla="*/ 215614 h 2397284"/>
                  <a:gd name="connsiteX21" fmla="*/ 1433239 w 2209529"/>
                  <a:gd name="connsiteY21" fmla="*/ 142174 h 2397284"/>
                  <a:gd name="connsiteX22" fmla="*/ 1429530 w 2209529"/>
                  <a:gd name="connsiteY22" fmla="*/ 66509 h 2397284"/>
                  <a:gd name="connsiteX23" fmla="*/ 1418402 w 2209529"/>
                  <a:gd name="connsiteY23" fmla="*/ 16807 h 239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9529" h="2397284">
                    <a:moveTo>
                      <a:pt x="0" y="293050"/>
                    </a:moveTo>
                    <a:lnTo>
                      <a:pt x="22306" y="300922"/>
                    </a:lnTo>
                    <a:lnTo>
                      <a:pt x="503003" y="300922"/>
                    </a:lnTo>
                    <a:lnTo>
                      <a:pt x="503003" y="729388"/>
                    </a:lnTo>
                    <a:close/>
                    <a:moveTo>
                      <a:pt x="1406731" y="0"/>
                    </a:moveTo>
                    <a:lnTo>
                      <a:pt x="2209529" y="696401"/>
                    </a:lnTo>
                    <a:lnTo>
                      <a:pt x="2209529" y="2397284"/>
                    </a:lnTo>
                    <a:lnTo>
                      <a:pt x="1115822" y="2397284"/>
                    </a:lnTo>
                    <a:lnTo>
                      <a:pt x="516470" y="1877366"/>
                    </a:lnTo>
                    <a:lnTo>
                      <a:pt x="544544" y="1894342"/>
                    </a:lnTo>
                    <a:cubicBezTo>
                      <a:pt x="559380" y="1899287"/>
                      <a:pt x="579409" y="1903243"/>
                      <a:pt x="604631" y="1906211"/>
                    </a:cubicBezTo>
                    <a:cubicBezTo>
                      <a:pt x="629853" y="1909178"/>
                      <a:pt x="661256" y="1910662"/>
                      <a:pt x="698842" y="1910662"/>
                    </a:cubicBezTo>
                    <a:cubicBezTo>
                      <a:pt x="736427" y="1910662"/>
                      <a:pt x="767831" y="1909178"/>
                      <a:pt x="793052" y="1906211"/>
                    </a:cubicBezTo>
                    <a:cubicBezTo>
                      <a:pt x="818274" y="1903243"/>
                      <a:pt x="838303" y="1899287"/>
                      <a:pt x="853139" y="1894342"/>
                    </a:cubicBezTo>
                    <a:cubicBezTo>
                      <a:pt x="867976" y="1889396"/>
                      <a:pt x="878608" y="1882967"/>
                      <a:pt x="885037" y="1875054"/>
                    </a:cubicBezTo>
                    <a:cubicBezTo>
                      <a:pt x="891466" y="1867142"/>
                      <a:pt x="894681" y="1858240"/>
                      <a:pt x="894681" y="1848349"/>
                    </a:cubicBezTo>
                    <a:lnTo>
                      <a:pt x="894681" y="300922"/>
                    </a:lnTo>
                    <a:lnTo>
                      <a:pt x="1375377" y="300922"/>
                    </a:lnTo>
                    <a:cubicBezTo>
                      <a:pt x="1384279" y="300922"/>
                      <a:pt x="1392439" y="297955"/>
                      <a:pt x="1399857" y="292021"/>
                    </a:cubicBezTo>
                    <a:cubicBezTo>
                      <a:pt x="1407275" y="286086"/>
                      <a:pt x="1413457" y="276937"/>
                      <a:pt x="1418402" y="264573"/>
                    </a:cubicBezTo>
                    <a:cubicBezTo>
                      <a:pt x="1423348" y="252210"/>
                      <a:pt x="1427057" y="235890"/>
                      <a:pt x="1429530" y="215614"/>
                    </a:cubicBezTo>
                    <a:cubicBezTo>
                      <a:pt x="1432003" y="195337"/>
                      <a:pt x="1433239" y="170857"/>
                      <a:pt x="1433239" y="142174"/>
                    </a:cubicBezTo>
                    <a:cubicBezTo>
                      <a:pt x="1433239" y="112501"/>
                      <a:pt x="1432003" y="87280"/>
                      <a:pt x="1429530" y="66509"/>
                    </a:cubicBezTo>
                    <a:cubicBezTo>
                      <a:pt x="1427057" y="45738"/>
                      <a:pt x="1423348" y="29171"/>
                      <a:pt x="1418402" y="16807"/>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6" name="Group 25"/>
            <p:cNvGrpSpPr>
              <a:grpSpLocks noChangeAspect="1"/>
            </p:cNvGrpSpPr>
            <p:nvPr/>
          </p:nvGrpSpPr>
          <p:grpSpPr>
            <a:xfrm>
              <a:off x="6408025" y="2137172"/>
              <a:ext cx="1291827" cy="1291827"/>
              <a:chOff x="1382807" y="174388"/>
              <a:chExt cx="3025589" cy="3025588"/>
            </a:xfrm>
          </p:grpSpPr>
          <p:sp>
            <p:nvSpPr>
              <p:cNvPr id="29" name="Rectangle 28"/>
              <p:cNvSpPr/>
              <p:nvPr/>
            </p:nvSpPr>
            <p:spPr>
              <a:xfrm>
                <a:off x="1382807" y="174388"/>
                <a:ext cx="3025588" cy="3025588"/>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TextBox 29"/>
              <p:cNvSpPr txBox="1"/>
              <p:nvPr/>
            </p:nvSpPr>
            <p:spPr>
              <a:xfrm>
                <a:off x="2540121" y="810818"/>
                <a:ext cx="1868275" cy="2389158"/>
              </a:xfrm>
              <a:custGeom>
                <a:avLst/>
                <a:gdLst>
                  <a:gd name="connsiteX0" fmla="*/ 0 w 1868275"/>
                  <a:gd name="connsiteY0" fmla="*/ 1718 h 2389158"/>
                  <a:gd name="connsiteX1" fmla="*/ 506810 w 1868275"/>
                  <a:gd name="connsiteY1" fmla="*/ 441359 h 2389158"/>
                  <a:gd name="connsiteX2" fmla="*/ 476232 w 1868275"/>
                  <a:gd name="connsiteY2" fmla="*/ 509406 h 2389158"/>
                  <a:gd name="connsiteX3" fmla="*/ 418370 w 1868275"/>
                  <a:gd name="connsiteY3" fmla="*/ 653319 h 2389158"/>
                  <a:gd name="connsiteX4" fmla="*/ 360509 w 1868275"/>
                  <a:gd name="connsiteY4" fmla="*/ 809100 h 2389158"/>
                  <a:gd name="connsiteX5" fmla="*/ 357541 w 1868275"/>
                  <a:gd name="connsiteY5" fmla="*/ 809100 h 2389158"/>
                  <a:gd name="connsiteX6" fmla="*/ 295971 w 1868275"/>
                  <a:gd name="connsiteY6" fmla="*/ 650351 h 2389158"/>
                  <a:gd name="connsiteX7" fmla="*/ 234400 w 1868275"/>
                  <a:gd name="connsiteY7" fmla="*/ 506439 h 2389158"/>
                  <a:gd name="connsiteX8" fmla="*/ 20757 w 1868275"/>
                  <a:gd name="connsiteY8" fmla="*/ 34645 h 2389158"/>
                  <a:gd name="connsiteX9" fmla="*/ 1103694 w 1868275"/>
                  <a:gd name="connsiteY9" fmla="*/ 0 h 2389158"/>
                  <a:gd name="connsiteX10" fmla="*/ 1868275 w 1868275"/>
                  <a:gd name="connsiteY10" fmla="*/ 663249 h 2389158"/>
                  <a:gd name="connsiteX11" fmla="*/ 1868275 w 1868275"/>
                  <a:gd name="connsiteY11" fmla="*/ 2389158 h 2389158"/>
                  <a:gd name="connsiteX12" fmla="*/ 768108 w 1868275"/>
                  <a:gd name="connsiteY12" fmla="*/ 2389158 h 2389158"/>
                  <a:gd name="connsiteX13" fmla="*/ 176188 w 1868275"/>
                  <a:gd name="connsiteY13" fmla="*/ 1875688 h 2389158"/>
                  <a:gd name="connsiteX14" fmla="*/ 193600 w 1868275"/>
                  <a:gd name="connsiteY14" fmla="*/ 1886216 h 2389158"/>
                  <a:gd name="connsiteX15" fmla="*/ 253687 w 1868275"/>
                  <a:gd name="connsiteY15" fmla="*/ 1898085 h 2389158"/>
                  <a:gd name="connsiteX16" fmla="*/ 348639 w 1868275"/>
                  <a:gd name="connsiteY16" fmla="*/ 1902536 h 2389158"/>
                  <a:gd name="connsiteX17" fmla="*/ 442850 w 1868275"/>
                  <a:gd name="connsiteY17" fmla="*/ 1898085 h 2389158"/>
                  <a:gd name="connsiteX18" fmla="*/ 502937 w 1868275"/>
                  <a:gd name="connsiteY18" fmla="*/ 1886216 h 2389158"/>
                  <a:gd name="connsiteX19" fmla="*/ 534835 w 1868275"/>
                  <a:gd name="connsiteY19" fmla="*/ 1866928 h 2389158"/>
                  <a:gd name="connsiteX20" fmla="*/ 544479 w 1868275"/>
                  <a:gd name="connsiteY20" fmla="*/ 1840223 h 2389158"/>
                  <a:gd name="connsiteX21" fmla="*/ 544479 w 1868275"/>
                  <a:gd name="connsiteY21" fmla="*/ 1165171 h 2389158"/>
                  <a:gd name="connsiteX22" fmla="*/ 1069684 w 1868275"/>
                  <a:gd name="connsiteY22" fmla="*/ 119212 h 2389158"/>
                  <a:gd name="connsiteX23" fmla="*/ 1105291 w 1868275"/>
                  <a:gd name="connsiteY23" fmla="*/ 34645 h 2389158"/>
                  <a:gd name="connsiteX24" fmla="*/ 1107702 w 1868275"/>
                  <a:gd name="connsiteY24" fmla="*/ 7383 h 238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68275" h="2389158">
                    <a:moveTo>
                      <a:pt x="0" y="1718"/>
                    </a:moveTo>
                    <a:lnTo>
                      <a:pt x="506810" y="441359"/>
                    </a:lnTo>
                    <a:lnTo>
                      <a:pt x="476232" y="509406"/>
                    </a:lnTo>
                    <a:cubicBezTo>
                      <a:pt x="457439" y="554904"/>
                      <a:pt x="438152" y="602875"/>
                      <a:pt x="418370" y="653319"/>
                    </a:cubicBezTo>
                    <a:cubicBezTo>
                      <a:pt x="398588" y="703762"/>
                      <a:pt x="379301" y="755689"/>
                      <a:pt x="360509" y="809100"/>
                    </a:cubicBezTo>
                    <a:lnTo>
                      <a:pt x="357541" y="809100"/>
                    </a:lnTo>
                    <a:cubicBezTo>
                      <a:pt x="336770" y="753711"/>
                      <a:pt x="316247" y="700795"/>
                      <a:pt x="295971" y="650351"/>
                    </a:cubicBezTo>
                    <a:cubicBezTo>
                      <a:pt x="275694" y="599908"/>
                      <a:pt x="255171" y="551937"/>
                      <a:pt x="234400" y="506439"/>
                    </a:cubicBezTo>
                    <a:lnTo>
                      <a:pt x="20757" y="34645"/>
                    </a:lnTo>
                    <a:close/>
                    <a:moveTo>
                      <a:pt x="1103694" y="0"/>
                    </a:moveTo>
                    <a:lnTo>
                      <a:pt x="1868275" y="663249"/>
                    </a:lnTo>
                    <a:lnTo>
                      <a:pt x="1868275" y="2389158"/>
                    </a:lnTo>
                    <a:lnTo>
                      <a:pt x="768108" y="2389158"/>
                    </a:lnTo>
                    <a:lnTo>
                      <a:pt x="176188" y="1875688"/>
                    </a:lnTo>
                    <a:lnTo>
                      <a:pt x="193600" y="1886216"/>
                    </a:lnTo>
                    <a:cubicBezTo>
                      <a:pt x="208931" y="1891161"/>
                      <a:pt x="228960" y="1895117"/>
                      <a:pt x="253687" y="1898085"/>
                    </a:cubicBezTo>
                    <a:cubicBezTo>
                      <a:pt x="278414" y="1901052"/>
                      <a:pt x="310065" y="1902536"/>
                      <a:pt x="348639" y="1902536"/>
                    </a:cubicBezTo>
                    <a:cubicBezTo>
                      <a:pt x="386225" y="1902536"/>
                      <a:pt x="417628" y="1901052"/>
                      <a:pt x="442850" y="1898085"/>
                    </a:cubicBezTo>
                    <a:cubicBezTo>
                      <a:pt x="468072" y="1895117"/>
                      <a:pt x="488101" y="1891161"/>
                      <a:pt x="502937" y="1886216"/>
                    </a:cubicBezTo>
                    <a:cubicBezTo>
                      <a:pt x="517773" y="1881270"/>
                      <a:pt x="528406" y="1874841"/>
                      <a:pt x="534835" y="1866928"/>
                    </a:cubicBezTo>
                    <a:cubicBezTo>
                      <a:pt x="541264" y="1859016"/>
                      <a:pt x="544479" y="1850114"/>
                      <a:pt x="544479" y="1840223"/>
                    </a:cubicBezTo>
                    <a:lnTo>
                      <a:pt x="544479" y="1165171"/>
                    </a:lnTo>
                    <a:lnTo>
                      <a:pt x="1069684" y="119212"/>
                    </a:lnTo>
                    <a:cubicBezTo>
                      <a:pt x="1087488" y="83604"/>
                      <a:pt x="1099357" y="55416"/>
                      <a:pt x="1105291" y="34645"/>
                    </a:cubicBezTo>
                    <a:cubicBezTo>
                      <a:pt x="1108259" y="24260"/>
                      <a:pt x="1109062" y="15172"/>
                      <a:pt x="1107702" y="7383"/>
                    </a:cubicBezTo>
                    <a:close/>
                  </a:path>
                </a:pathLst>
              </a:custGeom>
              <a:solidFill>
                <a:srgbClr val="000000">
                  <a:alpha val="20000"/>
                </a:srgbClr>
              </a:solidFill>
              <a:ln w="12700" cap="flat" cmpd="sng" algn="ctr">
                <a:noFill/>
                <a:prstDash val="solid"/>
                <a:miter lim="800000"/>
              </a:ln>
              <a:effectLst/>
            </p:spPr>
            <p:txBody>
              <a:bodyPr wrap="square"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13"/>
              <p:cNvSpPr/>
              <p:nvPr/>
            </p:nvSpPr>
            <p:spPr>
              <a:xfrm>
                <a:off x="2128726" y="775732"/>
                <a:ext cx="1519738" cy="1937622"/>
              </a:xfrm>
              <a:custGeom>
                <a:avLst/>
                <a:gdLst/>
                <a:ahLst/>
                <a:cxnLst/>
                <a:rect l="l" t="t" r="r" b="b"/>
                <a:pathLst>
                  <a:path w="1519738" h="1937622">
                    <a:moveTo>
                      <a:pt x="202189" y="0"/>
                    </a:moveTo>
                    <a:cubicBezTo>
                      <a:pt x="247688" y="0"/>
                      <a:pt x="284036" y="989"/>
                      <a:pt x="311236" y="2967"/>
                    </a:cubicBezTo>
                    <a:cubicBezTo>
                      <a:pt x="338436" y="4946"/>
                      <a:pt x="359949" y="8655"/>
                      <a:pt x="375774" y="14095"/>
                    </a:cubicBezTo>
                    <a:cubicBezTo>
                      <a:pt x="391600" y="19534"/>
                      <a:pt x="403221" y="26705"/>
                      <a:pt x="410640" y="35607"/>
                    </a:cubicBezTo>
                    <a:cubicBezTo>
                      <a:pt x="418058" y="44509"/>
                      <a:pt x="425229" y="55883"/>
                      <a:pt x="432152" y="69731"/>
                    </a:cubicBezTo>
                    <a:lnTo>
                      <a:pt x="645795" y="541525"/>
                    </a:lnTo>
                    <a:cubicBezTo>
                      <a:pt x="666566" y="587023"/>
                      <a:pt x="687089" y="634994"/>
                      <a:pt x="707366" y="685437"/>
                    </a:cubicBezTo>
                    <a:cubicBezTo>
                      <a:pt x="727642" y="735881"/>
                      <a:pt x="748165" y="788797"/>
                      <a:pt x="768936" y="844186"/>
                    </a:cubicBezTo>
                    <a:lnTo>
                      <a:pt x="771904" y="844186"/>
                    </a:lnTo>
                    <a:cubicBezTo>
                      <a:pt x="790696" y="790775"/>
                      <a:pt x="809983" y="738848"/>
                      <a:pt x="829765" y="688405"/>
                    </a:cubicBezTo>
                    <a:cubicBezTo>
                      <a:pt x="849547" y="637961"/>
                      <a:pt x="868834" y="589990"/>
                      <a:pt x="887627" y="544492"/>
                    </a:cubicBezTo>
                    <a:lnTo>
                      <a:pt x="1098302" y="75665"/>
                    </a:lnTo>
                    <a:cubicBezTo>
                      <a:pt x="1103248" y="59840"/>
                      <a:pt x="1109430" y="47229"/>
                      <a:pt x="1116848" y="37833"/>
                    </a:cubicBezTo>
                    <a:cubicBezTo>
                      <a:pt x="1124266" y="28436"/>
                      <a:pt x="1135393" y="20771"/>
                      <a:pt x="1150229" y="14836"/>
                    </a:cubicBezTo>
                    <a:cubicBezTo>
                      <a:pt x="1165066" y="8902"/>
                      <a:pt x="1185342" y="4946"/>
                      <a:pt x="1211058" y="2967"/>
                    </a:cubicBezTo>
                    <a:cubicBezTo>
                      <a:pt x="1236774" y="989"/>
                      <a:pt x="1270898" y="0"/>
                      <a:pt x="1313429" y="0"/>
                    </a:cubicBezTo>
                    <a:cubicBezTo>
                      <a:pt x="1369807" y="0"/>
                      <a:pt x="1413574" y="1236"/>
                      <a:pt x="1444730" y="3709"/>
                    </a:cubicBezTo>
                    <a:cubicBezTo>
                      <a:pt x="1475886" y="6182"/>
                      <a:pt x="1497152" y="12611"/>
                      <a:pt x="1508526" y="22996"/>
                    </a:cubicBezTo>
                    <a:cubicBezTo>
                      <a:pt x="1519901" y="33382"/>
                      <a:pt x="1522621" y="48960"/>
                      <a:pt x="1516686" y="69731"/>
                    </a:cubicBezTo>
                    <a:cubicBezTo>
                      <a:pt x="1510752" y="90502"/>
                      <a:pt x="1498883" y="118690"/>
                      <a:pt x="1481079" y="154298"/>
                    </a:cubicBezTo>
                    <a:lnTo>
                      <a:pt x="955874" y="1200257"/>
                    </a:lnTo>
                    <a:lnTo>
                      <a:pt x="955874" y="1875309"/>
                    </a:lnTo>
                    <a:cubicBezTo>
                      <a:pt x="955874" y="1885200"/>
                      <a:pt x="952659" y="1894102"/>
                      <a:pt x="946230" y="1902014"/>
                    </a:cubicBezTo>
                    <a:cubicBezTo>
                      <a:pt x="939801" y="1909927"/>
                      <a:pt x="929168" y="1916356"/>
                      <a:pt x="914332" y="1921302"/>
                    </a:cubicBezTo>
                    <a:cubicBezTo>
                      <a:pt x="899496" y="1926247"/>
                      <a:pt x="879467" y="1930203"/>
                      <a:pt x="854245" y="1933171"/>
                    </a:cubicBezTo>
                    <a:cubicBezTo>
                      <a:pt x="829023" y="1936138"/>
                      <a:pt x="797620" y="1937622"/>
                      <a:pt x="760034" y="1937622"/>
                    </a:cubicBezTo>
                    <a:cubicBezTo>
                      <a:pt x="721460" y="1937622"/>
                      <a:pt x="689809" y="1936138"/>
                      <a:pt x="665082" y="1933171"/>
                    </a:cubicBezTo>
                    <a:cubicBezTo>
                      <a:pt x="640355" y="1930203"/>
                      <a:pt x="620326" y="1926247"/>
                      <a:pt x="604995" y="1921302"/>
                    </a:cubicBezTo>
                    <a:cubicBezTo>
                      <a:pt x="589664" y="1916356"/>
                      <a:pt x="579032" y="1909927"/>
                      <a:pt x="573097" y="1902014"/>
                    </a:cubicBezTo>
                    <a:cubicBezTo>
                      <a:pt x="567163" y="1894102"/>
                      <a:pt x="564195" y="1885200"/>
                      <a:pt x="564195" y="1875309"/>
                    </a:cubicBezTo>
                    <a:lnTo>
                      <a:pt x="564195" y="1200257"/>
                    </a:lnTo>
                    <a:lnTo>
                      <a:pt x="38990" y="154298"/>
                    </a:lnTo>
                    <a:cubicBezTo>
                      <a:pt x="20198" y="117701"/>
                      <a:pt x="8081" y="89265"/>
                      <a:pt x="2641" y="68989"/>
                    </a:cubicBezTo>
                    <a:cubicBezTo>
                      <a:pt x="-2799" y="48713"/>
                      <a:pt x="168" y="33382"/>
                      <a:pt x="11543" y="22996"/>
                    </a:cubicBezTo>
                    <a:cubicBezTo>
                      <a:pt x="22917" y="12611"/>
                      <a:pt x="43936" y="6182"/>
                      <a:pt x="74597" y="3709"/>
                    </a:cubicBezTo>
                    <a:cubicBezTo>
                      <a:pt x="105259" y="1236"/>
                      <a:pt x="147790" y="0"/>
                      <a:pt x="202189" y="0"/>
                    </a:cubicBezTo>
                    <a:close/>
                  </a:path>
                </a:pathLst>
              </a:cu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7" name="Freeform: Shape 26"/>
            <p:cNvSpPr/>
            <p:nvPr/>
          </p:nvSpPr>
          <p:spPr>
            <a:xfrm>
              <a:off x="3550258" y="2738785"/>
              <a:ext cx="2158499" cy="546199"/>
            </a:xfrm>
            <a:custGeom>
              <a:avLst/>
              <a:gdLst>
                <a:gd name="connsiteX0" fmla="*/ 763761 w 2158499"/>
                <a:gd name="connsiteY0" fmla="*/ 84460 h 546199"/>
                <a:gd name="connsiteX1" fmla="*/ 693440 w 2158499"/>
                <a:gd name="connsiteY1" fmla="*/ 319980 h 546199"/>
                <a:gd name="connsiteX2" fmla="*/ 835198 w 2158499"/>
                <a:gd name="connsiteY2" fmla="*/ 319980 h 546199"/>
                <a:gd name="connsiteX3" fmla="*/ 773621 w 2158499"/>
                <a:gd name="connsiteY3" fmla="*/ 120923 h 546199"/>
                <a:gd name="connsiteX4" fmla="*/ 763761 w 2158499"/>
                <a:gd name="connsiteY4" fmla="*/ 84460 h 546199"/>
                <a:gd name="connsiteX5" fmla="*/ 1720944 w 2158499"/>
                <a:gd name="connsiteY5" fmla="*/ 2232 h 546199"/>
                <a:gd name="connsiteX6" fmla="*/ 1836286 w 2158499"/>
                <a:gd name="connsiteY6" fmla="*/ 2232 h 546199"/>
                <a:gd name="connsiteX7" fmla="*/ 1836286 w 2158499"/>
                <a:gd name="connsiteY7" fmla="*/ 251147 h 546199"/>
                <a:gd name="connsiteX8" fmla="*/ 1881679 w 2158499"/>
                <a:gd name="connsiteY8" fmla="*/ 187151 h 546199"/>
                <a:gd name="connsiteX9" fmla="*/ 2029018 w 2158499"/>
                <a:gd name="connsiteY9" fmla="*/ 2232 h 546199"/>
                <a:gd name="connsiteX10" fmla="*/ 2157011 w 2158499"/>
                <a:gd name="connsiteY10" fmla="*/ 2232 h 546199"/>
                <a:gd name="connsiteX11" fmla="*/ 1967255 w 2158499"/>
                <a:gd name="connsiteY11" fmla="*/ 242962 h 546199"/>
                <a:gd name="connsiteX12" fmla="*/ 2158499 w 2158499"/>
                <a:gd name="connsiteY12" fmla="*/ 546199 h 546199"/>
                <a:gd name="connsiteX13" fmla="*/ 2027530 w 2158499"/>
                <a:gd name="connsiteY13" fmla="*/ 546199 h 546199"/>
                <a:gd name="connsiteX14" fmla="*/ 1885027 w 2158499"/>
                <a:gd name="connsiteY14" fmla="*/ 317004 h 546199"/>
                <a:gd name="connsiteX15" fmla="*/ 1836286 w 2158499"/>
                <a:gd name="connsiteY15" fmla="*/ 351978 h 546199"/>
                <a:gd name="connsiteX16" fmla="*/ 1836286 w 2158499"/>
                <a:gd name="connsiteY16" fmla="*/ 546199 h 546199"/>
                <a:gd name="connsiteX17" fmla="*/ 1720944 w 2158499"/>
                <a:gd name="connsiteY17" fmla="*/ 546199 h 546199"/>
                <a:gd name="connsiteX18" fmla="*/ 1103638 w 2158499"/>
                <a:gd name="connsiteY18" fmla="*/ 2232 h 546199"/>
                <a:gd name="connsiteX19" fmla="*/ 1249118 w 2158499"/>
                <a:gd name="connsiteY19" fmla="*/ 2232 h 546199"/>
                <a:gd name="connsiteX20" fmla="*/ 1485382 w 2158499"/>
                <a:gd name="connsiteY20" fmla="*/ 409649 h 546199"/>
                <a:gd name="connsiteX21" fmla="*/ 1487987 w 2158499"/>
                <a:gd name="connsiteY21" fmla="*/ 409649 h 546199"/>
                <a:gd name="connsiteX22" fmla="*/ 1482406 w 2158499"/>
                <a:gd name="connsiteY22" fmla="*/ 259705 h 546199"/>
                <a:gd name="connsiteX23" fmla="*/ 1482406 w 2158499"/>
                <a:gd name="connsiteY23" fmla="*/ 2232 h 546199"/>
                <a:gd name="connsiteX24" fmla="*/ 1586213 w 2158499"/>
                <a:gd name="connsiteY24" fmla="*/ 2232 h 546199"/>
                <a:gd name="connsiteX25" fmla="*/ 1586213 w 2158499"/>
                <a:gd name="connsiteY25" fmla="*/ 546199 h 546199"/>
                <a:gd name="connsiteX26" fmla="*/ 1439618 w 2158499"/>
                <a:gd name="connsiteY26" fmla="*/ 546199 h 546199"/>
                <a:gd name="connsiteX27" fmla="*/ 1202981 w 2158499"/>
                <a:gd name="connsiteY27" fmla="*/ 134689 h 546199"/>
                <a:gd name="connsiteX28" fmla="*/ 1199632 w 2158499"/>
                <a:gd name="connsiteY28" fmla="*/ 134689 h 546199"/>
                <a:gd name="connsiteX29" fmla="*/ 1206702 w 2158499"/>
                <a:gd name="connsiteY29" fmla="*/ 290215 h 546199"/>
                <a:gd name="connsiteX30" fmla="*/ 1206702 w 2158499"/>
                <a:gd name="connsiteY30" fmla="*/ 546199 h 546199"/>
                <a:gd name="connsiteX31" fmla="*/ 1103638 w 2158499"/>
                <a:gd name="connsiteY31" fmla="*/ 546199 h 546199"/>
                <a:gd name="connsiteX32" fmla="*/ 0 w 2158499"/>
                <a:gd name="connsiteY32" fmla="*/ 2232 h 546199"/>
                <a:gd name="connsiteX33" fmla="*/ 115342 w 2158499"/>
                <a:gd name="connsiteY33" fmla="*/ 2232 h 546199"/>
                <a:gd name="connsiteX34" fmla="*/ 115342 w 2158499"/>
                <a:gd name="connsiteY34" fmla="*/ 215429 h 546199"/>
                <a:gd name="connsiteX35" fmla="*/ 330771 w 2158499"/>
                <a:gd name="connsiteY35" fmla="*/ 215429 h 546199"/>
                <a:gd name="connsiteX36" fmla="*/ 330771 w 2158499"/>
                <a:gd name="connsiteY36" fmla="*/ 2232 h 546199"/>
                <a:gd name="connsiteX37" fmla="*/ 445740 w 2158499"/>
                <a:gd name="connsiteY37" fmla="*/ 2232 h 546199"/>
                <a:gd name="connsiteX38" fmla="*/ 445740 w 2158499"/>
                <a:gd name="connsiteY38" fmla="*/ 546199 h 546199"/>
                <a:gd name="connsiteX39" fmla="*/ 330771 w 2158499"/>
                <a:gd name="connsiteY39" fmla="*/ 546199 h 546199"/>
                <a:gd name="connsiteX40" fmla="*/ 330771 w 2158499"/>
                <a:gd name="connsiteY40" fmla="*/ 311423 h 546199"/>
                <a:gd name="connsiteX41" fmla="*/ 115342 w 2158499"/>
                <a:gd name="connsiteY41" fmla="*/ 311423 h 546199"/>
                <a:gd name="connsiteX42" fmla="*/ 115342 w 2158499"/>
                <a:gd name="connsiteY42" fmla="*/ 546199 h 546199"/>
                <a:gd name="connsiteX43" fmla="*/ 0 w 2158499"/>
                <a:gd name="connsiteY43" fmla="*/ 546199 h 546199"/>
                <a:gd name="connsiteX44" fmla="*/ 692696 w 2158499"/>
                <a:gd name="connsiteY44" fmla="*/ 0 h 546199"/>
                <a:gd name="connsiteX45" fmla="*/ 833710 w 2158499"/>
                <a:gd name="connsiteY45" fmla="*/ 0 h 546199"/>
                <a:gd name="connsiteX46" fmla="*/ 1026443 w 2158499"/>
                <a:gd name="connsiteY46" fmla="*/ 546199 h 546199"/>
                <a:gd name="connsiteX47" fmla="*/ 902171 w 2158499"/>
                <a:gd name="connsiteY47" fmla="*/ 546199 h 546199"/>
                <a:gd name="connsiteX48" fmla="*/ 862732 w 2158499"/>
                <a:gd name="connsiteY48" fmla="*/ 416719 h 546199"/>
                <a:gd name="connsiteX49" fmla="*/ 664418 w 2158499"/>
                <a:gd name="connsiteY49" fmla="*/ 416719 h 546199"/>
                <a:gd name="connsiteX50" fmla="*/ 624979 w 2158499"/>
                <a:gd name="connsiteY50" fmla="*/ 546199 h 546199"/>
                <a:gd name="connsiteX51" fmla="*/ 500707 w 2158499"/>
                <a:gd name="connsiteY51" fmla="*/ 546199 h 54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58499" h="546199">
                  <a:moveTo>
                    <a:pt x="763761" y="84460"/>
                  </a:moveTo>
                  <a:cubicBezTo>
                    <a:pt x="755575" y="116210"/>
                    <a:pt x="732135" y="194717"/>
                    <a:pt x="693440" y="319980"/>
                  </a:cubicBezTo>
                  <a:lnTo>
                    <a:pt x="835198" y="319980"/>
                  </a:lnTo>
                  <a:cubicBezTo>
                    <a:pt x="798736" y="202654"/>
                    <a:pt x="778210" y="136302"/>
                    <a:pt x="773621" y="120923"/>
                  </a:cubicBezTo>
                  <a:cubicBezTo>
                    <a:pt x="769032" y="105544"/>
                    <a:pt x="765745" y="93390"/>
                    <a:pt x="763761" y="84460"/>
                  </a:cubicBezTo>
                  <a:close/>
                  <a:moveTo>
                    <a:pt x="1720944" y="2232"/>
                  </a:moveTo>
                  <a:lnTo>
                    <a:pt x="1836286" y="2232"/>
                  </a:lnTo>
                  <a:lnTo>
                    <a:pt x="1836286" y="251147"/>
                  </a:lnTo>
                  <a:lnTo>
                    <a:pt x="1881679" y="187151"/>
                  </a:lnTo>
                  <a:lnTo>
                    <a:pt x="2029018" y="2232"/>
                  </a:lnTo>
                  <a:lnTo>
                    <a:pt x="2157011" y="2232"/>
                  </a:lnTo>
                  <a:lnTo>
                    <a:pt x="1967255" y="242962"/>
                  </a:lnTo>
                  <a:lnTo>
                    <a:pt x="2158499" y="546199"/>
                  </a:lnTo>
                  <a:lnTo>
                    <a:pt x="2027530" y="546199"/>
                  </a:lnTo>
                  <a:lnTo>
                    <a:pt x="1885027" y="317004"/>
                  </a:lnTo>
                  <a:lnTo>
                    <a:pt x="1836286" y="351978"/>
                  </a:lnTo>
                  <a:lnTo>
                    <a:pt x="1836286" y="546199"/>
                  </a:lnTo>
                  <a:lnTo>
                    <a:pt x="1720944" y="546199"/>
                  </a:lnTo>
                  <a:close/>
                  <a:moveTo>
                    <a:pt x="1103638" y="2232"/>
                  </a:moveTo>
                  <a:lnTo>
                    <a:pt x="1249118" y="2232"/>
                  </a:lnTo>
                  <a:lnTo>
                    <a:pt x="1485382" y="409649"/>
                  </a:lnTo>
                  <a:lnTo>
                    <a:pt x="1487987" y="409649"/>
                  </a:lnTo>
                  <a:cubicBezTo>
                    <a:pt x="1484266" y="338956"/>
                    <a:pt x="1482406" y="288975"/>
                    <a:pt x="1482406" y="259705"/>
                  </a:cubicBezTo>
                  <a:lnTo>
                    <a:pt x="1482406" y="2232"/>
                  </a:lnTo>
                  <a:lnTo>
                    <a:pt x="1586213" y="2232"/>
                  </a:lnTo>
                  <a:lnTo>
                    <a:pt x="1586213" y="546199"/>
                  </a:lnTo>
                  <a:lnTo>
                    <a:pt x="1439618" y="546199"/>
                  </a:lnTo>
                  <a:lnTo>
                    <a:pt x="1202981" y="134689"/>
                  </a:lnTo>
                  <a:lnTo>
                    <a:pt x="1199632" y="134689"/>
                  </a:lnTo>
                  <a:cubicBezTo>
                    <a:pt x="1204345" y="207367"/>
                    <a:pt x="1206702" y="259209"/>
                    <a:pt x="1206702" y="290215"/>
                  </a:cubicBezTo>
                  <a:lnTo>
                    <a:pt x="1206702" y="546199"/>
                  </a:lnTo>
                  <a:lnTo>
                    <a:pt x="1103638" y="546199"/>
                  </a:lnTo>
                  <a:close/>
                  <a:moveTo>
                    <a:pt x="0" y="2232"/>
                  </a:moveTo>
                  <a:lnTo>
                    <a:pt x="115342" y="2232"/>
                  </a:lnTo>
                  <a:lnTo>
                    <a:pt x="115342" y="215429"/>
                  </a:lnTo>
                  <a:lnTo>
                    <a:pt x="330771" y="215429"/>
                  </a:lnTo>
                  <a:lnTo>
                    <a:pt x="330771" y="2232"/>
                  </a:lnTo>
                  <a:lnTo>
                    <a:pt x="445740" y="2232"/>
                  </a:lnTo>
                  <a:lnTo>
                    <a:pt x="445740" y="546199"/>
                  </a:lnTo>
                  <a:lnTo>
                    <a:pt x="330771" y="546199"/>
                  </a:lnTo>
                  <a:lnTo>
                    <a:pt x="330771" y="311423"/>
                  </a:lnTo>
                  <a:lnTo>
                    <a:pt x="115342" y="311423"/>
                  </a:lnTo>
                  <a:lnTo>
                    <a:pt x="115342" y="546199"/>
                  </a:lnTo>
                  <a:lnTo>
                    <a:pt x="0" y="546199"/>
                  </a:lnTo>
                  <a:close/>
                  <a:moveTo>
                    <a:pt x="692696" y="0"/>
                  </a:moveTo>
                  <a:lnTo>
                    <a:pt x="833710" y="0"/>
                  </a:lnTo>
                  <a:lnTo>
                    <a:pt x="1026443" y="546199"/>
                  </a:lnTo>
                  <a:lnTo>
                    <a:pt x="902171" y="546199"/>
                  </a:lnTo>
                  <a:lnTo>
                    <a:pt x="862732" y="416719"/>
                  </a:lnTo>
                  <a:lnTo>
                    <a:pt x="664418" y="416719"/>
                  </a:lnTo>
                  <a:lnTo>
                    <a:pt x="624979" y="546199"/>
                  </a:lnTo>
                  <a:lnTo>
                    <a:pt x="500707" y="5461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Shape 27"/>
            <p:cNvSpPr/>
            <p:nvPr/>
          </p:nvSpPr>
          <p:spPr>
            <a:xfrm>
              <a:off x="7805981" y="2736364"/>
              <a:ext cx="1308596" cy="559966"/>
            </a:xfrm>
            <a:custGeom>
              <a:avLst/>
              <a:gdLst>
                <a:gd name="connsiteX0" fmla="*/ 1243856 w 1308596"/>
                <a:gd name="connsiteY0" fmla="*/ 433462 h 559966"/>
                <a:gd name="connsiteX1" fmla="*/ 1291667 w 1308596"/>
                <a:gd name="connsiteY1" fmla="*/ 449833 h 559966"/>
                <a:gd name="connsiteX2" fmla="*/ 1308596 w 1308596"/>
                <a:gd name="connsiteY2" fmla="*/ 496714 h 559966"/>
                <a:gd name="connsiteX3" fmla="*/ 1291481 w 1308596"/>
                <a:gd name="connsiteY3" fmla="*/ 543037 h 559966"/>
                <a:gd name="connsiteX4" fmla="*/ 1243856 w 1308596"/>
                <a:gd name="connsiteY4" fmla="*/ 559966 h 559966"/>
                <a:gd name="connsiteX5" fmla="*/ 1195486 w 1308596"/>
                <a:gd name="connsiteY5" fmla="*/ 543409 h 559966"/>
                <a:gd name="connsiteX6" fmla="*/ 1178371 w 1308596"/>
                <a:gd name="connsiteY6" fmla="*/ 496714 h 559966"/>
                <a:gd name="connsiteX7" fmla="*/ 1195114 w 1308596"/>
                <a:gd name="connsiteY7" fmla="*/ 449461 h 559966"/>
                <a:gd name="connsiteX8" fmla="*/ 1243856 w 1308596"/>
                <a:gd name="connsiteY8" fmla="*/ 433462 h 559966"/>
                <a:gd name="connsiteX9" fmla="*/ 259705 w 1308596"/>
                <a:gd name="connsiteY9" fmla="*/ 95994 h 559966"/>
                <a:gd name="connsiteX10" fmla="*/ 155897 w 1308596"/>
                <a:gd name="connsiteY10" fmla="*/ 142317 h 559966"/>
                <a:gd name="connsiteX11" fmla="*/ 120922 w 1308596"/>
                <a:gd name="connsiteY11" fmla="*/ 279797 h 559966"/>
                <a:gd name="connsiteX12" fmla="*/ 155525 w 1308596"/>
                <a:gd name="connsiteY12" fmla="*/ 417091 h 559966"/>
                <a:gd name="connsiteX13" fmla="*/ 258961 w 1308596"/>
                <a:gd name="connsiteY13" fmla="*/ 463227 h 559966"/>
                <a:gd name="connsiteX14" fmla="*/ 396999 w 1308596"/>
                <a:gd name="connsiteY14" fmla="*/ 279797 h 559966"/>
                <a:gd name="connsiteX15" fmla="*/ 259705 w 1308596"/>
                <a:gd name="connsiteY15" fmla="*/ 95994 h 559966"/>
                <a:gd name="connsiteX16" fmla="*/ 619433 w 1308596"/>
                <a:gd name="connsiteY16" fmla="*/ 8557 h 559966"/>
                <a:gd name="connsiteX17" fmla="*/ 734403 w 1308596"/>
                <a:gd name="connsiteY17" fmla="*/ 8557 h 559966"/>
                <a:gd name="connsiteX18" fmla="*/ 734403 w 1308596"/>
                <a:gd name="connsiteY18" fmla="*/ 341560 h 559966"/>
                <a:gd name="connsiteX19" fmla="*/ 759704 w 1308596"/>
                <a:gd name="connsiteY19" fmla="*/ 433834 h 559966"/>
                <a:gd name="connsiteX20" fmla="*/ 843420 w 1308596"/>
                <a:gd name="connsiteY20" fmla="*/ 463227 h 559966"/>
                <a:gd name="connsiteX21" fmla="*/ 925461 w 1308596"/>
                <a:gd name="connsiteY21" fmla="*/ 433648 h 559966"/>
                <a:gd name="connsiteX22" fmla="*/ 950948 w 1308596"/>
                <a:gd name="connsiteY22" fmla="*/ 340816 h 559966"/>
                <a:gd name="connsiteX23" fmla="*/ 950948 w 1308596"/>
                <a:gd name="connsiteY23" fmla="*/ 8557 h 559966"/>
                <a:gd name="connsiteX24" fmla="*/ 1065918 w 1308596"/>
                <a:gd name="connsiteY24" fmla="*/ 8557 h 559966"/>
                <a:gd name="connsiteX25" fmla="*/ 1065918 w 1308596"/>
                <a:gd name="connsiteY25" fmla="*/ 360536 h 559966"/>
                <a:gd name="connsiteX26" fmla="*/ 1038943 w 1308596"/>
                <a:gd name="connsiteY26" fmla="*/ 466204 h 559966"/>
                <a:gd name="connsiteX27" fmla="*/ 960994 w 1308596"/>
                <a:gd name="connsiteY27" fmla="*/ 535781 h 559966"/>
                <a:gd name="connsiteX28" fmla="*/ 840443 w 1308596"/>
                <a:gd name="connsiteY28" fmla="*/ 559966 h 559966"/>
                <a:gd name="connsiteX29" fmla="*/ 677476 w 1308596"/>
                <a:gd name="connsiteY29" fmla="*/ 506201 h 559966"/>
                <a:gd name="connsiteX30" fmla="*/ 619433 w 1308596"/>
                <a:gd name="connsiteY30" fmla="*/ 359048 h 559966"/>
                <a:gd name="connsiteX31" fmla="*/ 1179859 w 1308596"/>
                <a:gd name="connsiteY31" fmla="*/ 5954 h 559966"/>
                <a:gd name="connsiteX32" fmla="*/ 1308595 w 1308596"/>
                <a:gd name="connsiteY32" fmla="*/ 5954 h 559966"/>
                <a:gd name="connsiteX33" fmla="*/ 1289619 w 1308596"/>
                <a:gd name="connsiteY33" fmla="*/ 369467 h 559966"/>
                <a:gd name="connsiteX34" fmla="*/ 1198834 w 1308596"/>
                <a:gd name="connsiteY34" fmla="*/ 369467 h 559966"/>
                <a:gd name="connsiteX35" fmla="*/ 259705 w 1308596"/>
                <a:gd name="connsiteY35" fmla="*/ 0 h 559966"/>
                <a:gd name="connsiteX36" fmla="*/ 451507 w 1308596"/>
                <a:gd name="connsiteY36" fmla="*/ 72181 h 559966"/>
                <a:gd name="connsiteX37" fmla="*/ 517921 w 1308596"/>
                <a:gd name="connsiteY37" fmla="*/ 279797 h 559966"/>
                <a:gd name="connsiteX38" fmla="*/ 450949 w 1308596"/>
                <a:gd name="connsiteY38" fmla="*/ 487412 h 559966"/>
                <a:gd name="connsiteX39" fmla="*/ 258961 w 1308596"/>
                <a:gd name="connsiteY39" fmla="*/ 559966 h 559966"/>
                <a:gd name="connsiteX40" fmla="*/ 66972 w 1308596"/>
                <a:gd name="connsiteY40" fmla="*/ 487412 h 559966"/>
                <a:gd name="connsiteX41" fmla="*/ 0 w 1308596"/>
                <a:gd name="connsiteY41" fmla="*/ 279052 h 559966"/>
                <a:gd name="connsiteX42" fmla="*/ 67158 w 1308596"/>
                <a:gd name="connsiteY42" fmla="*/ 71623 h 559966"/>
                <a:gd name="connsiteX43" fmla="*/ 259705 w 1308596"/>
                <a:gd name="connsiteY43" fmla="*/ 0 h 55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08596" h="559966">
                  <a:moveTo>
                    <a:pt x="1243856" y="433462"/>
                  </a:moveTo>
                  <a:cubicBezTo>
                    <a:pt x="1264444" y="433462"/>
                    <a:pt x="1280380" y="438919"/>
                    <a:pt x="1291667" y="449833"/>
                  </a:cubicBezTo>
                  <a:cubicBezTo>
                    <a:pt x="1302953" y="460747"/>
                    <a:pt x="1308596" y="476374"/>
                    <a:pt x="1308596" y="496714"/>
                  </a:cubicBezTo>
                  <a:cubicBezTo>
                    <a:pt x="1308596" y="516310"/>
                    <a:pt x="1302891" y="531751"/>
                    <a:pt x="1291481" y="543037"/>
                  </a:cubicBezTo>
                  <a:cubicBezTo>
                    <a:pt x="1280070" y="554323"/>
                    <a:pt x="1264195" y="559966"/>
                    <a:pt x="1243856" y="559966"/>
                  </a:cubicBezTo>
                  <a:cubicBezTo>
                    <a:pt x="1223020" y="559966"/>
                    <a:pt x="1206897" y="554447"/>
                    <a:pt x="1195486" y="543409"/>
                  </a:cubicBezTo>
                  <a:cubicBezTo>
                    <a:pt x="1184076" y="532371"/>
                    <a:pt x="1178371" y="516806"/>
                    <a:pt x="1178371" y="496714"/>
                  </a:cubicBezTo>
                  <a:cubicBezTo>
                    <a:pt x="1178371" y="475878"/>
                    <a:pt x="1183952" y="460127"/>
                    <a:pt x="1195114" y="449461"/>
                  </a:cubicBezTo>
                  <a:cubicBezTo>
                    <a:pt x="1206276" y="438795"/>
                    <a:pt x="1222524" y="433462"/>
                    <a:pt x="1243856" y="433462"/>
                  </a:cubicBezTo>
                  <a:close/>
                  <a:moveTo>
                    <a:pt x="259705" y="95994"/>
                  </a:moveTo>
                  <a:cubicBezTo>
                    <a:pt x="213816" y="95994"/>
                    <a:pt x="179213" y="111435"/>
                    <a:pt x="155897" y="142317"/>
                  </a:cubicBezTo>
                  <a:cubicBezTo>
                    <a:pt x="132581" y="173198"/>
                    <a:pt x="120922" y="219025"/>
                    <a:pt x="120922" y="279797"/>
                  </a:cubicBezTo>
                  <a:cubicBezTo>
                    <a:pt x="120922" y="340568"/>
                    <a:pt x="132457" y="386333"/>
                    <a:pt x="155525" y="417091"/>
                  </a:cubicBezTo>
                  <a:cubicBezTo>
                    <a:pt x="178593" y="447848"/>
                    <a:pt x="213072" y="463227"/>
                    <a:pt x="258961" y="463227"/>
                  </a:cubicBezTo>
                  <a:cubicBezTo>
                    <a:pt x="350986" y="463227"/>
                    <a:pt x="396999" y="402084"/>
                    <a:pt x="396999" y="279797"/>
                  </a:cubicBezTo>
                  <a:cubicBezTo>
                    <a:pt x="396999" y="157261"/>
                    <a:pt x="351234" y="95994"/>
                    <a:pt x="259705" y="95994"/>
                  </a:cubicBezTo>
                  <a:close/>
                  <a:moveTo>
                    <a:pt x="619433" y="8557"/>
                  </a:moveTo>
                  <a:lnTo>
                    <a:pt x="734403" y="8557"/>
                  </a:lnTo>
                  <a:lnTo>
                    <a:pt x="734403" y="341560"/>
                  </a:lnTo>
                  <a:cubicBezTo>
                    <a:pt x="734403" y="383480"/>
                    <a:pt x="742837" y="414238"/>
                    <a:pt x="759704" y="433834"/>
                  </a:cubicBezTo>
                  <a:cubicBezTo>
                    <a:pt x="776571" y="453429"/>
                    <a:pt x="804476" y="463227"/>
                    <a:pt x="843420" y="463227"/>
                  </a:cubicBezTo>
                  <a:cubicBezTo>
                    <a:pt x="881123" y="463227"/>
                    <a:pt x="908470" y="453368"/>
                    <a:pt x="925461" y="433648"/>
                  </a:cubicBezTo>
                  <a:cubicBezTo>
                    <a:pt x="942452" y="413928"/>
                    <a:pt x="950948" y="382984"/>
                    <a:pt x="950948" y="340816"/>
                  </a:cubicBezTo>
                  <a:lnTo>
                    <a:pt x="950948" y="8557"/>
                  </a:lnTo>
                  <a:lnTo>
                    <a:pt x="1065918" y="8557"/>
                  </a:lnTo>
                  <a:lnTo>
                    <a:pt x="1065918" y="360536"/>
                  </a:lnTo>
                  <a:cubicBezTo>
                    <a:pt x="1065918" y="400719"/>
                    <a:pt x="1056926" y="435942"/>
                    <a:pt x="1038943" y="466204"/>
                  </a:cubicBezTo>
                  <a:cubicBezTo>
                    <a:pt x="1020959" y="496466"/>
                    <a:pt x="994976" y="519658"/>
                    <a:pt x="960994" y="535781"/>
                  </a:cubicBezTo>
                  <a:cubicBezTo>
                    <a:pt x="927011" y="551904"/>
                    <a:pt x="886828" y="559966"/>
                    <a:pt x="840443" y="559966"/>
                  </a:cubicBezTo>
                  <a:cubicBezTo>
                    <a:pt x="770494" y="559966"/>
                    <a:pt x="716172" y="542044"/>
                    <a:pt x="677476" y="506201"/>
                  </a:cubicBezTo>
                  <a:cubicBezTo>
                    <a:pt x="638781" y="470359"/>
                    <a:pt x="619433" y="421307"/>
                    <a:pt x="619433" y="359048"/>
                  </a:cubicBezTo>
                  <a:close/>
                  <a:moveTo>
                    <a:pt x="1179859" y="5954"/>
                  </a:moveTo>
                  <a:lnTo>
                    <a:pt x="1308595" y="5954"/>
                  </a:lnTo>
                  <a:lnTo>
                    <a:pt x="1289619" y="369467"/>
                  </a:lnTo>
                  <a:lnTo>
                    <a:pt x="1198834" y="369467"/>
                  </a:lnTo>
                  <a:close/>
                  <a:moveTo>
                    <a:pt x="259705" y="0"/>
                  </a:moveTo>
                  <a:cubicBezTo>
                    <a:pt x="343296" y="0"/>
                    <a:pt x="407231" y="24060"/>
                    <a:pt x="451507" y="72181"/>
                  </a:cubicBezTo>
                  <a:cubicBezTo>
                    <a:pt x="495783" y="120302"/>
                    <a:pt x="517921" y="189508"/>
                    <a:pt x="517921" y="279797"/>
                  </a:cubicBezTo>
                  <a:cubicBezTo>
                    <a:pt x="517921" y="369838"/>
                    <a:pt x="495597" y="439043"/>
                    <a:pt x="450949" y="487412"/>
                  </a:cubicBezTo>
                  <a:cubicBezTo>
                    <a:pt x="406300" y="535781"/>
                    <a:pt x="342304" y="559966"/>
                    <a:pt x="258961" y="559966"/>
                  </a:cubicBezTo>
                  <a:cubicBezTo>
                    <a:pt x="175617" y="559966"/>
                    <a:pt x="111621" y="535781"/>
                    <a:pt x="66972" y="487412"/>
                  </a:cubicBezTo>
                  <a:cubicBezTo>
                    <a:pt x="22324" y="439043"/>
                    <a:pt x="0" y="369590"/>
                    <a:pt x="0" y="279052"/>
                  </a:cubicBezTo>
                  <a:cubicBezTo>
                    <a:pt x="0" y="188515"/>
                    <a:pt x="22386" y="119372"/>
                    <a:pt x="67158" y="71623"/>
                  </a:cubicBezTo>
                  <a:cubicBezTo>
                    <a:pt x="111931" y="23874"/>
                    <a:pt x="176113" y="0"/>
                    <a:pt x="25970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128385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8227" y="136526"/>
            <a:ext cx="7305773" cy="1494311"/>
          </a:xfrm>
        </p:spPr>
        <p:txBody>
          <a:bodyPr>
            <a:noAutofit/>
          </a:bodyPr>
          <a:lstStyle/>
          <a:p>
            <a:r>
              <a:rPr lang="ru-RU" sz="2400" b="0" dirty="0" smtClean="0"/>
              <a:t>Развернутое письменное высказывание с элементами рассуждения на основе таблицы/диаграммы по предложенной теме проектной работы</a:t>
            </a:r>
            <a:endParaRPr lang="ru-RU" sz="2400" b="0" dirty="0"/>
          </a:p>
        </p:txBody>
      </p:sp>
      <p:sp>
        <p:nvSpPr>
          <p:cNvPr id="3" name="Объект 2"/>
          <p:cNvSpPr>
            <a:spLocks noGrp="1"/>
          </p:cNvSpPr>
          <p:nvPr>
            <p:ph idx="1"/>
          </p:nvPr>
        </p:nvSpPr>
        <p:spPr>
          <a:xfrm>
            <a:off x="628650" y="1524001"/>
            <a:ext cx="7886700" cy="4652964"/>
          </a:xfrm>
        </p:spPr>
        <p:txBody>
          <a:bodyPr>
            <a:normAutofit/>
          </a:bodyPr>
          <a:lstStyle/>
          <a:p>
            <a:r>
              <a:rPr lang="ru-RU" dirty="0"/>
              <a:t>Выносятся на контроль </a:t>
            </a:r>
            <a:r>
              <a:rPr lang="ru-RU" dirty="0" err="1"/>
              <a:t>метапредметные</a:t>
            </a:r>
            <a:r>
              <a:rPr lang="ru-RU" dirty="0"/>
              <a:t> умения в предметных </a:t>
            </a:r>
            <a:r>
              <a:rPr lang="ru-RU" dirty="0" smtClean="0"/>
              <a:t>заданиях</a:t>
            </a:r>
          </a:p>
          <a:p>
            <a:r>
              <a:rPr lang="ru-RU" dirty="0" smtClean="0"/>
              <a:t>Работа с разными источниками информации, в том числе </a:t>
            </a:r>
            <a:r>
              <a:rPr lang="ru-RU" dirty="0" err="1" smtClean="0"/>
              <a:t>несплошными</a:t>
            </a:r>
            <a:r>
              <a:rPr lang="ru-RU" dirty="0" smtClean="0"/>
              <a:t> текстами, таблицами и диаграммами – часть обучения иностранному языку (ФГОС нового поколения)</a:t>
            </a:r>
          </a:p>
          <a:p>
            <a:r>
              <a:rPr lang="ru-RU" dirty="0" smtClean="0"/>
              <a:t>Необходимо оперативно сделать эту работу частью урока английского языка</a:t>
            </a:r>
          </a:p>
          <a:p>
            <a:r>
              <a:rPr lang="ru-RU" dirty="0" smtClean="0"/>
              <a:t>Эффективно использовать мини-задания на вербализацию/описание таблиц и диаграмм</a:t>
            </a:r>
            <a:endParaRPr lang="ru-RU" dirty="0"/>
          </a:p>
          <a:p>
            <a:endParaRPr lang="ru-RU" dirty="0" smtClean="0"/>
          </a:p>
          <a:p>
            <a:endParaRPr lang="ru-RU" dirty="0" smtClean="0"/>
          </a:p>
          <a:p>
            <a:pPr marL="0" indent="0">
              <a:buNone/>
            </a:pPr>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5</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spTree>
    <p:extLst>
      <p:ext uri="{BB962C8B-B14F-4D97-AF65-F5344CB8AC3E}">
        <p14:creationId xmlns:p14="http://schemas.microsoft.com/office/powerpoint/2010/main" xmlns="" val="3626251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8227" y="136526"/>
            <a:ext cx="7305773" cy="1494311"/>
          </a:xfrm>
        </p:spPr>
        <p:txBody>
          <a:bodyPr>
            <a:noAutofit/>
          </a:bodyPr>
          <a:lstStyle/>
          <a:p>
            <a:r>
              <a:rPr lang="ru-RU" sz="2400" b="0" dirty="0" smtClean="0"/>
              <a:t>Развернутое письменное высказывание с элементами рассуждения на основе таблицы/диаграммы по предложенной теме проектной работы</a:t>
            </a:r>
            <a:endParaRPr lang="ru-RU" sz="2400" b="0" dirty="0"/>
          </a:p>
        </p:txBody>
      </p:sp>
      <p:sp>
        <p:nvSpPr>
          <p:cNvPr id="3" name="Объект 2"/>
          <p:cNvSpPr>
            <a:spLocks noGrp="1"/>
          </p:cNvSpPr>
          <p:nvPr>
            <p:ph idx="1"/>
          </p:nvPr>
        </p:nvSpPr>
        <p:spPr/>
        <p:txBody>
          <a:bodyPr/>
          <a:lstStyle/>
          <a:p>
            <a:r>
              <a:rPr lang="ru-RU" dirty="0" smtClean="0"/>
              <a:t>Высокий уровень сложности</a:t>
            </a:r>
          </a:p>
          <a:p>
            <a:r>
              <a:rPr lang="ru-RU" dirty="0" smtClean="0"/>
              <a:t>В 2022 году будут только таблицы и диаграммы как в демоверсии, других графиков не будет</a:t>
            </a:r>
          </a:p>
          <a:p>
            <a:r>
              <a:rPr lang="ru-RU" dirty="0" smtClean="0"/>
              <a:t>5 пунктов плана – 5 абзацев</a:t>
            </a:r>
          </a:p>
          <a:p>
            <a:r>
              <a:rPr lang="ru-RU" dirty="0" smtClean="0"/>
              <a:t>Числительные пишем цифрами</a:t>
            </a:r>
          </a:p>
          <a:p>
            <a:pPr marL="0" indent="0">
              <a:buNone/>
            </a:pPr>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6</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spTree>
    <p:extLst>
      <p:ext uri="{BB962C8B-B14F-4D97-AF65-F5344CB8AC3E}">
        <p14:creationId xmlns:p14="http://schemas.microsoft.com/office/powerpoint/2010/main" xmlns="" val="2201203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7"/>
            <a:ext cx="5370237" cy="702460"/>
          </a:xfrm>
        </p:spPr>
        <p:txBody>
          <a:bodyPr>
            <a:noAutofit/>
          </a:bodyPr>
          <a:lstStyle/>
          <a:p>
            <a:r>
              <a:rPr lang="ru-RU" sz="2800" b="0" dirty="0" smtClean="0"/>
              <a:t>Демонстрационный вариант</a:t>
            </a:r>
            <a:endParaRPr lang="ru-RU" sz="2800" b="0" dirty="0"/>
          </a:p>
        </p:txBody>
      </p:sp>
      <p:sp>
        <p:nvSpPr>
          <p:cNvPr id="3" name="Объект 2"/>
          <p:cNvSpPr>
            <a:spLocks noGrp="1"/>
          </p:cNvSpPr>
          <p:nvPr>
            <p:ph idx="1"/>
          </p:nvPr>
        </p:nvSpPr>
        <p:spPr/>
        <p:txBody>
          <a:bodyPr>
            <a:normAutofit/>
          </a:bodyPr>
          <a:lstStyle/>
          <a:p>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7</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40.1</a:t>
            </a:r>
            <a:endParaRPr lang="ru-RU" sz="3200" dirty="0"/>
          </a:p>
        </p:txBody>
      </p:sp>
      <p:pic>
        <p:nvPicPr>
          <p:cNvPr id="8" name="Рисунок 7"/>
          <p:cNvPicPr>
            <a:picLocks noChangeAspect="1"/>
          </p:cNvPicPr>
          <p:nvPr/>
        </p:nvPicPr>
        <p:blipFill>
          <a:blip r:embed="rId3" cstate="print"/>
          <a:stretch>
            <a:fillRect/>
          </a:stretch>
        </p:blipFill>
        <p:spPr>
          <a:xfrm>
            <a:off x="1907109" y="923827"/>
            <a:ext cx="6275502" cy="5807076"/>
          </a:xfrm>
          <a:prstGeom prst="rect">
            <a:avLst/>
          </a:prstGeom>
        </p:spPr>
      </p:pic>
    </p:spTree>
    <p:extLst>
      <p:ext uri="{BB962C8B-B14F-4D97-AF65-F5344CB8AC3E}">
        <p14:creationId xmlns:p14="http://schemas.microsoft.com/office/powerpoint/2010/main" xmlns="" val="1101966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6"/>
            <a:ext cx="6784258" cy="1494311"/>
          </a:xfrm>
        </p:spPr>
        <p:txBody>
          <a:bodyPr>
            <a:noAutofit/>
          </a:bodyPr>
          <a:lstStyle/>
          <a:p>
            <a:r>
              <a:rPr lang="ru-RU" sz="2800" b="0" dirty="0" smtClean="0"/>
              <a:t>Высказывание-рассуждение</a:t>
            </a:r>
            <a:endParaRPr lang="ru-RU" sz="2800" b="0" dirty="0"/>
          </a:p>
        </p:txBody>
      </p:sp>
      <p:sp>
        <p:nvSpPr>
          <p:cNvPr id="3" name="Объект 2"/>
          <p:cNvSpPr>
            <a:spLocks noGrp="1"/>
          </p:cNvSpPr>
          <p:nvPr>
            <p:ph idx="1"/>
          </p:nvPr>
        </p:nvSpPr>
        <p:spPr/>
        <p:txBody>
          <a:bodyPr>
            <a:normAutofit fontScale="92500"/>
          </a:bodyPr>
          <a:lstStyle/>
          <a:p>
            <a:r>
              <a:rPr lang="ru-RU" b="1" dirty="0" smtClean="0">
                <a:effectLst>
                  <a:outerShdw blurRad="38100" dist="38100" dir="2700000" algn="tl">
                    <a:srgbClr val="000000">
                      <a:alpha val="43137"/>
                    </a:srgbClr>
                  </a:outerShdw>
                </a:effectLst>
              </a:rPr>
              <a:t>Вступление:</a:t>
            </a:r>
            <a:r>
              <a:rPr lang="ru-RU" b="1" dirty="0" smtClean="0"/>
              <a:t> </a:t>
            </a:r>
            <a:r>
              <a:rPr lang="ru-RU" dirty="0" smtClean="0"/>
              <a:t>вводный тезис общего характера по выбранной теме с обозначения коммуникативной ситуации и целей выполняемого проекта</a:t>
            </a:r>
          </a:p>
          <a:p>
            <a:r>
              <a:rPr lang="ru-RU" b="1" dirty="0" smtClean="0">
                <a:effectLst>
                  <a:outerShdw blurRad="38100" dist="38100" dir="2700000" algn="tl">
                    <a:srgbClr val="000000">
                      <a:alpha val="43137"/>
                    </a:srgbClr>
                  </a:outerShdw>
                </a:effectLst>
              </a:rPr>
              <a:t>Основная часть: </a:t>
            </a:r>
            <a:r>
              <a:rPr lang="ru-RU" dirty="0" smtClean="0"/>
              <a:t>- описать приведенную статистику, выделив 2-3 основные черты; - провести 1-2 сравнения в рамках темы; - обрисовать проблему, которая может возникнуть в исследуемой сфере и предложить пути ее решения</a:t>
            </a:r>
          </a:p>
          <a:p>
            <a:r>
              <a:rPr lang="ru-RU" b="1" dirty="0" smtClean="0">
                <a:effectLst>
                  <a:outerShdw blurRad="38100" dist="38100" dir="2700000" algn="tl">
                    <a:srgbClr val="000000">
                      <a:alpha val="43137"/>
                    </a:srgbClr>
                  </a:outerShdw>
                </a:effectLst>
              </a:rPr>
              <a:t>Заключение: </a:t>
            </a:r>
            <a:r>
              <a:rPr lang="ru-RU" dirty="0" smtClean="0"/>
              <a:t>выразить свое мнение по теме проекта</a:t>
            </a:r>
          </a:p>
          <a:p>
            <a:pPr marL="0" indent="0">
              <a:buNone/>
            </a:pPr>
            <a:endParaRPr lang="ru-RU" dirty="0" smtClean="0"/>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8</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spTree>
    <p:extLst>
      <p:ext uri="{BB962C8B-B14F-4D97-AF65-F5344CB8AC3E}">
        <p14:creationId xmlns:p14="http://schemas.microsoft.com/office/powerpoint/2010/main" xmlns="" val="3214942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9742" y="136526"/>
            <a:ext cx="6784258" cy="1494311"/>
          </a:xfrm>
        </p:spPr>
        <p:txBody>
          <a:bodyPr>
            <a:noAutofit/>
          </a:bodyPr>
          <a:lstStyle/>
          <a:p>
            <a:r>
              <a:rPr lang="ru-RU" sz="2800" b="0" dirty="0" smtClean="0"/>
              <a:t>Высказывание-рассуждение</a:t>
            </a:r>
            <a:endParaRPr lang="ru-RU" sz="2800" b="0" dirty="0"/>
          </a:p>
        </p:txBody>
      </p:sp>
      <p:sp>
        <p:nvSpPr>
          <p:cNvPr id="3" name="Объект 2"/>
          <p:cNvSpPr>
            <a:spLocks noGrp="1"/>
          </p:cNvSpPr>
          <p:nvPr>
            <p:ph idx="1"/>
          </p:nvPr>
        </p:nvSpPr>
        <p:spPr/>
        <p:txBody>
          <a:bodyPr>
            <a:normAutofit/>
          </a:bodyPr>
          <a:lstStyle/>
          <a:p>
            <a:r>
              <a:rPr lang="ru-RU" dirty="0" smtClean="0"/>
              <a:t>В высказывании </a:t>
            </a:r>
            <a:r>
              <a:rPr lang="ru-RU" b="1" dirty="0" smtClean="0">
                <a:effectLst>
                  <a:outerShdw blurRad="38100" dist="38100" dir="2700000" algn="tl">
                    <a:srgbClr val="000000">
                      <a:alpha val="43137"/>
                    </a:srgbClr>
                  </a:outerShdw>
                </a:effectLst>
              </a:rPr>
              <a:t>желательно </a:t>
            </a:r>
            <a:r>
              <a:rPr lang="ru-RU" dirty="0" smtClean="0"/>
              <a:t>написать обо всех данных из таблицы/диаграммы</a:t>
            </a:r>
          </a:p>
          <a:p>
            <a:r>
              <a:rPr lang="ru-RU" b="1" dirty="0" smtClean="0">
                <a:effectLst>
                  <a:outerShdw blurRad="38100" dist="38100" dir="2700000" algn="tl">
                    <a:srgbClr val="000000">
                      <a:alpha val="43137"/>
                    </a:srgbClr>
                  </a:outerShdw>
                </a:effectLst>
              </a:rPr>
              <a:t>Последний  пункт </a:t>
            </a:r>
            <a:r>
              <a:rPr lang="ru-RU" dirty="0" smtClean="0"/>
              <a:t>и </a:t>
            </a:r>
            <a:r>
              <a:rPr lang="ru-RU" b="1" dirty="0" smtClean="0">
                <a:effectLst>
                  <a:outerShdw blurRad="38100" dist="38100" dir="2700000" algn="tl">
                    <a:srgbClr val="000000">
                      <a:alpha val="43137"/>
                    </a:srgbClr>
                  </a:outerShdw>
                </a:effectLst>
              </a:rPr>
              <a:t>заключение</a:t>
            </a:r>
            <a:r>
              <a:rPr lang="ru-RU" b="1" dirty="0" smtClean="0"/>
              <a:t> </a:t>
            </a:r>
            <a:r>
              <a:rPr lang="ru-RU" dirty="0" smtClean="0"/>
              <a:t>в разных темах формулируются по-разному!</a:t>
            </a:r>
          </a:p>
          <a:p>
            <a:endParaRPr lang="ru-RU" dirty="0"/>
          </a:p>
        </p:txBody>
      </p:sp>
      <p:sp>
        <p:nvSpPr>
          <p:cNvPr id="4" name="Дата 3"/>
          <p:cNvSpPr>
            <a:spLocks noGrp="1"/>
          </p:cNvSpPr>
          <p:nvPr>
            <p:ph type="dt" sz="half" idx="10"/>
          </p:nvPr>
        </p:nvSpPr>
        <p:spPr/>
        <p:txBody>
          <a:bodyPr/>
          <a:lstStyle/>
          <a:p>
            <a:r>
              <a:rPr lang="ru-RU" smtClean="0"/>
              <a:t>November, 2021</a:t>
            </a:r>
            <a:endParaRPr lang="en-US" dirty="0"/>
          </a:p>
        </p:txBody>
      </p:sp>
      <p:sp>
        <p:nvSpPr>
          <p:cNvPr id="5" name="Нижний колонтитул 4"/>
          <p:cNvSpPr>
            <a:spLocks noGrp="1"/>
          </p:cNvSpPr>
          <p:nvPr>
            <p:ph type="ftr" sz="quarter" idx="11"/>
          </p:nvPr>
        </p:nvSpPr>
        <p:spPr/>
        <p:txBody>
          <a:bodyPr/>
          <a:lstStyle/>
          <a:p>
            <a:r>
              <a:rPr lang="en-US" smtClean="0"/>
              <a:t>Perm, School 50</a:t>
            </a:r>
            <a:endParaRPr lang="en-US" dirty="0"/>
          </a:p>
        </p:txBody>
      </p:sp>
      <p:sp>
        <p:nvSpPr>
          <p:cNvPr id="6" name="Номер слайда 5"/>
          <p:cNvSpPr>
            <a:spLocks noGrp="1"/>
          </p:cNvSpPr>
          <p:nvPr>
            <p:ph type="sldNum" sz="quarter" idx="12"/>
          </p:nvPr>
        </p:nvSpPr>
        <p:spPr/>
        <p:txBody>
          <a:bodyPr/>
          <a:lstStyle/>
          <a:p>
            <a:fld id="{D325CB3F-26C9-44D7-A7CB-40F86C5CE4B1}" type="slidenum">
              <a:rPr lang="en-US" smtClean="0"/>
              <a:pPr/>
              <a:t>9</a:t>
            </a:fld>
            <a:endParaRPr lang="en-US"/>
          </a:p>
        </p:txBody>
      </p:sp>
      <p:sp>
        <p:nvSpPr>
          <p:cNvPr id="7" name="Текст 6"/>
          <p:cNvSpPr>
            <a:spLocks noGrp="1"/>
          </p:cNvSpPr>
          <p:nvPr>
            <p:ph type="body" sz="quarter" idx="13"/>
          </p:nvPr>
        </p:nvSpPr>
        <p:spPr>
          <a:xfrm>
            <a:off x="0" y="141289"/>
            <a:ext cx="1838227" cy="1127472"/>
          </a:xfrm>
        </p:spPr>
        <p:txBody>
          <a:bodyPr>
            <a:normAutofit/>
          </a:bodyPr>
          <a:lstStyle/>
          <a:p>
            <a:r>
              <a:rPr lang="ru-RU" sz="3200" dirty="0" smtClean="0"/>
              <a:t>Задание 40</a:t>
            </a:r>
            <a:endParaRPr lang="ru-RU" sz="3200" dirty="0"/>
          </a:p>
        </p:txBody>
      </p:sp>
    </p:spTree>
    <p:extLst>
      <p:ext uri="{BB962C8B-B14F-4D97-AF65-F5344CB8AC3E}">
        <p14:creationId xmlns:p14="http://schemas.microsoft.com/office/powerpoint/2010/main" xmlns="" val="208505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Showeet theme">
  <a:themeElements>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Showeet theme">
  <a:themeElements>
    <a:clrScheme name="Sho-ORIGAMI">
      <a:dk1>
        <a:sysClr val="windowText" lastClr="000000"/>
      </a:dk1>
      <a:lt1>
        <a:sysClr val="window" lastClr="FFFFFF"/>
      </a:lt1>
      <a:dk2>
        <a:srgbClr val="323951"/>
      </a:dk2>
      <a:lt2>
        <a:srgbClr val="E7E6E6"/>
      </a:lt2>
      <a:accent1>
        <a:srgbClr val="EE2377"/>
      </a:accent1>
      <a:accent2>
        <a:srgbClr val="95CA15"/>
      </a:accent2>
      <a:accent3>
        <a:srgbClr val="1A98DD"/>
      </a:accent3>
      <a:accent4>
        <a:srgbClr val="951983"/>
      </a:accent4>
      <a:accent5>
        <a:srgbClr val="FAAA15"/>
      </a:accent5>
      <a:accent6>
        <a:srgbClr val="FCF664"/>
      </a:accent6>
      <a:hlink>
        <a:srgbClr val="F16415"/>
      </a:hlink>
      <a:folHlink>
        <a:srgbClr val="F164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Sho-Template06">
    <a:dk1>
      <a:sysClr val="windowText" lastClr="000000"/>
    </a:dk1>
    <a:lt1>
      <a:sysClr val="window" lastClr="FFFFFF"/>
    </a:lt1>
    <a:dk2>
      <a:srgbClr val="3D4149"/>
    </a:dk2>
    <a:lt2>
      <a:srgbClr val="E7E6E6"/>
    </a:lt2>
    <a:accent1>
      <a:srgbClr val="403551"/>
    </a:accent1>
    <a:accent2>
      <a:srgbClr val="D0343C"/>
    </a:accent2>
    <a:accent3>
      <a:srgbClr val="F9BE75"/>
    </a:accent3>
    <a:accent4>
      <a:srgbClr val="8DB1C4"/>
    </a:accent4>
    <a:accent5>
      <a:srgbClr val="615474"/>
    </a:accent5>
    <a:accent6>
      <a:srgbClr val="E4625C"/>
    </a:accent6>
    <a:hlink>
      <a:srgbClr val="E4625C"/>
    </a:hlink>
    <a:folHlink>
      <a:srgbClr val="D0343C"/>
    </a:folHlink>
  </a:clrScheme>
</a:themeOverride>
</file>

<file path=docProps/app.xml><?xml version="1.0" encoding="utf-8"?>
<Properties xmlns="http://schemas.openxmlformats.org/officeDocument/2006/extended-properties" xmlns:vt="http://schemas.openxmlformats.org/officeDocument/2006/docPropsVTypes">
  <Template>Office Theme</Template>
  <TotalTime>3341</TotalTime>
  <Words>2969</Words>
  <Application>Microsoft Office PowerPoint</Application>
  <PresentationFormat>Экран (4:3)</PresentationFormat>
  <Paragraphs>293</Paragraphs>
  <Slides>41</Slides>
  <Notes>16</Notes>
  <HiddenSlides>0</HiddenSlides>
  <MMClips>0</MMClips>
  <ScaleCrop>false</ScaleCrop>
  <HeadingPairs>
    <vt:vector size="4" baseType="variant">
      <vt:variant>
        <vt:lpstr>Тема</vt:lpstr>
      </vt:variant>
      <vt:variant>
        <vt:i4>4</vt:i4>
      </vt:variant>
      <vt:variant>
        <vt:lpstr>Заголовки слайдов</vt:lpstr>
      </vt:variant>
      <vt:variant>
        <vt:i4>41</vt:i4>
      </vt:variant>
    </vt:vector>
  </HeadingPairs>
  <TitlesOfParts>
    <vt:vector size="45" baseType="lpstr">
      <vt:lpstr>Custom Design</vt:lpstr>
      <vt:lpstr>Showeet theme</vt:lpstr>
      <vt:lpstr>1_Blank</vt:lpstr>
      <vt:lpstr>1_Showeet theme</vt:lpstr>
      <vt:lpstr>Diagrams, tables, bar charts …</vt:lpstr>
      <vt:lpstr>Слайд 2</vt:lpstr>
      <vt:lpstr>Предлагается следующая коммуникативная ситуация:   участник экзамена</vt:lpstr>
      <vt:lpstr>Слайд 4</vt:lpstr>
      <vt:lpstr>Развернутое письменное высказывание с элементами рассуждения на основе таблицы/диаграммы по предложенной теме проектной работы</vt:lpstr>
      <vt:lpstr>Развернутое письменное высказывание с элементами рассуждения на основе таблицы/диаграммы по предложенной теме проектной работы</vt:lpstr>
      <vt:lpstr>Демонстрационный вариант</vt:lpstr>
      <vt:lpstr>Высказывание-рассуждение</vt:lpstr>
      <vt:lpstr>Высказывание-рассуждение</vt:lpstr>
      <vt:lpstr>Демонстрационный вариант</vt:lpstr>
      <vt:lpstr>Слайд 11</vt:lpstr>
      <vt:lpstr>Слайд 12</vt:lpstr>
      <vt:lpstr>Слайд 13</vt:lpstr>
      <vt:lpstr>Демонстрационный вариант</vt:lpstr>
      <vt:lpstr>- make an opening statement on the subject of the project</vt:lpstr>
      <vt:lpstr>- make an opening statement on the subject of the project</vt:lpstr>
      <vt:lpstr>data</vt:lpstr>
      <vt:lpstr>data</vt:lpstr>
      <vt:lpstr>- make an opening statement on the subject of the project</vt:lpstr>
      <vt:lpstr>- make an opening statement on the subject of the project</vt:lpstr>
      <vt:lpstr>- make an opening statement on the subject of the project</vt:lpstr>
      <vt:lpstr>- select and report 2 – 3 facts</vt:lpstr>
      <vt:lpstr>- select and report 2 – 3 facts</vt:lpstr>
      <vt:lpstr>- make 1 – 2 comparisons where relevant</vt:lpstr>
      <vt:lpstr>- make 1 – 2 comparisons where relevant</vt:lpstr>
      <vt:lpstr>- make 1 – 2 comparisons where relevant</vt:lpstr>
      <vt:lpstr>- outline a problem that can arise with reading and suggest a way of solving it </vt:lpstr>
      <vt:lpstr>- outline a problem that can arise with reading and suggest a way of solving it </vt:lpstr>
      <vt:lpstr>- outline a problem that can arise with reading and suggest a way of solving it </vt:lpstr>
      <vt:lpstr>- outline a problem that can arise with reading and suggest a way of solving it </vt:lpstr>
      <vt:lpstr>- outline a problem that can arise with reading and suggest a way of solving it</vt:lpstr>
      <vt:lpstr>- outline a problem that can arise with reading and suggest a way of solving it</vt:lpstr>
      <vt:lpstr>- conclude by giving your opinion on the importance of reading for teenagers</vt:lpstr>
      <vt:lpstr>- conclude by giving your opinion on the importance of reading for teenagers</vt:lpstr>
      <vt:lpstr>- conclude by giving your opinion on the importance of reading for teenagers</vt:lpstr>
      <vt:lpstr>- conclude by giving your opinion on the importance of reading for teenagers</vt:lpstr>
      <vt:lpstr>Слайд 37</vt:lpstr>
      <vt:lpstr>Слайд 38</vt:lpstr>
      <vt:lpstr>Слайд 39</vt:lpstr>
      <vt:lpstr>Many thanks to E.S.Kapturova</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BUBBLER - Creative PowerPoint Template</dc:title>
  <dc:creator>showeet.com</dc:creator>
  <dc:description>© Copyright Showeet.com</dc:description>
  <cp:lastModifiedBy>Tihomirova-OA</cp:lastModifiedBy>
  <cp:revision>43</cp:revision>
  <dcterms:created xsi:type="dcterms:W3CDTF">2017-05-11T15:11:29Z</dcterms:created>
  <dcterms:modified xsi:type="dcterms:W3CDTF">2021-11-29T06:17:04Z</dcterms:modified>
  <cp:category>Templates</cp:category>
</cp:coreProperties>
</file>