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6" r:id="rId3"/>
    <p:sldId id="279" r:id="rId4"/>
    <p:sldId id="278" r:id="rId5"/>
    <p:sldId id="272" r:id="rId6"/>
    <p:sldId id="280" r:id="rId7"/>
    <p:sldId id="277" r:id="rId8"/>
    <p:sldId id="268" r:id="rId9"/>
    <p:sldId id="26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8"/>
            <a:ext cx="8101042" cy="3786214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мотивация </a:t>
            </a:r>
            <a:r>
              <a:rPr lang="ru-RU" b="1" i="1" dirty="0" smtClean="0"/>
              <a:t>обучающихся </a:t>
            </a:r>
            <a:r>
              <a:rPr lang="ru-RU" b="1" i="1" dirty="0" smtClean="0"/>
              <a:t>, как условие повышения качества индивидуальных достижений учащихся.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72074"/>
            <a:ext cx="7343804" cy="1428760"/>
          </a:xfrm>
        </p:spPr>
        <p:txBody>
          <a:bodyPr/>
          <a:lstStyle/>
          <a:p>
            <a:pPr algn="r"/>
            <a:r>
              <a:rPr lang="ru-RU" sz="2400" i="1" dirty="0" smtClean="0"/>
              <a:t>Педагог-психолог</a:t>
            </a:r>
          </a:p>
          <a:p>
            <a:pPr algn="r"/>
            <a:r>
              <a:rPr lang="ru-RU" sz="2400" i="1" dirty="0" smtClean="0"/>
              <a:t>Светлана Владимировна </a:t>
            </a:r>
          </a:p>
          <a:p>
            <a:pPr algn="r"/>
            <a:r>
              <a:rPr lang="ru-RU" sz="2400" i="1" dirty="0" smtClean="0"/>
              <a:t>Иванова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214290"/>
            <a:ext cx="7715304" cy="64294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</a:t>
            </a:r>
            <a:r>
              <a:rPr lang="ru-RU" dirty="0" smtClean="0"/>
              <a:t>мотивация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/>
              <a:t>Мотивация</a:t>
            </a:r>
            <a:r>
              <a:rPr lang="ru-RU" sz="2800" dirty="0" smtClean="0"/>
              <a:t> (от лат. </a:t>
            </a:r>
            <a:r>
              <a:rPr lang="ru-RU" sz="2800" dirty="0" err="1" smtClean="0"/>
              <a:t>movēre</a:t>
            </a:r>
            <a:r>
              <a:rPr lang="ru-RU" sz="2800" dirty="0" smtClean="0"/>
              <a:t> «двигать») — побуждение к действию; психофизиологический процесс, управляющий поведением человека, задающий его направленность, организацию, активность и устойчивость; способность человека деятельно удовлетворять свои потребности.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4382"/>
          </a:xfrm>
        </p:spPr>
        <p:txBody>
          <a:bodyPr/>
          <a:lstStyle/>
          <a:p>
            <a:r>
              <a:rPr lang="ru-RU" dirty="0" smtClean="0"/>
              <a:t>Виды мотивации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Экстринсивная</a:t>
            </a:r>
            <a:r>
              <a:rPr lang="ru-RU" dirty="0" smtClean="0"/>
              <a:t> (внешняя) – группа мотивов, основанных на внешних стимулах, обстоятельствах, условиях (работать, чтобы получить зарплату).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Интринсивная</a:t>
            </a:r>
            <a:r>
              <a:rPr lang="ru-RU" dirty="0" smtClean="0"/>
              <a:t> (внутренняя) – группа мотивов, исходящих из внутренних потребностей, интересов человека (работать, потому что работа нравится</a:t>
            </a:r>
            <a:r>
              <a:rPr lang="ru-RU" dirty="0" smtClean="0"/>
              <a:t>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Общее в мотивации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Признание (хорошей работы, заслуг, мнения)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Точное знание: зачем я это делаю (цель)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Отношение к личным заботам, переживаниям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Стабильность (честная оценка, планирование)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Хорошая заработная плата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мотивации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Сначала возникает потребность. </a:t>
            </a:r>
            <a:endParaRPr lang="ru-RU" dirty="0" smtClean="0"/>
          </a:p>
          <a:p>
            <a:r>
              <a:rPr lang="ru-RU" dirty="0" smtClean="0"/>
              <a:t>Человек </a:t>
            </a:r>
            <a:r>
              <a:rPr lang="ru-RU" dirty="0" smtClean="0"/>
              <a:t>решает, как ее можно удовлетворить (либо не удовлетворять). </a:t>
            </a:r>
            <a:endParaRPr lang="ru-RU" dirty="0" smtClean="0"/>
          </a:p>
          <a:p>
            <a:r>
              <a:rPr lang="ru-RU" dirty="0" smtClean="0"/>
              <a:t>Далее </a:t>
            </a:r>
            <a:r>
              <a:rPr lang="ru-RU" dirty="0" smtClean="0"/>
              <a:t>нужно определить цель и способы ее достижения. </a:t>
            </a:r>
            <a:endParaRPr lang="ru-RU" dirty="0" smtClean="0"/>
          </a:p>
          <a:p>
            <a:r>
              <a:rPr lang="ru-RU" dirty="0" smtClean="0"/>
              <a:t>После </a:t>
            </a:r>
            <a:r>
              <a:rPr lang="ru-RU" dirty="0" smtClean="0"/>
              <a:t>этого совершается само действие. </a:t>
            </a:r>
            <a:endParaRPr lang="ru-RU" dirty="0" smtClean="0"/>
          </a:p>
          <a:p>
            <a:r>
              <a:rPr lang="ru-RU" dirty="0" smtClean="0"/>
              <a:t>По </a:t>
            </a:r>
            <a:r>
              <a:rPr lang="ru-RU" dirty="0" smtClean="0"/>
              <a:t>окончании действия личность получает или не получает вознаграждение. </a:t>
            </a:r>
            <a:endParaRPr lang="ru-RU" dirty="0" smtClean="0"/>
          </a:p>
          <a:p>
            <a:r>
              <a:rPr lang="ru-RU" dirty="0" smtClean="0"/>
              <a:t>Необходимость </a:t>
            </a:r>
            <a:r>
              <a:rPr lang="ru-RU" dirty="0" smtClean="0"/>
              <a:t>действия исчезает, если потребность полностью закрыта.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Psiholog\Рабочий стол\институт\курсы\мотивация детей\причины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1504" y="0"/>
            <a:ext cx="545039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Psiholog\Рабочий стол\институт\курсы\мотивация детей\что делать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49895"/>
            <a:ext cx="7239000" cy="63582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Мои контакты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b="1" i="1" dirty="0" smtClean="0">
                <a:solidFill>
                  <a:srgbClr val="C00000"/>
                </a:solidFill>
              </a:rPr>
              <a:t>Иванова Светлана Владимировна – практический психолог, медиатор</a:t>
            </a:r>
          </a:p>
          <a:p>
            <a:pPr>
              <a:lnSpc>
                <a:spcPct val="150000"/>
              </a:lnSpc>
            </a:pPr>
            <a:endParaRPr lang="ru-RU" b="1" i="1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ru-RU" b="1" i="1" dirty="0" smtClean="0">
                <a:solidFill>
                  <a:srgbClr val="002060"/>
                </a:solidFill>
              </a:rPr>
              <a:t>Группа в ВК«Просто счастливые люди»</a:t>
            </a:r>
          </a:p>
          <a:p>
            <a:pPr>
              <a:lnSpc>
                <a:spcPct val="150000"/>
              </a:lnSpc>
            </a:pPr>
            <a:r>
              <a:rPr lang="ru-RU" b="1" i="1" dirty="0" smtClean="0">
                <a:solidFill>
                  <a:srgbClr val="C00000"/>
                </a:solidFill>
              </a:rPr>
              <a:t>Тел: 8-950-463-30-30</a:t>
            </a:r>
          </a:p>
          <a:p>
            <a:pPr>
              <a:lnSpc>
                <a:spcPct val="150000"/>
              </a:lnSpc>
            </a:pPr>
            <a:r>
              <a:rPr lang="en-US" b="1" i="1" dirty="0" smtClean="0">
                <a:solidFill>
                  <a:srgbClr val="002060"/>
                </a:solidFill>
              </a:rPr>
              <a:t>E-mail</a:t>
            </a:r>
            <a:r>
              <a:rPr lang="ru-RU" b="1" i="1" dirty="0" smtClean="0">
                <a:solidFill>
                  <a:srgbClr val="002060"/>
                </a:solidFill>
              </a:rPr>
              <a:t>:</a:t>
            </a:r>
            <a:r>
              <a:rPr lang="en-US" b="1" i="1" dirty="0" smtClean="0">
                <a:solidFill>
                  <a:srgbClr val="002060"/>
                </a:solidFill>
              </a:rPr>
              <a:t> ivanovasv@bk.ru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185</TotalTime>
  <Words>193</Words>
  <PresentationFormat>Экран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мотивация обучающихся , как условие повышения качества индивидуальных достижений учащихся. </vt:lpstr>
      <vt:lpstr>Слайд 2</vt:lpstr>
      <vt:lpstr>Что такое мотивация</vt:lpstr>
      <vt:lpstr>Виды мотивации</vt:lpstr>
      <vt:lpstr>Общее в мотивации</vt:lpstr>
      <vt:lpstr>Этапы мотивации</vt:lpstr>
      <vt:lpstr>Слайд 7</vt:lpstr>
      <vt:lpstr>Слайд 8</vt:lpstr>
      <vt:lpstr>Мои контакты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Психолого-педагогические особенности обучающихся. Роль классного руководителя в позитивной социализации.</dc:title>
  <cp:lastModifiedBy>Psiholog</cp:lastModifiedBy>
  <cp:revision>25</cp:revision>
  <dcterms:modified xsi:type="dcterms:W3CDTF">2020-12-21T08:03:38Z</dcterms:modified>
</cp:coreProperties>
</file>