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96" r:id="rId3"/>
    <p:sldId id="268" r:id="rId4"/>
    <p:sldId id="269" r:id="rId5"/>
    <p:sldId id="275" r:id="rId6"/>
    <p:sldId id="274" r:id="rId7"/>
    <p:sldId id="280" r:id="rId8"/>
    <p:sldId id="281" r:id="rId9"/>
    <p:sldId id="300" r:id="rId10"/>
    <p:sldId id="301" r:id="rId11"/>
    <p:sldId id="302" r:id="rId12"/>
    <p:sldId id="282" r:id="rId13"/>
    <p:sldId id="316" r:id="rId14"/>
    <p:sldId id="283" r:id="rId15"/>
    <p:sldId id="284" r:id="rId16"/>
    <p:sldId id="287" r:id="rId17"/>
    <p:sldId id="290" r:id="rId18"/>
    <p:sldId id="288" r:id="rId19"/>
    <p:sldId id="291" r:id="rId20"/>
    <p:sldId id="292" r:id="rId21"/>
    <p:sldId id="314" r:id="rId22"/>
    <p:sldId id="318" r:id="rId23"/>
    <p:sldId id="308" r:id="rId24"/>
    <p:sldId id="307" r:id="rId25"/>
    <p:sldId id="315" r:id="rId26"/>
    <p:sldId id="310" r:id="rId27"/>
    <p:sldId id="311" r:id="rId28"/>
    <p:sldId id="312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62" autoAdjust="0"/>
    <p:restoredTop sz="94660"/>
  </p:normalViewPr>
  <p:slideViewPr>
    <p:cSldViewPr>
      <p:cViewPr varScale="1">
        <p:scale>
          <a:sx n="68" d="100"/>
          <a:sy n="68" d="100"/>
        </p:scale>
        <p:origin x="-138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CD2F0EF0-1ECD-43D1-B674-2C11615B185E}" type="datetimeFigureOut">
              <a:rPr lang="ru-RU" smtClean="0"/>
              <a:pPr/>
              <a:t>21.12.2020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F36D4B9D-92AF-40E9-9FD1-10C12A0413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D2F0EF0-1ECD-43D1-B674-2C11615B185E}" type="datetimeFigureOut">
              <a:rPr lang="ru-RU" smtClean="0"/>
              <a:pPr/>
              <a:t>21.12.2020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6D4B9D-92AF-40E9-9FD1-10C12A0413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D2F0EF0-1ECD-43D1-B674-2C11615B185E}" type="datetimeFigureOut">
              <a:rPr lang="ru-RU" smtClean="0"/>
              <a:pPr/>
              <a:t>21.12.2020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6D4B9D-92AF-40E9-9FD1-10C12A0413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D2F0EF0-1ECD-43D1-B674-2C11615B185E}" type="datetimeFigureOut">
              <a:rPr lang="ru-RU" smtClean="0"/>
              <a:pPr/>
              <a:t>21.12.2020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6D4B9D-92AF-40E9-9FD1-10C12A04139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D2F0EF0-1ECD-43D1-B674-2C11615B185E}" type="datetimeFigureOut">
              <a:rPr lang="ru-RU" smtClean="0"/>
              <a:pPr/>
              <a:t>21.12.2020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6D4B9D-92AF-40E9-9FD1-10C12A04139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D2F0EF0-1ECD-43D1-B674-2C11615B185E}" type="datetimeFigureOut">
              <a:rPr lang="ru-RU" smtClean="0"/>
              <a:pPr/>
              <a:t>21.12.2020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6D4B9D-92AF-40E9-9FD1-10C12A04139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D2F0EF0-1ECD-43D1-B674-2C11615B185E}" type="datetimeFigureOut">
              <a:rPr lang="ru-RU" smtClean="0"/>
              <a:pPr/>
              <a:t>21.12.2020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6D4B9D-92AF-40E9-9FD1-10C12A0413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D2F0EF0-1ECD-43D1-B674-2C11615B185E}" type="datetimeFigureOut">
              <a:rPr lang="ru-RU" smtClean="0"/>
              <a:pPr/>
              <a:t>21.12.2020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6D4B9D-92AF-40E9-9FD1-10C12A04139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D2F0EF0-1ECD-43D1-B674-2C11615B185E}" type="datetimeFigureOut">
              <a:rPr lang="ru-RU" smtClean="0"/>
              <a:pPr/>
              <a:t>21.12.2020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6D4B9D-92AF-40E9-9FD1-10C12A0413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CD2F0EF0-1ECD-43D1-B674-2C11615B185E}" type="datetimeFigureOut">
              <a:rPr lang="ru-RU" smtClean="0"/>
              <a:pPr/>
              <a:t>21.12.2020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6D4B9D-92AF-40E9-9FD1-10C12A0413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CD2F0EF0-1ECD-43D1-B674-2C11615B185E}" type="datetimeFigureOut">
              <a:rPr lang="ru-RU" smtClean="0"/>
              <a:pPr/>
              <a:t>21.12.2020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F36D4B9D-92AF-40E9-9FD1-10C12A04139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CD2F0EF0-1ECD-43D1-B674-2C11615B185E}" type="datetimeFigureOut">
              <a:rPr lang="ru-RU" smtClean="0"/>
              <a:pPr/>
              <a:t>21.12.2020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F36D4B9D-92AF-40E9-9FD1-10C12A04139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DSC05730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761365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142985"/>
            <a:ext cx="7772400" cy="1857387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endParaRPr lang="ru-RU" sz="40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628" y="5357826"/>
            <a:ext cx="4143372" cy="169977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Зотова Т.Я. 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</a:rPr>
              <a:t>Директор МБОУ «</a:t>
            </a:r>
            <a:r>
              <a:rPr lang="ru-RU" dirty="0" err="1" smtClean="0">
                <a:solidFill>
                  <a:schemeClr val="bg1"/>
                </a:solidFill>
              </a:rPr>
              <a:t>Ашапская</a:t>
            </a:r>
            <a:r>
              <a:rPr lang="ru-RU" dirty="0" smtClean="0">
                <a:solidFill>
                  <a:schemeClr val="bg1"/>
                </a:solidFill>
              </a:rPr>
              <a:t> СОШ</a:t>
            </a:r>
            <a:r>
              <a:rPr lang="ru-RU" dirty="0" smtClean="0"/>
              <a:t>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Кадетский бал</a:t>
            </a:r>
            <a:endParaRPr lang="ru-RU" dirty="0" smtClean="0"/>
          </a:p>
        </p:txBody>
      </p:sp>
      <p:pic>
        <p:nvPicPr>
          <p:cNvPr id="10243" name="Содержимое 7" descr="S179006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49275" y="1600200"/>
            <a:ext cx="8045450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2291" name="Содержимое 4" descr="S179005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 r="38797"/>
          <a:stretch>
            <a:fillRect/>
          </a:stretch>
        </p:blipFill>
        <p:spPr>
          <a:xfrm>
            <a:off x="357188" y="0"/>
            <a:ext cx="2471737" cy="2271713"/>
          </a:xfrm>
        </p:spPr>
      </p:pic>
      <p:pic>
        <p:nvPicPr>
          <p:cNvPr id="12292" name="Содержимое 6" descr="S1790078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286125" y="0"/>
            <a:ext cx="4038600" cy="2271713"/>
          </a:xfrm>
        </p:spPr>
      </p:pic>
      <p:pic>
        <p:nvPicPr>
          <p:cNvPr id="12293" name="Содержимое 5" descr="S1790036.JPG"/>
          <p:cNvPicPr>
            <a:picLocks noChangeAspect="1"/>
          </p:cNvPicPr>
          <p:nvPr/>
        </p:nvPicPr>
        <p:blipFill>
          <a:blip r:embed="rId4" cstate="print"/>
          <a:srcRect l="12318" r="9229"/>
          <a:stretch>
            <a:fillRect/>
          </a:stretch>
        </p:blipFill>
        <p:spPr bwMode="auto">
          <a:xfrm>
            <a:off x="0" y="2428875"/>
            <a:ext cx="4857750" cy="348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4" name="Содержимое 9" descr="S1790042.JPG"/>
          <p:cNvPicPr>
            <a:picLocks noChangeAspect="1"/>
          </p:cNvPicPr>
          <p:nvPr/>
        </p:nvPicPr>
        <p:blipFill>
          <a:blip r:embed="rId5" cstate="print"/>
          <a:srcRect l="13777" r="10054"/>
          <a:stretch>
            <a:fillRect/>
          </a:stretch>
        </p:blipFill>
        <p:spPr bwMode="auto">
          <a:xfrm>
            <a:off x="4487863" y="2428875"/>
            <a:ext cx="4656137" cy="343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5" name="Содержимое 11" descr="S1790016.JPG"/>
          <p:cNvPicPr>
            <a:picLocks noChangeAspect="1"/>
          </p:cNvPicPr>
          <p:nvPr/>
        </p:nvPicPr>
        <p:blipFill>
          <a:blip r:embed="rId6" cstate="print"/>
          <a:srcRect l="35794" r="13599"/>
          <a:stretch>
            <a:fillRect/>
          </a:stretch>
        </p:blipFill>
        <p:spPr bwMode="auto">
          <a:xfrm>
            <a:off x="7358063" y="0"/>
            <a:ext cx="2041525" cy="2268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Краевая военно-спортивная игра «Вихрь»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026" name="Picture 2" descr="C:\Users\User\Desktop\фото\фото\20160617_15323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43026"/>
            <a:ext cx="9271066" cy="52149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10146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Встреча с уполномоченным по правам ребенка в Пермском крае С.А. Денисовой</a:t>
            </a:r>
            <a:endParaRPr lang="ru-RU" sz="2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484784"/>
            <a:ext cx="8136904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9 Мая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2050" name="Picture 2" descr="C:\Users\User\Desktop\фото\фото\Безымянный1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15453"/>
            <a:ext cx="9144000" cy="55425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5" name="Picture 3" descr="C:\Users\User\Desktop\фото\фото\S125000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72369"/>
            <a:ext cx="9144000" cy="5143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Проект «Диалог поколений»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6146" name="Picture 2" descr="C:\Users\User\Desktop\фото\проект диалог поколений\фото 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14500"/>
            <a:ext cx="9144000" cy="5143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User\Desktop\фото\проект диалог поколений\фото 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5742"/>
            <a:ext cx="5786446" cy="3254876"/>
          </a:xfrm>
          <a:prstGeom prst="rect">
            <a:avLst/>
          </a:prstGeom>
          <a:noFill/>
        </p:spPr>
      </p:pic>
      <p:pic>
        <p:nvPicPr>
          <p:cNvPr id="9219" name="Picture 3" descr="C:\Users\User\Desktop\фото\проект диалог поколений\фото 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97278" y="3286124"/>
            <a:ext cx="6346722" cy="35718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</a:rPr>
              <a:t>Встреча с людьми военных профессий</a:t>
            </a:r>
            <a:endParaRPr lang="ru-RU" sz="32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7171" name="Picture 3" descr="C:\Users\User\Desktop\фото\DSC0236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13542"/>
          <a:stretch>
            <a:fillRect/>
          </a:stretch>
        </p:blipFill>
        <p:spPr bwMode="auto">
          <a:xfrm>
            <a:off x="0" y="1142984"/>
            <a:ext cx="9144000" cy="59293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Краевой смотр строя и песни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0242" name="Picture 2" descr="C:\Users\User\Desktop\фото\смотр пермь\20180331_12550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28736"/>
            <a:ext cx="9144065" cy="51435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Вот так все начиналось…..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3314" name="Picture 2" descr="C:\Users\User\Documents\Фотографии\фотки\DSC0090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8271" r="20701" b="25394"/>
          <a:stretch>
            <a:fillRect/>
          </a:stretch>
        </p:blipFill>
        <p:spPr bwMode="auto">
          <a:xfrm>
            <a:off x="0" y="1142984"/>
            <a:ext cx="9144000" cy="540255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C:\Users\User\Desktop\фото\смотр пермь\20180331_11151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72369"/>
            <a:ext cx="9144000" cy="5143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Книги от </a:t>
            </a:r>
            <a:r>
              <a:rPr lang="ru-RU" dirty="0" err="1" smtClean="0">
                <a:solidFill>
                  <a:schemeClr val="accent1">
                    <a:lumMod val="50000"/>
                  </a:schemeClr>
                </a:solidFill>
              </a:rPr>
              <a:t>Лукойла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" name="Picture 2" descr="C:\Users\User\Desktop\фото 20-21\S223002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0516"/>
          <a:stretch>
            <a:fillRect/>
          </a:stretch>
        </p:blipFill>
        <p:spPr bwMode="auto">
          <a:xfrm>
            <a:off x="500034" y="1296848"/>
            <a:ext cx="7858180" cy="55611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Полоса препятствий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" name="Picture 2" descr="C:\Users\User\Desktop\P01221-10432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17086"/>
          <a:stretch>
            <a:fillRect/>
          </a:stretch>
        </p:blipFill>
        <p:spPr bwMode="auto">
          <a:xfrm>
            <a:off x="0" y="1214422"/>
            <a:ext cx="9420088" cy="58578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71546"/>
          </a:xfrm>
        </p:spPr>
        <p:txBody>
          <a:bodyPr/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Спортивный зал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" name="Picture 3" descr="C:\Users\User\Desktop\фото 20-21\фото кабинеты\IMG-95b37b60c0db74e8662407ebc3f983cc-V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20708" b="27500"/>
          <a:stretch>
            <a:fillRect/>
          </a:stretch>
        </p:blipFill>
        <p:spPr bwMode="auto">
          <a:xfrm>
            <a:off x="0" y="852133"/>
            <a:ext cx="9144000" cy="63144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фото 20-21\фото кабинеты\_ju4zdQixwI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214810" cy="6798861"/>
          </a:xfrm>
          <a:prstGeom prst="rect">
            <a:avLst/>
          </a:prstGeom>
          <a:noFill/>
        </p:spPr>
      </p:pic>
      <p:pic>
        <p:nvPicPr>
          <p:cNvPr id="6146" name="Picture 2" descr="C:\Users\User\Desktop\фото 20-21\фото кабинеты\6mjSJdhzAmQ.jpg"/>
          <p:cNvPicPr>
            <a:picLocks noChangeAspect="1" noChangeArrowheads="1"/>
          </p:cNvPicPr>
          <p:nvPr/>
        </p:nvPicPr>
        <p:blipFill>
          <a:blip r:embed="rId3" cstate="print"/>
          <a:srcRect b="11111"/>
          <a:stretch>
            <a:fillRect/>
          </a:stretch>
        </p:blipFill>
        <p:spPr bwMode="auto">
          <a:xfrm>
            <a:off x="4214810" y="0"/>
            <a:ext cx="492919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692696"/>
            <a:ext cx="7128792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Структурное подразделение «Детский сад»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" name="Picture 2" descr="C:\Users\User\Desktop\фото\IMG-aa0d58b8515d41b2ad302546f2b640c2-V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325555"/>
            <a:ext cx="8001056" cy="553244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\Desktop\доступная средаНовая папка\IMG_20200818_093251.jpg"/>
          <p:cNvPicPr>
            <a:picLocks noChangeAspect="1" noChangeArrowheads="1"/>
          </p:cNvPicPr>
          <p:nvPr/>
        </p:nvPicPr>
        <p:blipFill>
          <a:blip r:embed="rId2" cstate="print"/>
          <a:srcRect b="49639"/>
          <a:stretch>
            <a:fillRect/>
          </a:stretch>
        </p:blipFill>
        <p:spPr bwMode="auto">
          <a:xfrm>
            <a:off x="0" y="0"/>
            <a:ext cx="10287000" cy="690745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филиал </a:t>
            </a:r>
            <a:r>
              <a:rPr lang="ru-RU" dirty="0" err="1" smtClean="0">
                <a:solidFill>
                  <a:schemeClr val="accent1">
                    <a:lumMod val="50000"/>
                  </a:schemeClr>
                </a:solidFill>
              </a:rPr>
              <a:t>Малоашапская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 ООШ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19834"/>
          <a:stretch>
            <a:fillRect/>
          </a:stretch>
        </p:blipFill>
        <p:spPr bwMode="auto">
          <a:xfrm>
            <a:off x="0" y="1360245"/>
            <a:ext cx="9144000" cy="5497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Межмуниципальная летняя «Зарница» на базе лагеря </a:t>
            </a:r>
            <a:r>
              <a:rPr lang="ru-RU" sz="2800" smtClean="0">
                <a:solidFill>
                  <a:schemeClr val="accent1">
                    <a:lumMod val="50000"/>
                  </a:schemeClr>
                </a:solidFill>
              </a:rPr>
              <a:t>«Самбо»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</a:b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026" name="Picture 2" descr="C:\Users\User\Desktop\фото\Зарница Ашап 2017г\DSC0545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922" y="1481138"/>
            <a:ext cx="8046155" cy="45259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Содержимое 7" descr="DSC0547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7158" y="1357298"/>
            <a:ext cx="8520317" cy="479267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Присяга кадет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5122" name="Picture 2" descr="C:\Users\User\Desktop\фото\присяга 2-а\фото\S182003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72369"/>
            <a:ext cx="9218825" cy="51855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User\Desktop\фото\присяга 2-а\фото\Копия S182002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0"/>
            <a:ext cx="8143932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Патриотический форум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0242" name="Picture 2" descr="C:\Users\User\Desktop\фото\DSCN086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57298"/>
            <a:ext cx="9144000" cy="5143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C:\Users\User\Desktop\фото\форум\слет старшеклассников\IMG_227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96119"/>
            <a:ext cx="9144000" cy="6096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9219" name="Содержимое 4" descr="S1790013 - копия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 l="17688" r="8018"/>
          <a:stretch>
            <a:fillRect/>
          </a:stretch>
        </p:blipFill>
        <p:spPr>
          <a:xfrm>
            <a:off x="214313" y="1428750"/>
            <a:ext cx="3000375" cy="3844925"/>
          </a:xfrm>
        </p:spPr>
      </p:pic>
      <p:pic>
        <p:nvPicPr>
          <p:cNvPr id="9220" name="Содержимое 7" descr="S1790033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357563" y="3500438"/>
            <a:ext cx="5467350" cy="3074987"/>
          </a:xfrm>
        </p:spPr>
      </p:pic>
      <p:pic>
        <p:nvPicPr>
          <p:cNvPr id="9221" name="Содержимое 5" descr="S1790031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57563" y="285750"/>
            <a:ext cx="5556250" cy="312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322</TotalTime>
  <Words>83</Words>
  <Application>Microsoft Office PowerPoint</Application>
  <PresentationFormat>Экран (4:3)</PresentationFormat>
  <Paragraphs>19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Открытая</vt:lpstr>
      <vt:lpstr> </vt:lpstr>
      <vt:lpstr>Вот так все начиналось…..</vt:lpstr>
      <vt:lpstr>Межмуниципальная летняя «Зарница» на базе лагеря «Самбо» </vt:lpstr>
      <vt:lpstr>Слайд 4</vt:lpstr>
      <vt:lpstr>Присяга кадет</vt:lpstr>
      <vt:lpstr>Слайд 6</vt:lpstr>
      <vt:lpstr>Патриотический форум</vt:lpstr>
      <vt:lpstr>Слайд 8</vt:lpstr>
      <vt:lpstr>Слайд 9</vt:lpstr>
      <vt:lpstr>Кадетский бал</vt:lpstr>
      <vt:lpstr>Слайд 11</vt:lpstr>
      <vt:lpstr>Краевая военно-спортивная игра «Вихрь»</vt:lpstr>
      <vt:lpstr>Встреча с уполномоченным по правам ребенка в Пермском крае С.А. Денисовой</vt:lpstr>
      <vt:lpstr>9 Мая</vt:lpstr>
      <vt:lpstr>Слайд 15</vt:lpstr>
      <vt:lpstr>Проект «Диалог поколений»</vt:lpstr>
      <vt:lpstr>Слайд 17</vt:lpstr>
      <vt:lpstr>Встреча с людьми военных профессий</vt:lpstr>
      <vt:lpstr>Краевой смотр строя и песни</vt:lpstr>
      <vt:lpstr>Слайд 20</vt:lpstr>
      <vt:lpstr>Книги от Лукойла</vt:lpstr>
      <vt:lpstr>Полоса препятствий</vt:lpstr>
      <vt:lpstr>Спортивный зал</vt:lpstr>
      <vt:lpstr>Слайд 24</vt:lpstr>
      <vt:lpstr>Слайд 25</vt:lpstr>
      <vt:lpstr>Структурное подразделение «Детский сад»</vt:lpstr>
      <vt:lpstr>Слайд 27</vt:lpstr>
      <vt:lpstr>филиал Малоашапская ООШ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Гражданско-патриотическое воспитание обучающихся МАОУ «Ашапская СОШ»</dc:title>
  <dc:creator>User</dc:creator>
  <cp:lastModifiedBy>днс</cp:lastModifiedBy>
  <cp:revision>35</cp:revision>
  <dcterms:created xsi:type="dcterms:W3CDTF">2018-04-09T07:19:34Z</dcterms:created>
  <dcterms:modified xsi:type="dcterms:W3CDTF">2020-12-21T17:38:15Z</dcterms:modified>
</cp:coreProperties>
</file>