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56" r:id="rId2"/>
    <p:sldId id="257" r:id="rId3"/>
    <p:sldId id="269" r:id="rId4"/>
    <p:sldId id="258" r:id="rId5"/>
    <p:sldId id="270" r:id="rId6"/>
    <p:sldId id="272" r:id="rId7"/>
    <p:sldId id="271" r:id="rId8"/>
    <p:sldId id="273" r:id="rId9"/>
    <p:sldId id="274" r:id="rId10"/>
    <p:sldId id="268" r:id="rId11"/>
    <p:sldId id="275" r:id="rId12"/>
    <p:sldId id="265" r:id="rId13"/>
    <p:sldId id="267" r:id="rId14"/>
    <p:sldId id="260" r:id="rId15"/>
    <p:sldId id="26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78" autoAdjust="0"/>
    <p:restoredTop sz="94660"/>
  </p:normalViewPr>
  <p:slideViewPr>
    <p:cSldViewPr>
      <p:cViewPr>
        <p:scale>
          <a:sx n="100" d="100"/>
          <a:sy n="100" d="100"/>
        </p:scale>
        <p:origin x="-192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1842" y="60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270605-067A-4E53-B25D-B8B18485545D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994AA2-87BD-4731-9945-219618E7FD01}">
      <dgm:prSet phldrT="[Текст]"/>
      <dgm:spPr/>
      <dgm:t>
        <a:bodyPr/>
        <a:lstStyle/>
        <a:p>
          <a:r>
            <a:rPr lang="ru-RU" dirty="0" smtClean="0"/>
            <a:t>Поддержка мотивации, позитивное общение</a:t>
          </a:r>
          <a:endParaRPr lang="ru-RU" dirty="0"/>
        </a:p>
      </dgm:t>
    </dgm:pt>
    <dgm:pt modelId="{2B8B05FA-7083-4FF2-9E44-5CCB5D39F12C}" type="parTrans" cxnId="{A45E4714-40B1-46C9-9E27-99A064082776}">
      <dgm:prSet/>
      <dgm:spPr/>
      <dgm:t>
        <a:bodyPr/>
        <a:lstStyle/>
        <a:p>
          <a:endParaRPr lang="ru-RU"/>
        </a:p>
      </dgm:t>
    </dgm:pt>
    <dgm:pt modelId="{6C165674-C979-472F-BD24-3241B3D01A40}" type="sibTrans" cxnId="{A45E4714-40B1-46C9-9E27-99A064082776}">
      <dgm:prSet/>
      <dgm:spPr/>
      <dgm:t>
        <a:bodyPr/>
        <a:lstStyle/>
        <a:p>
          <a:endParaRPr lang="ru-RU"/>
        </a:p>
      </dgm:t>
    </dgm:pt>
    <dgm:pt modelId="{311D8AED-644C-4C0C-AAFD-D05699AB68E3}">
      <dgm:prSet phldrT="[Текст]"/>
      <dgm:spPr/>
      <dgm:t>
        <a:bodyPr/>
        <a:lstStyle/>
        <a:p>
          <a:r>
            <a:rPr lang="ru-RU" dirty="0" smtClean="0"/>
            <a:t>Игровые ситуации</a:t>
          </a:r>
          <a:endParaRPr lang="ru-RU" dirty="0"/>
        </a:p>
      </dgm:t>
    </dgm:pt>
    <dgm:pt modelId="{1ABB7D8F-2B74-47C5-AC22-85EE39252705}" type="parTrans" cxnId="{24607B20-EE9C-4E6F-9200-F5332EAA9E19}">
      <dgm:prSet/>
      <dgm:spPr/>
      <dgm:t>
        <a:bodyPr/>
        <a:lstStyle/>
        <a:p>
          <a:endParaRPr lang="ru-RU"/>
        </a:p>
      </dgm:t>
    </dgm:pt>
    <dgm:pt modelId="{10562960-C183-4A26-9024-A2FD4895EBDB}" type="sibTrans" cxnId="{24607B20-EE9C-4E6F-9200-F5332EAA9E19}">
      <dgm:prSet/>
      <dgm:spPr/>
      <dgm:t>
        <a:bodyPr/>
        <a:lstStyle/>
        <a:p>
          <a:endParaRPr lang="ru-RU"/>
        </a:p>
      </dgm:t>
    </dgm:pt>
    <dgm:pt modelId="{F5E8C168-3D9D-489C-91FB-3381A74187B4}">
      <dgm:prSet phldrT="[Текст]"/>
      <dgm:spPr/>
      <dgm:t>
        <a:bodyPr/>
        <a:lstStyle/>
        <a:p>
          <a:r>
            <a:rPr lang="ru-RU" dirty="0" smtClean="0"/>
            <a:t>Нормы и правила поведения</a:t>
          </a:r>
          <a:endParaRPr lang="ru-RU" dirty="0"/>
        </a:p>
      </dgm:t>
    </dgm:pt>
    <dgm:pt modelId="{AFD0522D-675C-46E1-BD9B-85F2B9F0BEA7}" type="parTrans" cxnId="{65F42D62-A8BD-4577-9FB0-EF2F7D745535}">
      <dgm:prSet/>
      <dgm:spPr/>
      <dgm:t>
        <a:bodyPr/>
        <a:lstStyle/>
        <a:p>
          <a:endParaRPr lang="ru-RU"/>
        </a:p>
      </dgm:t>
    </dgm:pt>
    <dgm:pt modelId="{6252BBDB-8819-44F0-8D92-C9ED757FBAB8}" type="sibTrans" cxnId="{65F42D62-A8BD-4577-9FB0-EF2F7D745535}">
      <dgm:prSet/>
      <dgm:spPr/>
      <dgm:t>
        <a:bodyPr/>
        <a:lstStyle/>
        <a:p>
          <a:endParaRPr lang="ru-RU"/>
        </a:p>
      </dgm:t>
    </dgm:pt>
    <dgm:pt modelId="{F6212EDC-FE59-45B7-8A7C-13920C407ABC}">
      <dgm:prSet phldrT="[Текст]"/>
      <dgm:spPr/>
      <dgm:t>
        <a:bodyPr/>
        <a:lstStyle/>
        <a:p>
          <a:r>
            <a:rPr lang="ru-RU" dirty="0" smtClean="0"/>
            <a:t>Интерактивные формы</a:t>
          </a:r>
          <a:endParaRPr lang="ru-RU" dirty="0"/>
        </a:p>
      </dgm:t>
    </dgm:pt>
    <dgm:pt modelId="{2286C14F-D59D-494A-8C1F-3F71069FFE77}" type="parTrans" cxnId="{609EDAE1-EABB-4BF8-A3BE-B9018E7D4C88}">
      <dgm:prSet/>
      <dgm:spPr/>
      <dgm:t>
        <a:bodyPr/>
        <a:lstStyle/>
        <a:p>
          <a:endParaRPr lang="ru-RU"/>
        </a:p>
      </dgm:t>
    </dgm:pt>
    <dgm:pt modelId="{63F34385-3536-446C-9930-0B4527536269}" type="sibTrans" cxnId="{609EDAE1-EABB-4BF8-A3BE-B9018E7D4C88}">
      <dgm:prSet/>
      <dgm:spPr/>
      <dgm:t>
        <a:bodyPr/>
        <a:lstStyle/>
        <a:p>
          <a:endParaRPr lang="ru-RU"/>
        </a:p>
      </dgm:t>
    </dgm:pt>
    <dgm:pt modelId="{75872F1C-4802-4EC2-A258-A48B6DA3144D}">
      <dgm:prSet phldrT="[Текст]"/>
      <dgm:spPr/>
      <dgm:t>
        <a:bodyPr/>
        <a:lstStyle/>
        <a:p>
          <a:r>
            <a:rPr lang="ru-RU" dirty="0" smtClean="0"/>
            <a:t>Интеллектуальные игры</a:t>
          </a:r>
          <a:endParaRPr lang="ru-RU" dirty="0"/>
        </a:p>
      </dgm:t>
    </dgm:pt>
    <dgm:pt modelId="{E0F13AD0-8C7A-453C-BE71-4B92AEB09B3C}" type="parTrans" cxnId="{D4CEE44F-AB01-47DD-B2FA-EB559F53732C}">
      <dgm:prSet/>
      <dgm:spPr/>
      <dgm:t>
        <a:bodyPr/>
        <a:lstStyle/>
        <a:p>
          <a:endParaRPr lang="ru-RU"/>
        </a:p>
      </dgm:t>
    </dgm:pt>
    <dgm:pt modelId="{B0CDF333-A921-46DB-AD93-259E10B5CD42}" type="sibTrans" cxnId="{D4CEE44F-AB01-47DD-B2FA-EB559F53732C}">
      <dgm:prSet/>
      <dgm:spPr/>
      <dgm:t>
        <a:bodyPr/>
        <a:lstStyle/>
        <a:p>
          <a:endParaRPr lang="ru-RU"/>
        </a:p>
      </dgm:t>
    </dgm:pt>
    <dgm:pt modelId="{62185A42-19F9-41E1-A6D3-FDB07060B834}">
      <dgm:prSet phldrT="[Текст]"/>
      <dgm:spPr/>
      <dgm:t>
        <a:bodyPr/>
        <a:lstStyle/>
        <a:p>
          <a:r>
            <a:rPr lang="ru-RU" dirty="0" smtClean="0"/>
            <a:t>Дискуссии, диспуты, конференции…</a:t>
          </a:r>
          <a:endParaRPr lang="ru-RU" dirty="0"/>
        </a:p>
      </dgm:t>
    </dgm:pt>
    <dgm:pt modelId="{15525FD7-3D56-491A-BE7D-73B351374BC6}" type="parTrans" cxnId="{32808924-AC1F-45AB-B729-5195FD889C80}">
      <dgm:prSet/>
      <dgm:spPr/>
      <dgm:t>
        <a:bodyPr/>
        <a:lstStyle/>
        <a:p>
          <a:endParaRPr lang="ru-RU"/>
        </a:p>
      </dgm:t>
    </dgm:pt>
    <dgm:pt modelId="{051940E6-844C-41A0-817E-58B22F2E0F21}" type="sibTrans" cxnId="{32808924-AC1F-45AB-B729-5195FD889C80}">
      <dgm:prSet/>
      <dgm:spPr/>
      <dgm:t>
        <a:bodyPr/>
        <a:lstStyle/>
        <a:p>
          <a:endParaRPr lang="ru-RU"/>
        </a:p>
      </dgm:t>
    </dgm:pt>
    <dgm:pt modelId="{E62D54F3-C4DB-4E17-9340-5394D4D2ADE4}">
      <dgm:prSet phldrT="[Текст]"/>
      <dgm:spPr/>
      <dgm:t>
        <a:bodyPr/>
        <a:lstStyle/>
        <a:p>
          <a:r>
            <a:rPr lang="ru-RU" dirty="0" smtClean="0"/>
            <a:t>Воспитательные возможности занятия</a:t>
          </a:r>
          <a:endParaRPr lang="ru-RU" dirty="0"/>
        </a:p>
      </dgm:t>
    </dgm:pt>
    <dgm:pt modelId="{AA9E4A95-6E9C-4845-82A8-7D7002ECC710}" type="parTrans" cxnId="{0BECA93E-265D-48DF-8574-6B99465E0F68}">
      <dgm:prSet/>
      <dgm:spPr/>
      <dgm:t>
        <a:bodyPr/>
        <a:lstStyle/>
        <a:p>
          <a:endParaRPr lang="ru-RU"/>
        </a:p>
      </dgm:t>
    </dgm:pt>
    <dgm:pt modelId="{199C28EE-CE31-41B7-9695-71FE0DEC932E}" type="sibTrans" cxnId="{0BECA93E-265D-48DF-8574-6B99465E0F68}">
      <dgm:prSet/>
      <dgm:spPr/>
      <dgm:t>
        <a:bodyPr/>
        <a:lstStyle/>
        <a:p>
          <a:endParaRPr lang="ru-RU"/>
        </a:p>
      </dgm:t>
    </dgm:pt>
    <dgm:pt modelId="{D59C453F-DC1A-405C-A376-D0B541908609}">
      <dgm:prSet phldrT="[Текст]"/>
      <dgm:spPr/>
      <dgm:t>
        <a:bodyPr/>
        <a:lstStyle/>
        <a:p>
          <a:r>
            <a:rPr lang="ru-RU" dirty="0" smtClean="0"/>
            <a:t>Примеры </a:t>
          </a:r>
          <a:endParaRPr lang="ru-RU" dirty="0"/>
        </a:p>
      </dgm:t>
    </dgm:pt>
    <dgm:pt modelId="{C3CA41B2-D557-4223-B199-BAD6C3D96F6F}" type="parTrans" cxnId="{4077FA6B-72A2-48B9-80F2-00BB7EE0BEB2}">
      <dgm:prSet/>
      <dgm:spPr/>
      <dgm:t>
        <a:bodyPr/>
        <a:lstStyle/>
        <a:p>
          <a:endParaRPr lang="ru-RU"/>
        </a:p>
      </dgm:t>
    </dgm:pt>
    <dgm:pt modelId="{3FE29E8F-8138-4481-9EC7-8DCC9F9D5F81}" type="sibTrans" cxnId="{4077FA6B-72A2-48B9-80F2-00BB7EE0BEB2}">
      <dgm:prSet/>
      <dgm:spPr/>
      <dgm:t>
        <a:bodyPr/>
        <a:lstStyle/>
        <a:p>
          <a:endParaRPr lang="ru-RU"/>
        </a:p>
      </dgm:t>
    </dgm:pt>
    <dgm:pt modelId="{E33CF0E5-A229-44DB-A1B0-911163499F74}">
      <dgm:prSet phldrT="[Текст]"/>
      <dgm:spPr/>
      <dgm:t>
        <a:bodyPr/>
        <a:lstStyle/>
        <a:p>
          <a:r>
            <a:rPr lang="ru-RU" dirty="0" smtClean="0"/>
            <a:t>Подбор контента</a:t>
          </a:r>
          <a:endParaRPr lang="ru-RU" dirty="0"/>
        </a:p>
      </dgm:t>
    </dgm:pt>
    <dgm:pt modelId="{9BB740BA-7EAF-4C9A-9EA6-B3CA2CD8CEA7}" type="parTrans" cxnId="{A8E7E78E-DABF-458B-AB95-475161BEDB53}">
      <dgm:prSet/>
      <dgm:spPr/>
      <dgm:t>
        <a:bodyPr/>
        <a:lstStyle/>
        <a:p>
          <a:endParaRPr lang="ru-RU"/>
        </a:p>
      </dgm:t>
    </dgm:pt>
    <dgm:pt modelId="{105A1E64-D2FE-4798-97C8-F20D069ADB20}" type="sibTrans" cxnId="{A8E7E78E-DABF-458B-AB95-475161BEDB53}">
      <dgm:prSet/>
      <dgm:spPr/>
      <dgm:t>
        <a:bodyPr/>
        <a:lstStyle/>
        <a:p>
          <a:endParaRPr lang="ru-RU"/>
        </a:p>
      </dgm:t>
    </dgm:pt>
    <dgm:pt modelId="{757E6D5E-982B-40B7-A6A2-1EEDA1475DB8}">
      <dgm:prSet phldrT="[Текст]"/>
      <dgm:spPr/>
      <dgm:t>
        <a:bodyPr/>
        <a:lstStyle/>
        <a:p>
          <a:r>
            <a:rPr lang="ru-RU" dirty="0" smtClean="0"/>
            <a:t>Самоорганизация, дисциплина</a:t>
          </a:r>
          <a:endParaRPr lang="ru-RU" dirty="0"/>
        </a:p>
      </dgm:t>
    </dgm:pt>
    <dgm:pt modelId="{899ECAB9-BD1E-47CF-A87E-2E885DEF7275}" type="parTrans" cxnId="{64A6FD3D-2D9E-4708-919E-3BA8DD883843}">
      <dgm:prSet/>
      <dgm:spPr/>
      <dgm:t>
        <a:bodyPr/>
        <a:lstStyle/>
        <a:p>
          <a:endParaRPr lang="ru-RU"/>
        </a:p>
      </dgm:t>
    </dgm:pt>
    <dgm:pt modelId="{9585BABB-D220-4B4C-AEF7-717EA91ED4D8}" type="sibTrans" cxnId="{64A6FD3D-2D9E-4708-919E-3BA8DD883843}">
      <dgm:prSet/>
      <dgm:spPr/>
      <dgm:t>
        <a:bodyPr/>
        <a:lstStyle/>
        <a:p>
          <a:endParaRPr lang="ru-RU"/>
        </a:p>
      </dgm:t>
    </dgm:pt>
    <dgm:pt modelId="{6724131B-2B6E-48EA-8D50-988A2AEE96D4}">
      <dgm:prSet/>
      <dgm:spPr/>
      <dgm:t>
        <a:bodyPr/>
        <a:lstStyle/>
        <a:p>
          <a:r>
            <a:rPr lang="ru-RU" dirty="0" smtClean="0"/>
            <a:t>Проектно-исследовательская деятельность</a:t>
          </a:r>
          <a:endParaRPr lang="ru-RU" dirty="0"/>
        </a:p>
      </dgm:t>
    </dgm:pt>
    <dgm:pt modelId="{980DF0D9-42AF-44E2-AF1A-20D7B073F13A}" type="parTrans" cxnId="{AD31E2E2-A68C-49BE-9EB9-5C408A8C8F19}">
      <dgm:prSet/>
      <dgm:spPr/>
      <dgm:t>
        <a:bodyPr/>
        <a:lstStyle/>
        <a:p>
          <a:endParaRPr lang="ru-RU"/>
        </a:p>
      </dgm:t>
    </dgm:pt>
    <dgm:pt modelId="{2BA5F849-C9D4-4732-A20E-D53706A57B2D}" type="sibTrans" cxnId="{AD31E2E2-A68C-49BE-9EB9-5C408A8C8F19}">
      <dgm:prSet/>
      <dgm:spPr/>
      <dgm:t>
        <a:bodyPr/>
        <a:lstStyle/>
        <a:p>
          <a:endParaRPr lang="ru-RU"/>
        </a:p>
      </dgm:t>
    </dgm:pt>
    <dgm:pt modelId="{18083EA5-C440-4BAA-BDF3-9471C0ABDBA0}">
      <dgm:prSet/>
      <dgm:spPr/>
      <dgm:t>
        <a:bodyPr/>
        <a:lstStyle/>
        <a:p>
          <a:r>
            <a:rPr lang="ru-RU" dirty="0" smtClean="0"/>
            <a:t>Индивидуальные и групповые работы</a:t>
          </a:r>
          <a:endParaRPr lang="ru-RU" dirty="0"/>
        </a:p>
      </dgm:t>
    </dgm:pt>
    <dgm:pt modelId="{0C4B0BFB-575F-4BB3-B92F-5467524F5917}" type="parTrans" cxnId="{A0E22FFB-526A-49BD-B3AE-EEA7667AB78A}">
      <dgm:prSet/>
      <dgm:spPr/>
      <dgm:t>
        <a:bodyPr/>
        <a:lstStyle/>
        <a:p>
          <a:endParaRPr lang="ru-RU"/>
        </a:p>
      </dgm:t>
    </dgm:pt>
    <dgm:pt modelId="{32A07C4E-B415-44B6-A8CD-BC486F916121}" type="sibTrans" cxnId="{A0E22FFB-526A-49BD-B3AE-EEA7667AB78A}">
      <dgm:prSet/>
      <dgm:spPr/>
      <dgm:t>
        <a:bodyPr/>
        <a:lstStyle/>
        <a:p>
          <a:endParaRPr lang="ru-RU"/>
        </a:p>
      </dgm:t>
    </dgm:pt>
    <dgm:pt modelId="{3A75010E-8E70-4F63-8DE8-73579FC368A2}">
      <dgm:prSet/>
      <dgm:spPr/>
      <dgm:t>
        <a:bodyPr/>
        <a:lstStyle/>
        <a:p>
          <a:r>
            <a:rPr lang="ru-RU" dirty="0" smtClean="0"/>
            <a:t>Выполнение лабораторных и практикумов</a:t>
          </a:r>
          <a:endParaRPr lang="ru-RU" dirty="0"/>
        </a:p>
      </dgm:t>
    </dgm:pt>
    <dgm:pt modelId="{6B400B32-C253-4ECE-B18D-3E6678C2E301}" type="parTrans" cxnId="{1CF71157-503F-4996-AE56-0E9A3D64E3C1}">
      <dgm:prSet/>
      <dgm:spPr/>
      <dgm:t>
        <a:bodyPr/>
        <a:lstStyle/>
        <a:p>
          <a:endParaRPr lang="ru-RU"/>
        </a:p>
      </dgm:t>
    </dgm:pt>
    <dgm:pt modelId="{8D688094-827D-41AE-ABF2-F61B57F50E6E}" type="sibTrans" cxnId="{1CF71157-503F-4996-AE56-0E9A3D64E3C1}">
      <dgm:prSet/>
      <dgm:spPr/>
      <dgm:t>
        <a:bodyPr/>
        <a:lstStyle/>
        <a:p>
          <a:endParaRPr lang="ru-RU"/>
        </a:p>
      </dgm:t>
    </dgm:pt>
    <dgm:pt modelId="{49A60DFE-DC01-4482-A15C-2BC901D2E758}">
      <dgm:prSet/>
      <dgm:spPr/>
      <dgm:t>
        <a:bodyPr/>
        <a:lstStyle/>
        <a:p>
          <a:r>
            <a:rPr lang="ru-RU" dirty="0" smtClean="0"/>
            <a:t>Участие в конкурсах</a:t>
          </a:r>
          <a:endParaRPr lang="ru-RU" dirty="0"/>
        </a:p>
      </dgm:t>
    </dgm:pt>
    <dgm:pt modelId="{766A7502-2BEC-4815-BFAC-ECAAD219ED2F}" type="parTrans" cxnId="{19A8192C-9412-4F74-B84D-A1072AF06785}">
      <dgm:prSet/>
      <dgm:spPr/>
      <dgm:t>
        <a:bodyPr/>
        <a:lstStyle/>
        <a:p>
          <a:endParaRPr lang="ru-RU"/>
        </a:p>
      </dgm:t>
    </dgm:pt>
    <dgm:pt modelId="{BCBFD920-28CD-49A9-BA9B-BC23FE828858}" type="sibTrans" cxnId="{19A8192C-9412-4F74-B84D-A1072AF06785}">
      <dgm:prSet/>
      <dgm:spPr/>
      <dgm:t>
        <a:bodyPr/>
        <a:lstStyle/>
        <a:p>
          <a:endParaRPr lang="ru-RU"/>
        </a:p>
      </dgm:t>
    </dgm:pt>
    <dgm:pt modelId="{01F75914-2B7D-4C6F-BF80-D799CD06F921}" type="pres">
      <dgm:prSet presAssocID="{43270605-067A-4E53-B25D-B8B18485545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7F1D9D-A8EF-4D7C-9910-0BADAEE9DF65}" type="pres">
      <dgm:prSet presAssocID="{19994AA2-87BD-4731-9945-219618E7FD01}" presName="circle1" presStyleLbl="node1" presStyleIdx="0" presStyleCnt="4"/>
      <dgm:spPr/>
    </dgm:pt>
    <dgm:pt modelId="{F64ADB27-A019-44D8-8562-DEB3CE0A8471}" type="pres">
      <dgm:prSet presAssocID="{19994AA2-87BD-4731-9945-219618E7FD01}" presName="space" presStyleCnt="0"/>
      <dgm:spPr/>
    </dgm:pt>
    <dgm:pt modelId="{E3925F1A-A211-49E0-8D34-7F21610922C7}" type="pres">
      <dgm:prSet presAssocID="{19994AA2-87BD-4731-9945-219618E7FD01}" presName="rect1" presStyleLbl="alignAcc1" presStyleIdx="0" presStyleCnt="4"/>
      <dgm:spPr/>
      <dgm:t>
        <a:bodyPr/>
        <a:lstStyle/>
        <a:p>
          <a:endParaRPr lang="ru-RU"/>
        </a:p>
      </dgm:t>
    </dgm:pt>
    <dgm:pt modelId="{44DE8C8D-174C-425A-B68A-A918D65E8FBE}" type="pres">
      <dgm:prSet presAssocID="{F6212EDC-FE59-45B7-8A7C-13920C407ABC}" presName="vertSpace2" presStyleLbl="node1" presStyleIdx="0" presStyleCnt="4"/>
      <dgm:spPr/>
    </dgm:pt>
    <dgm:pt modelId="{111D9D55-2B87-4AC5-9236-52E501A18F66}" type="pres">
      <dgm:prSet presAssocID="{F6212EDC-FE59-45B7-8A7C-13920C407ABC}" presName="circle2" presStyleLbl="node1" presStyleIdx="1" presStyleCnt="4"/>
      <dgm:spPr/>
    </dgm:pt>
    <dgm:pt modelId="{C4CF6949-513F-4BBA-BBB0-D5C8A9364DBB}" type="pres">
      <dgm:prSet presAssocID="{F6212EDC-FE59-45B7-8A7C-13920C407ABC}" presName="rect2" presStyleLbl="alignAcc1" presStyleIdx="1" presStyleCnt="4"/>
      <dgm:spPr/>
      <dgm:t>
        <a:bodyPr/>
        <a:lstStyle/>
        <a:p>
          <a:endParaRPr lang="ru-RU"/>
        </a:p>
      </dgm:t>
    </dgm:pt>
    <dgm:pt modelId="{A16CCA13-2589-4139-AF15-9A583B8E2B7E}" type="pres">
      <dgm:prSet presAssocID="{E62D54F3-C4DB-4E17-9340-5394D4D2ADE4}" presName="vertSpace3" presStyleLbl="node1" presStyleIdx="1" presStyleCnt="4"/>
      <dgm:spPr/>
    </dgm:pt>
    <dgm:pt modelId="{F4665092-08FA-473E-B666-EDA739A41E95}" type="pres">
      <dgm:prSet presAssocID="{E62D54F3-C4DB-4E17-9340-5394D4D2ADE4}" presName="circle3" presStyleLbl="node1" presStyleIdx="2" presStyleCnt="4"/>
      <dgm:spPr/>
    </dgm:pt>
    <dgm:pt modelId="{3AAC83D9-0B76-4EEA-B140-C25F00020371}" type="pres">
      <dgm:prSet presAssocID="{E62D54F3-C4DB-4E17-9340-5394D4D2ADE4}" presName="rect3" presStyleLbl="alignAcc1" presStyleIdx="2" presStyleCnt="4"/>
      <dgm:spPr/>
      <dgm:t>
        <a:bodyPr/>
        <a:lstStyle/>
        <a:p>
          <a:endParaRPr lang="ru-RU"/>
        </a:p>
      </dgm:t>
    </dgm:pt>
    <dgm:pt modelId="{371D983F-5A3E-46A0-B966-7698575C3463}" type="pres">
      <dgm:prSet presAssocID="{6724131B-2B6E-48EA-8D50-988A2AEE96D4}" presName="vertSpace4" presStyleLbl="node1" presStyleIdx="2" presStyleCnt="4"/>
      <dgm:spPr/>
    </dgm:pt>
    <dgm:pt modelId="{D3AEF64B-3ECC-4E87-9F32-3573E187D9FE}" type="pres">
      <dgm:prSet presAssocID="{6724131B-2B6E-48EA-8D50-988A2AEE96D4}" presName="circle4" presStyleLbl="node1" presStyleIdx="3" presStyleCnt="4"/>
      <dgm:spPr/>
    </dgm:pt>
    <dgm:pt modelId="{51C804E6-EF47-4330-A411-51B48DFF8155}" type="pres">
      <dgm:prSet presAssocID="{6724131B-2B6E-48EA-8D50-988A2AEE96D4}" presName="rect4" presStyleLbl="alignAcc1" presStyleIdx="3" presStyleCnt="4"/>
      <dgm:spPr/>
      <dgm:t>
        <a:bodyPr/>
        <a:lstStyle/>
        <a:p>
          <a:endParaRPr lang="ru-RU"/>
        </a:p>
      </dgm:t>
    </dgm:pt>
    <dgm:pt modelId="{1E776D88-E1E0-4231-A838-EB8FDCC3B22E}" type="pres">
      <dgm:prSet presAssocID="{19994AA2-87BD-4731-9945-219618E7FD01}" presName="rect1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F50060-14E4-441B-B3C4-51017731D993}" type="pres">
      <dgm:prSet presAssocID="{19994AA2-87BD-4731-9945-219618E7FD01}" presName="rect1ChTx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7DA09-F5E4-47C1-89DF-1782369D12F6}" type="pres">
      <dgm:prSet presAssocID="{F6212EDC-FE59-45B7-8A7C-13920C407ABC}" presName="rect2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D08D45-E09C-4C3B-A3D1-2B944EE6A9A8}" type="pres">
      <dgm:prSet presAssocID="{F6212EDC-FE59-45B7-8A7C-13920C407ABC}" presName="rect2ChTx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B752FC-D2BE-4E8F-93CC-0FE5C2C071AE}" type="pres">
      <dgm:prSet presAssocID="{E62D54F3-C4DB-4E17-9340-5394D4D2ADE4}" presName="rect3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D08ACC-601D-46CE-855A-C0B0B420434D}" type="pres">
      <dgm:prSet presAssocID="{E62D54F3-C4DB-4E17-9340-5394D4D2ADE4}" presName="rect3ChTx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BD5451-CE62-45F6-BE3D-0C6AD095F997}" type="pres">
      <dgm:prSet presAssocID="{6724131B-2B6E-48EA-8D50-988A2AEE96D4}" presName="rect4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A263C4-6155-42BD-9A67-17F12A3C0345}" type="pres">
      <dgm:prSet presAssocID="{6724131B-2B6E-48EA-8D50-988A2AEE96D4}" presName="rect4ChTx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119085-990C-4F67-B472-5039DF447E1E}" type="presOf" srcId="{311D8AED-644C-4C0C-AAFD-D05699AB68E3}" destId="{78F50060-14E4-441B-B3C4-51017731D993}" srcOrd="0" destOrd="0" presId="urn:microsoft.com/office/officeart/2005/8/layout/target3"/>
    <dgm:cxn modelId="{4A9ADDB2-BB62-4C41-8F25-E2BBE06F7BA3}" type="presOf" srcId="{62185A42-19F9-41E1-A6D3-FDB07060B834}" destId="{9FD08D45-E09C-4C3B-A3D1-2B944EE6A9A8}" srcOrd="0" destOrd="1" presId="urn:microsoft.com/office/officeart/2005/8/layout/target3"/>
    <dgm:cxn modelId="{B2F42CF1-E384-4233-98C5-A1B38E5D3D63}" type="presOf" srcId="{757E6D5E-982B-40B7-A6A2-1EEDA1475DB8}" destId="{78F50060-14E4-441B-B3C4-51017731D993}" srcOrd="0" destOrd="2" presId="urn:microsoft.com/office/officeart/2005/8/layout/target3"/>
    <dgm:cxn modelId="{DC3B0F94-0468-4877-97CD-60AC3D44BD8C}" type="presOf" srcId="{3A75010E-8E70-4F63-8DE8-73579FC368A2}" destId="{BDA263C4-6155-42BD-9A67-17F12A3C0345}" srcOrd="0" destOrd="1" presId="urn:microsoft.com/office/officeart/2005/8/layout/target3"/>
    <dgm:cxn modelId="{65F42D62-A8BD-4577-9FB0-EF2F7D745535}" srcId="{19994AA2-87BD-4731-9945-219618E7FD01}" destId="{F5E8C168-3D9D-489C-91FB-3381A74187B4}" srcOrd="1" destOrd="0" parTransId="{AFD0522D-675C-46E1-BD9B-85F2B9F0BEA7}" sibTransId="{6252BBDB-8819-44F0-8D92-C9ED757FBAB8}"/>
    <dgm:cxn modelId="{A8E7E78E-DABF-458B-AB95-475161BEDB53}" srcId="{E62D54F3-C4DB-4E17-9340-5394D4D2ADE4}" destId="{E33CF0E5-A229-44DB-A1B0-911163499F74}" srcOrd="1" destOrd="0" parTransId="{9BB740BA-7EAF-4C9A-9EA6-B3CA2CD8CEA7}" sibTransId="{105A1E64-D2FE-4798-97C8-F20D069ADB20}"/>
    <dgm:cxn modelId="{9B86D41A-2E53-44B7-8670-7CD274F0FA00}" type="presOf" srcId="{D59C453F-DC1A-405C-A376-D0B541908609}" destId="{2CD08ACC-601D-46CE-855A-C0B0B420434D}" srcOrd="0" destOrd="0" presId="urn:microsoft.com/office/officeart/2005/8/layout/target3"/>
    <dgm:cxn modelId="{502F72FA-F73D-48CD-87BC-66FCFC46D2D3}" type="presOf" srcId="{19994AA2-87BD-4731-9945-219618E7FD01}" destId="{1E776D88-E1E0-4231-A838-EB8FDCC3B22E}" srcOrd="1" destOrd="0" presId="urn:microsoft.com/office/officeart/2005/8/layout/target3"/>
    <dgm:cxn modelId="{131B6F2B-82D9-4EB9-B0E5-221E320DAB9C}" type="presOf" srcId="{F6212EDC-FE59-45B7-8A7C-13920C407ABC}" destId="{2A17DA09-F5E4-47C1-89DF-1782369D12F6}" srcOrd="1" destOrd="0" presId="urn:microsoft.com/office/officeart/2005/8/layout/target3"/>
    <dgm:cxn modelId="{609EDAE1-EABB-4BF8-A3BE-B9018E7D4C88}" srcId="{43270605-067A-4E53-B25D-B8B18485545D}" destId="{F6212EDC-FE59-45B7-8A7C-13920C407ABC}" srcOrd="1" destOrd="0" parTransId="{2286C14F-D59D-494A-8C1F-3F71069FFE77}" sibTransId="{63F34385-3536-446C-9930-0B4527536269}"/>
    <dgm:cxn modelId="{24607B20-EE9C-4E6F-9200-F5332EAA9E19}" srcId="{19994AA2-87BD-4731-9945-219618E7FD01}" destId="{311D8AED-644C-4C0C-AAFD-D05699AB68E3}" srcOrd="0" destOrd="0" parTransId="{1ABB7D8F-2B74-47C5-AC22-85EE39252705}" sibTransId="{10562960-C183-4A26-9024-A2FD4895EBDB}"/>
    <dgm:cxn modelId="{C7312C54-594D-4700-A70B-4FCB934AE32F}" type="presOf" srcId="{6724131B-2B6E-48EA-8D50-988A2AEE96D4}" destId="{39BD5451-CE62-45F6-BE3D-0C6AD095F997}" srcOrd="1" destOrd="0" presId="urn:microsoft.com/office/officeart/2005/8/layout/target3"/>
    <dgm:cxn modelId="{DA7ECF1D-7A1E-4836-98A9-D6BD3B50F1E6}" type="presOf" srcId="{E62D54F3-C4DB-4E17-9340-5394D4D2ADE4}" destId="{3AAC83D9-0B76-4EEA-B140-C25F00020371}" srcOrd="0" destOrd="0" presId="urn:microsoft.com/office/officeart/2005/8/layout/target3"/>
    <dgm:cxn modelId="{F7E23C9C-C71C-42E9-BF39-9C9EED34B245}" type="presOf" srcId="{E62D54F3-C4DB-4E17-9340-5394D4D2ADE4}" destId="{37B752FC-D2BE-4E8F-93CC-0FE5C2C071AE}" srcOrd="1" destOrd="0" presId="urn:microsoft.com/office/officeart/2005/8/layout/target3"/>
    <dgm:cxn modelId="{97302B76-9597-4B5E-9141-3245DDD688C9}" type="presOf" srcId="{75872F1C-4802-4EC2-A258-A48B6DA3144D}" destId="{9FD08D45-E09C-4C3B-A3D1-2B944EE6A9A8}" srcOrd="0" destOrd="0" presId="urn:microsoft.com/office/officeart/2005/8/layout/target3"/>
    <dgm:cxn modelId="{32808924-AC1F-45AB-B729-5195FD889C80}" srcId="{F6212EDC-FE59-45B7-8A7C-13920C407ABC}" destId="{62185A42-19F9-41E1-A6D3-FDB07060B834}" srcOrd="1" destOrd="0" parTransId="{15525FD7-3D56-491A-BE7D-73B351374BC6}" sibTransId="{051940E6-844C-41A0-817E-58B22F2E0F21}"/>
    <dgm:cxn modelId="{64A6FD3D-2D9E-4708-919E-3BA8DD883843}" srcId="{19994AA2-87BD-4731-9945-219618E7FD01}" destId="{757E6D5E-982B-40B7-A6A2-1EEDA1475DB8}" srcOrd="2" destOrd="0" parTransId="{899ECAB9-BD1E-47CF-A87E-2E885DEF7275}" sibTransId="{9585BABB-D220-4B4C-AEF7-717EA91ED4D8}"/>
    <dgm:cxn modelId="{AD31E2E2-A68C-49BE-9EB9-5C408A8C8F19}" srcId="{43270605-067A-4E53-B25D-B8B18485545D}" destId="{6724131B-2B6E-48EA-8D50-988A2AEE96D4}" srcOrd="3" destOrd="0" parTransId="{980DF0D9-42AF-44E2-AF1A-20D7B073F13A}" sibTransId="{2BA5F849-C9D4-4732-A20E-D53706A57B2D}"/>
    <dgm:cxn modelId="{D4CEE44F-AB01-47DD-B2FA-EB559F53732C}" srcId="{F6212EDC-FE59-45B7-8A7C-13920C407ABC}" destId="{75872F1C-4802-4EC2-A258-A48B6DA3144D}" srcOrd="0" destOrd="0" parTransId="{E0F13AD0-8C7A-453C-BE71-4B92AEB09B3C}" sibTransId="{B0CDF333-A921-46DB-AD93-259E10B5CD42}"/>
    <dgm:cxn modelId="{92889424-B6B4-453C-AFCD-108B8C97BB7E}" type="presOf" srcId="{6724131B-2B6E-48EA-8D50-988A2AEE96D4}" destId="{51C804E6-EF47-4330-A411-51B48DFF8155}" srcOrd="0" destOrd="0" presId="urn:microsoft.com/office/officeart/2005/8/layout/target3"/>
    <dgm:cxn modelId="{35A2867D-EA15-41EC-B6E8-AA8E0F9A1D31}" type="presOf" srcId="{F5E8C168-3D9D-489C-91FB-3381A74187B4}" destId="{78F50060-14E4-441B-B3C4-51017731D993}" srcOrd="0" destOrd="1" presId="urn:microsoft.com/office/officeart/2005/8/layout/target3"/>
    <dgm:cxn modelId="{D2B19427-25BF-4B59-AD41-06AF3602AE6C}" type="presOf" srcId="{F6212EDC-FE59-45B7-8A7C-13920C407ABC}" destId="{C4CF6949-513F-4BBA-BBB0-D5C8A9364DBB}" srcOrd="0" destOrd="0" presId="urn:microsoft.com/office/officeart/2005/8/layout/target3"/>
    <dgm:cxn modelId="{48958FFE-6629-4D3E-8EB7-BA6AFCF44491}" type="presOf" srcId="{18083EA5-C440-4BAA-BDF3-9471C0ABDBA0}" destId="{BDA263C4-6155-42BD-9A67-17F12A3C0345}" srcOrd="0" destOrd="0" presId="urn:microsoft.com/office/officeart/2005/8/layout/target3"/>
    <dgm:cxn modelId="{4C9B99F6-B5D1-4B7B-A446-44FB7682B0D9}" type="presOf" srcId="{E33CF0E5-A229-44DB-A1B0-911163499F74}" destId="{2CD08ACC-601D-46CE-855A-C0B0B420434D}" srcOrd="0" destOrd="1" presId="urn:microsoft.com/office/officeart/2005/8/layout/target3"/>
    <dgm:cxn modelId="{A45E4714-40B1-46C9-9E27-99A064082776}" srcId="{43270605-067A-4E53-B25D-B8B18485545D}" destId="{19994AA2-87BD-4731-9945-219618E7FD01}" srcOrd="0" destOrd="0" parTransId="{2B8B05FA-7083-4FF2-9E44-5CCB5D39F12C}" sibTransId="{6C165674-C979-472F-BD24-3241B3D01A40}"/>
    <dgm:cxn modelId="{6B8BA8AF-CC98-4DA5-AB51-136EB802337C}" type="presOf" srcId="{19994AA2-87BD-4731-9945-219618E7FD01}" destId="{E3925F1A-A211-49E0-8D34-7F21610922C7}" srcOrd="0" destOrd="0" presId="urn:microsoft.com/office/officeart/2005/8/layout/target3"/>
    <dgm:cxn modelId="{19A8192C-9412-4F74-B84D-A1072AF06785}" srcId="{6724131B-2B6E-48EA-8D50-988A2AEE96D4}" destId="{49A60DFE-DC01-4482-A15C-2BC901D2E758}" srcOrd="2" destOrd="0" parTransId="{766A7502-2BEC-4815-BFAC-ECAAD219ED2F}" sibTransId="{BCBFD920-28CD-49A9-BA9B-BC23FE828858}"/>
    <dgm:cxn modelId="{A0E22FFB-526A-49BD-B3AE-EEA7667AB78A}" srcId="{6724131B-2B6E-48EA-8D50-988A2AEE96D4}" destId="{18083EA5-C440-4BAA-BDF3-9471C0ABDBA0}" srcOrd="0" destOrd="0" parTransId="{0C4B0BFB-575F-4BB3-B92F-5467524F5917}" sibTransId="{32A07C4E-B415-44B6-A8CD-BC486F916121}"/>
    <dgm:cxn modelId="{0BECA93E-265D-48DF-8574-6B99465E0F68}" srcId="{43270605-067A-4E53-B25D-B8B18485545D}" destId="{E62D54F3-C4DB-4E17-9340-5394D4D2ADE4}" srcOrd="2" destOrd="0" parTransId="{AA9E4A95-6E9C-4845-82A8-7D7002ECC710}" sibTransId="{199C28EE-CE31-41B7-9695-71FE0DEC932E}"/>
    <dgm:cxn modelId="{1CF71157-503F-4996-AE56-0E9A3D64E3C1}" srcId="{6724131B-2B6E-48EA-8D50-988A2AEE96D4}" destId="{3A75010E-8E70-4F63-8DE8-73579FC368A2}" srcOrd="1" destOrd="0" parTransId="{6B400B32-C253-4ECE-B18D-3E6678C2E301}" sibTransId="{8D688094-827D-41AE-ABF2-F61B57F50E6E}"/>
    <dgm:cxn modelId="{4077FA6B-72A2-48B9-80F2-00BB7EE0BEB2}" srcId="{E62D54F3-C4DB-4E17-9340-5394D4D2ADE4}" destId="{D59C453F-DC1A-405C-A376-D0B541908609}" srcOrd="0" destOrd="0" parTransId="{C3CA41B2-D557-4223-B199-BAD6C3D96F6F}" sibTransId="{3FE29E8F-8138-4481-9EC7-8DCC9F9D5F81}"/>
    <dgm:cxn modelId="{F1E9F4B1-5A8F-44A9-BF7B-D84FA8D7DF87}" type="presOf" srcId="{43270605-067A-4E53-B25D-B8B18485545D}" destId="{01F75914-2B7D-4C6F-BF80-D799CD06F921}" srcOrd="0" destOrd="0" presId="urn:microsoft.com/office/officeart/2005/8/layout/target3"/>
    <dgm:cxn modelId="{E15C6333-0805-4B05-B2F6-F6CD7EBC7A93}" type="presOf" srcId="{49A60DFE-DC01-4482-A15C-2BC901D2E758}" destId="{BDA263C4-6155-42BD-9A67-17F12A3C0345}" srcOrd="0" destOrd="2" presId="urn:microsoft.com/office/officeart/2005/8/layout/target3"/>
    <dgm:cxn modelId="{679EF7D1-83BE-4B7E-B634-B36F8CB71D50}" type="presParOf" srcId="{01F75914-2B7D-4C6F-BF80-D799CD06F921}" destId="{B07F1D9D-A8EF-4D7C-9910-0BADAEE9DF65}" srcOrd="0" destOrd="0" presId="urn:microsoft.com/office/officeart/2005/8/layout/target3"/>
    <dgm:cxn modelId="{170332E0-983A-42A8-9DCA-E6A34279C92E}" type="presParOf" srcId="{01F75914-2B7D-4C6F-BF80-D799CD06F921}" destId="{F64ADB27-A019-44D8-8562-DEB3CE0A8471}" srcOrd="1" destOrd="0" presId="urn:microsoft.com/office/officeart/2005/8/layout/target3"/>
    <dgm:cxn modelId="{A532B569-A781-483D-950A-365D761FBB13}" type="presParOf" srcId="{01F75914-2B7D-4C6F-BF80-D799CD06F921}" destId="{E3925F1A-A211-49E0-8D34-7F21610922C7}" srcOrd="2" destOrd="0" presId="urn:microsoft.com/office/officeart/2005/8/layout/target3"/>
    <dgm:cxn modelId="{337AE827-FCF4-4586-B9D9-F0A7DB863EDD}" type="presParOf" srcId="{01F75914-2B7D-4C6F-BF80-D799CD06F921}" destId="{44DE8C8D-174C-425A-B68A-A918D65E8FBE}" srcOrd="3" destOrd="0" presId="urn:microsoft.com/office/officeart/2005/8/layout/target3"/>
    <dgm:cxn modelId="{0A9FD98B-E955-4E4B-AE42-347692807F25}" type="presParOf" srcId="{01F75914-2B7D-4C6F-BF80-D799CD06F921}" destId="{111D9D55-2B87-4AC5-9236-52E501A18F66}" srcOrd="4" destOrd="0" presId="urn:microsoft.com/office/officeart/2005/8/layout/target3"/>
    <dgm:cxn modelId="{7584B7FA-392D-46E0-A0FA-0BA720257B6B}" type="presParOf" srcId="{01F75914-2B7D-4C6F-BF80-D799CD06F921}" destId="{C4CF6949-513F-4BBA-BBB0-D5C8A9364DBB}" srcOrd="5" destOrd="0" presId="urn:microsoft.com/office/officeart/2005/8/layout/target3"/>
    <dgm:cxn modelId="{002CEBED-2195-497B-B183-0F55C4B3241C}" type="presParOf" srcId="{01F75914-2B7D-4C6F-BF80-D799CD06F921}" destId="{A16CCA13-2589-4139-AF15-9A583B8E2B7E}" srcOrd="6" destOrd="0" presId="urn:microsoft.com/office/officeart/2005/8/layout/target3"/>
    <dgm:cxn modelId="{20F5C99C-F2C7-48E0-BDCC-F5D7E1C6C7A3}" type="presParOf" srcId="{01F75914-2B7D-4C6F-BF80-D799CD06F921}" destId="{F4665092-08FA-473E-B666-EDA739A41E95}" srcOrd="7" destOrd="0" presId="urn:microsoft.com/office/officeart/2005/8/layout/target3"/>
    <dgm:cxn modelId="{D60EC634-6BCE-40D9-B500-AD5A46BCB49F}" type="presParOf" srcId="{01F75914-2B7D-4C6F-BF80-D799CD06F921}" destId="{3AAC83D9-0B76-4EEA-B140-C25F00020371}" srcOrd="8" destOrd="0" presId="urn:microsoft.com/office/officeart/2005/8/layout/target3"/>
    <dgm:cxn modelId="{6483E32B-6981-4429-9154-A66A0586DBD9}" type="presParOf" srcId="{01F75914-2B7D-4C6F-BF80-D799CD06F921}" destId="{371D983F-5A3E-46A0-B966-7698575C3463}" srcOrd="9" destOrd="0" presId="urn:microsoft.com/office/officeart/2005/8/layout/target3"/>
    <dgm:cxn modelId="{5E1BC8D8-2775-43AE-9548-978CED482A46}" type="presParOf" srcId="{01F75914-2B7D-4C6F-BF80-D799CD06F921}" destId="{D3AEF64B-3ECC-4E87-9F32-3573E187D9FE}" srcOrd="10" destOrd="0" presId="urn:microsoft.com/office/officeart/2005/8/layout/target3"/>
    <dgm:cxn modelId="{7E77BF03-71C2-4E9C-9D44-A72786ABFE44}" type="presParOf" srcId="{01F75914-2B7D-4C6F-BF80-D799CD06F921}" destId="{51C804E6-EF47-4330-A411-51B48DFF8155}" srcOrd="11" destOrd="0" presId="urn:microsoft.com/office/officeart/2005/8/layout/target3"/>
    <dgm:cxn modelId="{99F8BB9F-4B24-4379-8A80-AC4D5F7B789C}" type="presParOf" srcId="{01F75914-2B7D-4C6F-BF80-D799CD06F921}" destId="{1E776D88-E1E0-4231-A838-EB8FDCC3B22E}" srcOrd="12" destOrd="0" presId="urn:microsoft.com/office/officeart/2005/8/layout/target3"/>
    <dgm:cxn modelId="{B99A7BFF-B707-47CD-BA4E-8A9762CCE466}" type="presParOf" srcId="{01F75914-2B7D-4C6F-BF80-D799CD06F921}" destId="{78F50060-14E4-441B-B3C4-51017731D993}" srcOrd="13" destOrd="0" presId="urn:microsoft.com/office/officeart/2005/8/layout/target3"/>
    <dgm:cxn modelId="{899A779E-76FF-4F50-B692-F1792FC41234}" type="presParOf" srcId="{01F75914-2B7D-4C6F-BF80-D799CD06F921}" destId="{2A17DA09-F5E4-47C1-89DF-1782369D12F6}" srcOrd="14" destOrd="0" presId="urn:microsoft.com/office/officeart/2005/8/layout/target3"/>
    <dgm:cxn modelId="{393FD907-354E-4A70-99FF-2157F0988DA3}" type="presParOf" srcId="{01F75914-2B7D-4C6F-BF80-D799CD06F921}" destId="{9FD08D45-E09C-4C3B-A3D1-2B944EE6A9A8}" srcOrd="15" destOrd="0" presId="urn:microsoft.com/office/officeart/2005/8/layout/target3"/>
    <dgm:cxn modelId="{1D1AAAF4-AAB0-4641-839E-C41EC62A4E0A}" type="presParOf" srcId="{01F75914-2B7D-4C6F-BF80-D799CD06F921}" destId="{37B752FC-D2BE-4E8F-93CC-0FE5C2C071AE}" srcOrd="16" destOrd="0" presId="urn:microsoft.com/office/officeart/2005/8/layout/target3"/>
    <dgm:cxn modelId="{596D4ED0-DAB2-4F11-9863-9D5775CB6DEE}" type="presParOf" srcId="{01F75914-2B7D-4C6F-BF80-D799CD06F921}" destId="{2CD08ACC-601D-46CE-855A-C0B0B420434D}" srcOrd="17" destOrd="0" presId="urn:microsoft.com/office/officeart/2005/8/layout/target3"/>
    <dgm:cxn modelId="{1D8CE966-BD63-4CDE-90A3-948290CB31F8}" type="presParOf" srcId="{01F75914-2B7D-4C6F-BF80-D799CD06F921}" destId="{39BD5451-CE62-45F6-BE3D-0C6AD095F997}" srcOrd="18" destOrd="0" presId="urn:microsoft.com/office/officeart/2005/8/layout/target3"/>
    <dgm:cxn modelId="{FE03D111-8494-4F43-85CB-990AB8988FCE}" type="presParOf" srcId="{01F75914-2B7D-4C6F-BF80-D799CD06F921}" destId="{BDA263C4-6155-42BD-9A67-17F12A3C0345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928B75-1063-40A1-BF8B-F26752C7A1C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E09654-C725-45D1-870A-153930C4685E}">
      <dgm:prSet phldrT="[Текст]"/>
      <dgm:spPr/>
      <dgm:t>
        <a:bodyPr/>
        <a:lstStyle/>
        <a:p>
          <a:r>
            <a:rPr lang="ru-RU" dirty="0" smtClean="0"/>
            <a:t>Экскурсии</a:t>
          </a:r>
          <a:endParaRPr lang="ru-RU" dirty="0"/>
        </a:p>
      </dgm:t>
    </dgm:pt>
    <dgm:pt modelId="{7DBC1F4F-7B17-425B-9981-69E276DEE6EE}" type="parTrans" cxnId="{F53726EF-4C19-4190-9D53-956628F841BE}">
      <dgm:prSet/>
      <dgm:spPr/>
      <dgm:t>
        <a:bodyPr/>
        <a:lstStyle/>
        <a:p>
          <a:endParaRPr lang="ru-RU"/>
        </a:p>
      </dgm:t>
    </dgm:pt>
    <dgm:pt modelId="{9E7180DC-ECF0-448E-9D2C-9FD4F9F8787F}" type="sibTrans" cxnId="{F53726EF-4C19-4190-9D53-956628F841BE}">
      <dgm:prSet/>
      <dgm:spPr/>
      <dgm:t>
        <a:bodyPr/>
        <a:lstStyle/>
        <a:p>
          <a:endParaRPr lang="ru-RU"/>
        </a:p>
      </dgm:t>
    </dgm:pt>
    <dgm:pt modelId="{2E46D028-0BCA-4C9E-8AB5-C8B9BE2205E9}">
      <dgm:prSet phldrT="[Текст]" custT="1"/>
      <dgm:spPr/>
      <dgm:t>
        <a:bodyPr/>
        <a:lstStyle/>
        <a:p>
          <a:r>
            <a:rPr lang="ru-RU" sz="1600" dirty="0" smtClean="0"/>
            <a:t>Групповые и индивидуальные</a:t>
          </a:r>
          <a:endParaRPr lang="ru-RU" sz="1600" dirty="0"/>
        </a:p>
      </dgm:t>
    </dgm:pt>
    <dgm:pt modelId="{B556DE3A-EC70-4326-AF38-75F453B4F832}" type="parTrans" cxnId="{1980B9E1-3BCE-437E-B699-9774A2E2B54A}">
      <dgm:prSet/>
      <dgm:spPr/>
      <dgm:t>
        <a:bodyPr/>
        <a:lstStyle/>
        <a:p>
          <a:endParaRPr lang="ru-RU"/>
        </a:p>
      </dgm:t>
    </dgm:pt>
    <dgm:pt modelId="{A979C54B-70F6-49C4-A29A-2353DB35109E}" type="sibTrans" cxnId="{1980B9E1-3BCE-437E-B699-9774A2E2B54A}">
      <dgm:prSet/>
      <dgm:spPr/>
      <dgm:t>
        <a:bodyPr/>
        <a:lstStyle/>
        <a:p>
          <a:endParaRPr lang="ru-RU"/>
        </a:p>
      </dgm:t>
    </dgm:pt>
    <dgm:pt modelId="{CAA2A1B1-E32A-4A67-BE1C-63C7A1C59CE0}">
      <dgm:prSet phldrT="[Текст]" custT="1"/>
      <dgm:spPr/>
      <dgm:t>
        <a:bodyPr/>
        <a:lstStyle/>
        <a:p>
          <a:r>
            <a:rPr lang="ru-RU" sz="1600" dirty="0" smtClean="0"/>
            <a:t>Реализация проектов «Я журналист», «Наша служба и опасна, и трудна!», «РЖД»</a:t>
          </a:r>
          <a:endParaRPr lang="ru-RU" sz="1600" dirty="0"/>
        </a:p>
      </dgm:t>
    </dgm:pt>
    <dgm:pt modelId="{6FF92BB6-3015-4BBC-96DB-70534F13EA2E}" type="parTrans" cxnId="{6D7FE9B2-0D5F-4494-8B23-CB9D9AE2E596}">
      <dgm:prSet/>
      <dgm:spPr/>
      <dgm:t>
        <a:bodyPr/>
        <a:lstStyle/>
        <a:p>
          <a:endParaRPr lang="ru-RU"/>
        </a:p>
      </dgm:t>
    </dgm:pt>
    <dgm:pt modelId="{A0CF52D8-F439-4D50-840B-00FFE666A5AB}" type="sibTrans" cxnId="{6D7FE9B2-0D5F-4494-8B23-CB9D9AE2E596}">
      <dgm:prSet/>
      <dgm:spPr/>
      <dgm:t>
        <a:bodyPr/>
        <a:lstStyle/>
        <a:p>
          <a:endParaRPr lang="ru-RU"/>
        </a:p>
      </dgm:t>
    </dgm:pt>
    <dgm:pt modelId="{FAA99B00-6559-49AB-A1B8-F1D44C51B87C}">
      <dgm:prSet phldrT="[Текст]"/>
      <dgm:spPr/>
      <dgm:t>
        <a:bodyPr/>
        <a:lstStyle/>
        <a:p>
          <a:r>
            <a:rPr lang="ru-RU" dirty="0" smtClean="0"/>
            <a:t>Знакомство с профессиями</a:t>
          </a:r>
          <a:endParaRPr lang="ru-RU" dirty="0"/>
        </a:p>
      </dgm:t>
    </dgm:pt>
    <dgm:pt modelId="{AB739C6F-6051-464D-9BD9-80BC2B5B7184}" type="parTrans" cxnId="{439545FB-3D68-44EF-8818-95CFBA125A4E}">
      <dgm:prSet/>
      <dgm:spPr/>
      <dgm:t>
        <a:bodyPr/>
        <a:lstStyle/>
        <a:p>
          <a:endParaRPr lang="ru-RU"/>
        </a:p>
      </dgm:t>
    </dgm:pt>
    <dgm:pt modelId="{36E64F03-F8F3-47AC-AB69-3E183043855F}" type="sibTrans" cxnId="{439545FB-3D68-44EF-8818-95CFBA125A4E}">
      <dgm:prSet/>
      <dgm:spPr/>
      <dgm:t>
        <a:bodyPr/>
        <a:lstStyle/>
        <a:p>
          <a:endParaRPr lang="ru-RU"/>
        </a:p>
      </dgm:t>
    </dgm:pt>
    <dgm:pt modelId="{F9974214-477A-4A73-B073-A9D7601F64A4}">
      <dgm:prSet phldrT="[Текст]" custT="1"/>
      <dgm:spPr/>
      <dgm:t>
        <a:bodyPr/>
        <a:lstStyle/>
        <a:p>
          <a:r>
            <a:rPr lang="ru-RU" sz="1600" dirty="0" smtClean="0"/>
            <a:t>Встречи с представителями профессий</a:t>
          </a:r>
          <a:endParaRPr lang="ru-RU" sz="1600" dirty="0"/>
        </a:p>
      </dgm:t>
    </dgm:pt>
    <dgm:pt modelId="{B2A0CECA-6777-44B2-81E5-AC444D5E2803}" type="parTrans" cxnId="{C71A0135-8338-4C93-AAF8-11D7C77B971A}">
      <dgm:prSet/>
      <dgm:spPr/>
      <dgm:t>
        <a:bodyPr/>
        <a:lstStyle/>
        <a:p>
          <a:endParaRPr lang="ru-RU"/>
        </a:p>
      </dgm:t>
    </dgm:pt>
    <dgm:pt modelId="{828EFF29-7B8F-4B58-9217-FA736C7C0185}" type="sibTrans" cxnId="{C71A0135-8338-4C93-AAF8-11D7C77B971A}">
      <dgm:prSet/>
      <dgm:spPr/>
      <dgm:t>
        <a:bodyPr/>
        <a:lstStyle/>
        <a:p>
          <a:endParaRPr lang="ru-RU"/>
        </a:p>
      </dgm:t>
    </dgm:pt>
    <dgm:pt modelId="{CBEBA3C8-FC26-4ADE-BCEE-C24C97CBCA83}">
      <dgm:prSet phldrT="[Текст]" custT="1"/>
      <dgm:spPr/>
      <dgm:t>
        <a:bodyPr/>
        <a:lstStyle/>
        <a:p>
          <a:r>
            <a:rPr lang="ru-RU" sz="1600" dirty="0" smtClean="0"/>
            <a:t>Участие в проектах</a:t>
          </a:r>
          <a:endParaRPr lang="ru-RU" sz="1600" dirty="0"/>
        </a:p>
      </dgm:t>
    </dgm:pt>
    <dgm:pt modelId="{BE285ADD-C65E-41F9-9426-B1143376F9ED}" type="parTrans" cxnId="{057EBE38-4235-4208-AE73-55F8A3179B7C}">
      <dgm:prSet/>
      <dgm:spPr/>
      <dgm:t>
        <a:bodyPr/>
        <a:lstStyle/>
        <a:p>
          <a:endParaRPr lang="ru-RU"/>
        </a:p>
      </dgm:t>
    </dgm:pt>
    <dgm:pt modelId="{E3FD5B2F-9005-4576-868F-6E5F61C8B60B}" type="sibTrans" cxnId="{057EBE38-4235-4208-AE73-55F8A3179B7C}">
      <dgm:prSet/>
      <dgm:spPr/>
      <dgm:t>
        <a:bodyPr/>
        <a:lstStyle/>
        <a:p>
          <a:endParaRPr lang="ru-RU"/>
        </a:p>
      </dgm:t>
    </dgm:pt>
    <dgm:pt modelId="{9828E0DC-7101-471F-8FD2-F34CF8D3DF6B}">
      <dgm:prSet phldrT="[Текст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/>
            <a:t>Выявление склонностей и способностей детей</a:t>
          </a:r>
          <a:endParaRPr lang="ru-RU" dirty="0"/>
        </a:p>
      </dgm:t>
    </dgm:pt>
    <dgm:pt modelId="{1C31A1F3-7A63-48D7-9E20-0E41B9F33820}" type="parTrans" cxnId="{FDB1D57A-EBFC-4E8D-8101-8A9FA089859C}">
      <dgm:prSet/>
      <dgm:spPr/>
      <dgm:t>
        <a:bodyPr/>
        <a:lstStyle/>
        <a:p>
          <a:endParaRPr lang="ru-RU"/>
        </a:p>
      </dgm:t>
    </dgm:pt>
    <dgm:pt modelId="{7053FEBD-B56E-4D03-A3B0-5CF90B4F9EEC}" type="sibTrans" cxnId="{FDB1D57A-EBFC-4E8D-8101-8A9FA089859C}">
      <dgm:prSet/>
      <dgm:spPr/>
      <dgm:t>
        <a:bodyPr/>
        <a:lstStyle/>
        <a:p>
          <a:endParaRPr lang="ru-RU"/>
        </a:p>
      </dgm:t>
    </dgm:pt>
    <dgm:pt modelId="{E00B52C0-4F57-4E15-8AC3-424EF57F9179}">
      <dgm:prSet phldrT="[Текст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1800" dirty="0" smtClean="0"/>
            <a:t>Мастер-классы, проводимые педагогами СП СЮТ, </a:t>
          </a:r>
          <a:endParaRPr lang="ru-RU" sz="1800" dirty="0"/>
        </a:p>
      </dgm:t>
    </dgm:pt>
    <dgm:pt modelId="{705CB0DF-77C3-4593-8165-6E394753A852}" type="parTrans" cxnId="{47DD4656-1B1E-4BEF-AE7C-C8AF6F6B5641}">
      <dgm:prSet/>
      <dgm:spPr/>
      <dgm:t>
        <a:bodyPr/>
        <a:lstStyle/>
        <a:p>
          <a:endParaRPr lang="ru-RU"/>
        </a:p>
      </dgm:t>
    </dgm:pt>
    <dgm:pt modelId="{130656CC-79C1-497E-A496-29C14C6EFAA2}" type="sibTrans" cxnId="{47DD4656-1B1E-4BEF-AE7C-C8AF6F6B5641}">
      <dgm:prSet/>
      <dgm:spPr/>
      <dgm:t>
        <a:bodyPr/>
        <a:lstStyle/>
        <a:p>
          <a:endParaRPr lang="ru-RU"/>
        </a:p>
      </dgm:t>
    </dgm:pt>
    <dgm:pt modelId="{40922177-B4F4-423C-9562-F3A5759EAF84}">
      <dgm:prSet custT="1"/>
      <dgm:spPr/>
      <dgm:t>
        <a:bodyPr/>
        <a:lstStyle/>
        <a:p>
          <a:endParaRPr lang="ru-RU" sz="1050" dirty="0" smtClean="0"/>
        </a:p>
      </dgm:t>
    </dgm:pt>
    <dgm:pt modelId="{9EB72DF2-1504-4C16-8ECB-E0355CE18844}" type="parTrans" cxnId="{270C5D8D-7B45-4D7E-853A-F7D4E09A0D0C}">
      <dgm:prSet/>
      <dgm:spPr/>
      <dgm:t>
        <a:bodyPr/>
        <a:lstStyle/>
        <a:p>
          <a:endParaRPr lang="ru-RU"/>
        </a:p>
      </dgm:t>
    </dgm:pt>
    <dgm:pt modelId="{DCB436E8-00D1-4074-B9DA-3AB462B853AB}" type="sibTrans" cxnId="{270C5D8D-7B45-4D7E-853A-F7D4E09A0D0C}">
      <dgm:prSet/>
      <dgm:spPr/>
      <dgm:t>
        <a:bodyPr/>
        <a:lstStyle/>
        <a:p>
          <a:endParaRPr lang="ru-RU"/>
        </a:p>
      </dgm:t>
    </dgm:pt>
    <dgm:pt modelId="{9EAD9204-22B3-4F1B-BF90-50C55B0F9E37}">
      <dgm:prSet phldrT="[Текст]" custT="1"/>
      <dgm:spPr/>
      <dgm:t>
        <a:bodyPr/>
        <a:lstStyle/>
        <a:p>
          <a:r>
            <a:rPr lang="ru-RU" sz="1600" dirty="0" smtClean="0"/>
            <a:t>Организация слетов РДШ про профориентации</a:t>
          </a:r>
          <a:endParaRPr lang="ru-RU" sz="1600" dirty="0"/>
        </a:p>
      </dgm:t>
    </dgm:pt>
    <dgm:pt modelId="{E0092F35-CD5A-4A1A-A22B-D31EC3380D13}" type="parTrans" cxnId="{E009916A-FA03-4B9A-8E6B-FF8A55141F6F}">
      <dgm:prSet/>
      <dgm:spPr/>
      <dgm:t>
        <a:bodyPr/>
        <a:lstStyle/>
        <a:p>
          <a:endParaRPr lang="ru-RU"/>
        </a:p>
      </dgm:t>
    </dgm:pt>
    <dgm:pt modelId="{1B17A4D9-6FB4-4F58-8918-EB70BB341F30}" type="sibTrans" cxnId="{E009916A-FA03-4B9A-8E6B-FF8A55141F6F}">
      <dgm:prSet/>
      <dgm:spPr/>
      <dgm:t>
        <a:bodyPr/>
        <a:lstStyle/>
        <a:p>
          <a:endParaRPr lang="ru-RU"/>
        </a:p>
      </dgm:t>
    </dgm:pt>
    <dgm:pt modelId="{2CE4653F-6C32-4CD6-B12F-95E552523332}">
      <dgm:prSet phldrT="[Текст]" custT="1"/>
      <dgm:spPr/>
      <dgm:t>
        <a:bodyPr/>
        <a:lstStyle/>
        <a:p>
          <a:r>
            <a:rPr lang="ru-RU" sz="1600" dirty="0" smtClean="0"/>
            <a:t>Профильные лагеря в летний период</a:t>
          </a:r>
          <a:endParaRPr lang="ru-RU" sz="1600" dirty="0"/>
        </a:p>
      </dgm:t>
    </dgm:pt>
    <dgm:pt modelId="{FE865CFD-97B9-45D5-A24E-612CE11518CF}" type="parTrans" cxnId="{4FE89575-41EF-4812-9A0E-1AC0EE4BBC30}">
      <dgm:prSet/>
      <dgm:spPr/>
      <dgm:t>
        <a:bodyPr/>
        <a:lstStyle/>
        <a:p>
          <a:endParaRPr lang="ru-RU"/>
        </a:p>
      </dgm:t>
    </dgm:pt>
    <dgm:pt modelId="{AF538058-EAF7-463E-B53F-F7F9A42D367D}" type="sibTrans" cxnId="{4FE89575-41EF-4812-9A0E-1AC0EE4BBC30}">
      <dgm:prSet/>
      <dgm:spPr/>
      <dgm:t>
        <a:bodyPr/>
        <a:lstStyle/>
        <a:p>
          <a:endParaRPr lang="ru-RU"/>
        </a:p>
      </dgm:t>
    </dgm:pt>
    <dgm:pt modelId="{DB0B1F0E-CF53-4124-BAE4-4ECE3E0D5AF6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/>
            <a:t>Изучение личностных качеств</a:t>
          </a:r>
          <a:endParaRPr lang="ru-RU" dirty="0"/>
        </a:p>
      </dgm:t>
    </dgm:pt>
    <dgm:pt modelId="{98863016-7572-42F7-925F-5184EA45DB3D}" type="parTrans" cxnId="{F4CEB6A3-1749-4973-AEB7-47466CEF4E9E}">
      <dgm:prSet/>
      <dgm:spPr/>
      <dgm:t>
        <a:bodyPr/>
        <a:lstStyle/>
        <a:p>
          <a:endParaRPr lang="ru-RU"/>
        </a:p>
      </dgm:t>
    </dgm:pt>
    <dgm:pt modelId="{8760522B-C8E6-4800-A266-0B18B564C25F}" type="sibTrans" cxnId="{F4CEB6A3-1749-4973-AEB7-47466CEF4E9E}">
      <dgm:prSet/>
      <dgm:spPr/>
      <dgm:t>
        <a:bodyPr/>
        <a:lstStyle/>
        <a:p>
          <a:endParaRPr lang="ru-RU"/>
        </a:p>
      </dgm:t>
    </dgm:pt>
    <dgm:pt modelId="{436509BC-0E38-4539-B7D8-82800A0351EC}">
      <dgm:prSet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dirty="0" smtClean="0"/>
            <a:t>Консультации с психологом</a:t>
          </a:r>
          <a:endParaRPr lang="ru-RU" dirty="0"/>
        </a:p>
      </dgm:t>
    </dgm:pt>
    <dgm:pt modelId="{553EB56A-4740-4573-8894-0890D895949C}" type="parTrans" cxnId="{5ED3D68E-1F7D-4569-AFBF-CF0812CC4DD8}">
      <dgm:prSet/>
      <dgm:spPr/>
      <dgm:t>
        <a:bodyPr/>
        <a:lstStyle/>
        <a:p>
          <a:endParaRPr lang="ru-RU"/>
        </a:p>
      </dgm:t>
    </dgm:pt>
    <dgm:pt modelId="{7504C281-E039-4EF9-A23D-09DCBBE619AA}" type="sibTrans" cxnId="{5ED3D68E-1F7D-4569-AFBF-CF0812CC4DD8}">
      <dgm:prSet/>
      <dgm:spPr/>
      <dgm:t>
        <a:bodyPr/>
        <a:lstStyle/>
        <a:p>
          <a:endParaRPr lang="ru-RU"/>
        </a:p>
      </dgm:t>
    </dgm:pt>
    <dgm:pt modelId="{C9955A14-9FE6-4D8F-9A1F-D98FFA6A94EC}">
      <dgm:prSet phldrT="[Текст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1800" dirty="0" smtClean="0"/>
            <a:t>Мастер-классы, проводимые преподавателями и студентами многопрофильного техникума</a:t>
          </a:r>
          <a:endParaRPr lang="ru-RU" sz="1800" dirty="0"/>
        </a:p>
      </dgm:t>
    </dgm:pt>
    <dgm:pt modelId="{B7864385-E127-4F49-A34B-137B3D452E2F}" type="parTrans" cxnId="{C4464ECC-7438-4EBF-BD2F-ED4301BB5A41}">
      <dgm:prSet/>
      <dgm:spPr/>
      <dgm:t>
        <a:bodyPr/>
        <a:lstStyle/>
        <a:p>
          <a:endParaRPr lang="ru-RU"/>
        </a:p>
      </dgm:t>
    </dgm:pt>
    <dgm:pt modelId="{A81ED6EC-5205-4A54-9161-1E59491C4879}" type="sibTrans" cxnId="{C4464ECC-7438-4EBF-BD2F-ED4301BB5A41}">
      <dgm:prSet/>
      <dgm:spPr/>
      <dgm:t>
        <a:bodyPr/>
        <a:lstStyle/>
        <a:p>
          <a:endParaRPr lang="ru-RU"/>
        </a:p>
      </dgm:t>
    </dgm:pt>
    <dgm:pt modelId="{3261DBFE-9486-4DAD-B9BE-D96174BDCDF8}">
      <dgm:prSet phldrT="[Текст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1800" dirty="0" smtClean="0"/>
            <a:t>Мастер-классы, проводимые специалистами предприятий</a:t>
          </a:r>
          <a:endParaRPr lang="ru-RU" sz="1800" dirty="0"/>
        </a:p>
      </dgm:t>
    </dgm:pt>
    <dgm:pt modelId="{8B9C3945-3A83-475B-A13E-A90808230A10}" type="parTrans" cxnId="{7143A895-3BC0-435A-9F94-FEB7862E5A3A}">
      <dgm:prSet/>
      <dgm:spPr/>
      <dgm:t>
        <a:bodyPr/>
        <a:lstStyle/>
        <a:p>
          <a:endParaRPr lang="ru-RU"/>
        </a:p>
      </dgm:t>
    </dgm:pt>
    <dgm:pt modelId="{E13CB39D-9B46-4214-8282-11907FE0FAB9}" type="sibTrans" cxnId="{7143A895-3BC0-435A-9F94-FEB7862E5A3A}">
      <dgm:prSet/>
      <dgm:spPr/>
      <dgm:t>
        <a:bodyPr/>
        <a:lstStyle/>
        <a:p>
          <a:endParaRPr lang="ru-RU"/>
        </a:p>
      </dgm:t>
    </dgm:pt>
    <dgm:pt modelId="{34C425B5-8BBB-4B9F-8826-935DE7FC8E4C}">
      <dgm:prSet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endParaRPr lang="ru-RU" dirty="0"/>
        </a:p>
      </dgm:t>
    </dgm:pt>
    <dgm:pt modelId="{9E0A4EA1-E5E8-443E-8ED1-756E6618A533}" type="parTrans" cxnId="{68844116-4D24-4A63-8F30-9860C0E8DF93}">
      <dgm:prSet/>
      <dgm:spPr/>
      <dgm:t>
        <a:bodyPr/>
        <a:lstStyle/>
        <a:p>
          <a:endParaRPr lang="ru-RU"/>
        </a:p>
      </dgm:t>
    </dgm:pt>
    <dgm:pt modelId="{FBB40C56-B20C-48C8-8140-784FB35072A0}" type="sibTrans" cxnId="{68844116-4D24-4A63-8F30-9860C0E8DF93}">
      <dgm:prSet/>
      <dgm:spPr/>
      <dgm:t>
        <a:bodyPr/>
        <a:lstStyle/>
        <a:p>
          <a:endParaRPr lang="ru-RU"/>
        </a:p>
      </dgm:t>
    </dgm:pt>
    <dgm:pt modelId="{7521D50F-C919-4C44-8ACF-3562D7530B88}">
      <dgm:prSet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dirty="0" smtClean="0"/>
            <a:t>Индивидуальный образовательный маршрут</a:t>
          </a:r>
          <a:endParaRPr lang="ru-RU" dirty="0"/>
        </a:p>
      </dgm:t>
    </dgm:pt>
    <dgm:pt modelId="{96AC02DF-7AFC-4BF7-9ACB-834EF7ED7B04}" type="parTrans" cxnId="{3216C0C7-104E-4E7E-A007-FE020310B027}">
      <dgm:prSet/>
      <dgm:spPr/>
      <dgm:t>
        <a:bodyPr/>
        <a:lstStyle/>
        <a:p>
          <a:endParaRPr lang="ru-RU"/>
        </a:p>
      </dgm:t>
    </dgm:pt>
    <dgm:pt modelId="{CCB52929-D086-40C8-8FE4-7E0DC1FA3E63}" type="sibTrans" cxnId="{3216C0C7-104E-4E7E-A007-FE020310B027}">
      <dgm:prSet/>
      <dgm:spPr/>
      <dgm:t>
        <a:bodyPr/>
        <a:lstStyle/>
        <a:p>
          <a:endParaRPr lang="ru-RU"/>
        </a:p>
      </dgm:t>
    </dgm:pt>
    <dgm:pt modelId="{00E99B7B-EAFA-4A24-A46E-6459250601D4}" type="pres">
      <dgm:prSet presAssocID="{FB928B75-1063-40A1-BF8B-F26752C7A1C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1E7B0A-5FC6-4098-AE6F-BE5AD1350714}" type="pres">
      <dgm:prSet presAssocID="{AAE09654-C725-45D1-870A-153930C4685E}" presName="linNode" presStyleCnt="0"/>
      <dgm:spPr/>
    </dgm:pt>
    <dgm:pt modelId="{8C9AE4B4-F773-4455-94B1-13C9F93E7834}" type="pres">
      <dgm:prSet presAssocID="{AAE09654-C725-45D1-870A-153930C4685E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886AA4-D861-4F60-A8D0-8B5EEA754A89}" type="pres">
      <dgm:prSet presAssocID="{AAE09654-C725-45D1-870A-153930C4685E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120B5E-BCDF-4D4E-98D6-9B11DF126A5C}" type="pres">
      <dgm:prSet presAssocID="{9E7180DC-ECF0-448E-9D2C-9FD4F9F8787F}" presName="sp" presStyleCnt="0"/>
      <dgm:spPr/>
    </dgm:pt>
    <dgm:pt modelId="{D32F5679-BCA0-4FD9-A84B-4C9B7FF21622}" type="pres">
      <dgm:prSet presAssocID="{FAA99B00-6559-49AB-A1B8-F1D44C51B87C}" presName="linNode" presStyleCnt="0"/>
      <dgm:spPr/>
    </dgm:pt>
    <dgm:pt modelId="{5D115156-E9F4-42D9-A348-DFF26ACBC959}" type="pres">
      <dgm:prSet presAssocID="{FAA99B00-6559-49AB-A1B8-F1D44C51B87C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1D1769-ED2A-4922-B503-8D1E58DF643A}" type="pres">
      <dgm:prSet presAssocID="{FAA99B00-6559-49AB-A1B8-F1D44C51B87C}" presName="descendantText" presStyleLbl="alignAccFollowNode1" presStyleIdx="1" presStyleCnt="4" custScaleY="1427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C2562E-E92C-4FA6-B4E5-5D311F181B5D}" type="pres">
      <dgm:prSet presAssocID="{36E64F03-F8F3-47AC-AB69-3E183043855F}" presName="sp" presStyleCnt="0"/>
      <dgm:spPr/>
    </dgm:pt>
    <dgm:pt modelId="{540A7822-68E4-461C-B89D-2203EF7C7409}" type="pres">
      <dgm:prSet presAssocID="{9828E0DC-7101-471F-8FD2-F34CF8D3DF6B}" presName="linNode" presStyleCnt="0"/>
      <dgm:spPr/>
    </dgm:pt>
    <dgm:pt modelId="{802475B8-1923-4E75-A324-5D9AAA490FC4}" type="pres">
      <dgm:prSet presAssocID="{9828E0DC-7101-471F-8FD2-F34CF8D3DF6B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31EFF1-F9BC-4D12-AA4D-BA5C497E5FCE}" type="pres">
      <dgm:prSet presAssocID="{9828E0DC-7101-471F-8FD2-F34CF8D3DF6B}" presName="descendantText" presStyleLbl="alignAccFollowNode1" presStyleIdx="2" presStyleCnt="4" custScaleY="158342" custLinFactNeighborX="-1271" custLinFactNeighborY="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9617D6-10D1-4A3E-A950-D2032E43434A}" type="pres">
      <dgm:prSet presAssocID="{7053FEBD-B56E-4D03-A3B0-5CF90B4F9EEC}" presName="sp" presStyleCnt="0"/>
      <dgm:spPr/>
    </dgm:pt>
    <dgm:pt modelId="{C0F97390-B2AA-4130-809A-288084C00D58}" type="pres">
      <dgm:prSet presAssocID="{DB0B1F0E-CF53-4124-BAE4-4ECE3E0D5AF6}" presName="linNode" presStyleCnt="0"/>
      <dgm:spPr/>
    </dgm:pt>
    <dgm:pt modelId="{FE68ED55-3952-4681-92F0-EFA6553B3C44}" type="pres">
      <dgm:prSet presAssocID="{DB0B1F0E-CF53-4124-BAE4-4ECE3E0D5AF6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3E566E-997A-4269-923E-3B937317EF2C}" type="pres">
      <dgm:prSet presAssocID="{DB0B1F0E-CF53-4124-BAE4-4ECE3E0D5AF6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1A0135-8338-4C93-AAF8-11D7C77B971A}" srcId="{FAA99B00-6559-49AB-A1B8-F1D44C51B87C}" destId="{F9974214-477A-4A73-B073-A9D7601F64A4}" srcOrd="0" destOrd="0" parTransId="{B2A0CECA-6777-44B2-81E5-AC444D5E2803}" sibTransId="{828EFF29-7B8F-4B58-9217-FA736C7C0185}"/>
    <dgm:cxn modelId="{6D7FE9B2-0D5F-4494-8B23-CB9D9AE2E596}" srcId="{AAE09654-C725-45D1-870A-153930C4685E}" destId="{CAA2A1B1-E32A-4A67-BE1C-63C7A1C59CE0}" srcOrd="1" destOrd="0" parTransId="{6FF92BB6-3015-4BBC-96DB-70534F13EA2E}" sibTransId="{A0CF52D8-F439-4D50-840B-00FFE666A5AB}"/>
    <dgm:cxn modelId="{1980B9E1-3BCE-437E-B699-9774A2E2B54A}" srcId="{AAE09654-C725-45D1-870A-153930C4685E}" destId="{2E46D028-0BCA-4C9E-8AB5-C8B9BE2205E9}" srcOrd="0" destOrd="0" parTransId="{B556DE3A-EC70-4326-AF38-75F453B4F832}" sibTransId="{A979C54B-70F6-49C4-A29A-2353DB35109E}"/>
    <dgm:cxn modelId="{1A26156C-993D-4830-A1B2-5E9EAAF3EF05}" type="presOf" srcId="{34C425B5-8BBB-4B9F-8826-935DE7FC8E4C}" destId="{F33E566E-997A-4269-923E-3B937317EF2C}" srcOrd="0" destOrd="2" presId="urn:microsoft.com/office/officeart/2005/8/layout/vList5"/>
    <dgm:cxn modelId="{9375FB50-F5A5-4EB5-AF04-976F5C4A7EFF}" type="presOf" srcId="{2CE4653F-6C32-4CD6-B12F-95E552523332}" destId="{951D1769-ED2A-4922-B503-8D1E58DF643A}" srcOrd="0" destOrd="3" presId="urn:microsoft.com/office/officeart/2005/8/layout/vList5"/>
    <dgm:cxn modelId="{C4464ECC-7438-4EBF-BD2F-ED4301BB5A41}" srcId="{9828E0DC-7101-471F-8FD2-F34CF8D3DF6B}" destId="{C9955A14-9FE6-4D8F-9A1F-D98FFA6A94EC}" srcOrd="1" destOrd="0" parTransId="{B7864385-E127-4F49-A34B-137B3D452E2F}" sibTransId="{A81ED6EC-5205-4A54-9161-1E59491C4879}"/>
    <dgm:cxn modelId="{BE079520-28A2-440C-9B7C-94800F29CD3F}" type="presOf" srcId="{E00B52C0-4F57-4E15-8AC3-424EF57F9179}" destId="{B531EFF1-F9BC-4D12-AA4D-BA5C497E5FCE}" srcOrd="0" destOrd="0" presId="urn:microsoft.com/office/officeart/2005/8/layout/vList5"/>
    <dgm:cxn modelId="{68844116-4D24-4A63-8F30-9860C0E8DF93}" srcId="{DB0B1F0E-CF53-4124-BAE4-4ECE3E0D5AF6}" destId="{34C425B5-8BBB-4B9F-8826-935DE7FC8E4C}" srcOrd="2" destOrd="0" parTransId="{9E0A4EA1-E5E8-443E-8ED1-756E6618A533}" sibTransId="{FBB40C56-B20C-48C8-8140-784FB35072A0}"/>
    <dgm:cxn modelId="{4FE89575-41EF-4812-9A0E-1AC0EE4BBC30}" srcId="{FAA99B00-6559-49AB-A1B8-F1D44C51B87C}" destId="{2CE4653F-6C32-4CD6-B12F-95E552523332}" srcOrd="3" destOrd="0" parTransId="{FE865CFD-97B9-45D5-A24E-612CE11518CF}" sibTransId="{AF538058-EAF7-463E-B53F-F7F9A42D367D}"/>
    <dgm:cxn modelId="{18B3170A-E5B5-4AA9-B5E3-3A0EF4120DD8}" type="presOf" srcId="{FB928B75-1063-40A1-BF8B-F26752C7A1C5}" destId="{00E99B7B-EAFA-4A24-A46E-6459250601D4}" srcOrd="0" destOrd="0" presId="urn:microsoft.com/office/officeart/2005/8/layout/vList5"/>
    <dgm:cxn modelId="{057EBE38-4235-4208-AE73-55F8A3179B7C}" srcId="{FAA99B00-6559-49AB-A1B8-F1D44C51B87C}" destId="{CBEBA3C8-FC26-4ADE-BCEE-C24C97CBCA83}" srcOrd="1" destOrd="0" parTransId="{BE285ADD-C65E-41F9-9426-B1143376F9ED}" sibTransId="{E3FD5B2F-9005-4576-868F-6E5F61C8B60B}"/>
    <dgm:cxn modelId="{8BBBA309-7A0D-4054-9E70-123B31A621F6}" type="presOf" srcId="{FAA99B00-6559-49AB-A1B8-F1D44C51B87C}" destId="{5D115156-E9F4-42D9-A348-DFF26ACBC959}" srcOrd="0" destOrd="0" presId="urn:microsoft.com/office/officeart/2005/8/layout/vList5"/>
    <dgm:cxn modelId="{F7715E82-B82C-4054-B411-6D7CEA4C2452}" type="presOf" srcId="{436509BC-0E38-4539-B7D8-82800A0351EC}" destId="{F33E566E-997A-4269-923E-3B937317EF2C}" srcOrd="0" destOrd="0" presId="urn:microsoft.com/office/officeart/2005/8/layout/vList5"/>
    <dgm:cxn modelId="{5ED3D68E-1F7D-4569-AFBF-CF0812CC4DD8}" srcId="{DB0B1F0E-CF53-4124-BAE4-4ECE3E0D5AF6}" destId="{436509BC-0E38-4539-B7D8-82800A0351EC}" srcOrd="0" destOrd="0" parTransId="{553EB56A-4740-4573-8894-0890D895949C}" sibTransId="{7504C281-E039-4EF9-A23D-09DCBBE619AA}"/>
    <dgm:cxn modelId="{439545FB-3D68-44EF-8818-95CFBA125A4E}" srcId="{FB928B75-1063-40A1-BF8B-F26752C7A1C5}" destId="{FAA99B00-6559-49AB-A1B8-F1D44C51B87C}" srcOrd="1" destOrd="0" parTransId="{AB739C6F-6051-464D-9BD9-80BC2B5B7184}" sibTransId="{36E64F03-F8F3-47AC-AB69-3E183043855F}"/>
    <dgm:cxn modelId="{61152582-C883-40B5-AC8A-5291EA412BAC}" type="presOf" srcId="{40922177-B4F4-423C-9562-F3A5759EAF84}" destId="{92886AA4-D861-4F60-A8D0-8B5EEA754A89}" srcOrd="0" destOrd="2" presId="urn:microsoft.com/office/officeart/2005/8/layout/vList5"/>
    <dgm:cxn modelId="{5E60419A-496D-45E6-9C61-CC3D9A678ED2}" type="presOf" srcId="{CBEBA3C8-FC26-4ADE-BCEE-C24C97CBCA83}" destId="{951D1769-ED2A-4922-B503-8D1E58DF643A}" srcOrd="0" destOrd="1" presId="urn:microsoft.com/office/officeart/2005/8/layout/vList5"/>
    <dgm:cxn modelId="{A56372F5-CA72-49DC-A47C-55DD85FF5F5C}" type="presOf" srcId="{9EAD9204-22B3-4F1B-BF90-50C55B0F9E37}" destId="{951D1769-ED2A-4922-B503-8D1E58DF643A}" srcOrd="0" destOrd="2" presId="urn:microsoft.com/office/officeart/2005/8/layout/vList5"/>
    <dgm:cxn modelId="{B210211F-1CF0-4150-9F14-9D941334ECE6}" type="presOf" srcId="{9828E0DC-7101-471F-8FD2-F34CF8D3DF6B}" destId="{802475B8-1923-4E75-A324-5D9AAA490FC4}" srcOrd="0" destOrd="0" presId="urn:microsoft.com/office/officeart/2005/8/layout/vList5"/>
    <dgm:cxn modelId="{F4CEB6A3-1749-4973-AEB7-47466CEF4E9E}" srcId="{FB928B75-1063-40A1-BF8B-F26752C7A1C5}" destId="{DB0B1F0E-CF53-4124-BAE4-4ECE3E0D5AF6}" srcOrd="3" destOrd="0" parTransId="{98863016-7572-42F7-925F-5184EA45DB3D}" sibTransId="{8760522B-C8E6-4800-A266-0B18B564C25F}"/>
    <dgm:cxn modelId="{D111413A-1B3C-463E-9B12-121D57B10C0C}" type="presOf" srcId="{AAE09654-C725-45D1-870A-153930C4685E}" destId="{8C9AE4B4-F773-4455-94B1-13C9F93E7834}" srcOrd="0" destOrd="0" presId="urn:microsoft.com/office/officeart/2005/8/layout/vList5"/>
    <dgm:cxn modelId="{38C64D41-948D-4AAD-A042-2AD2E23C634A}" type="presOf" srcId="{C9955A14-9FE6-4D8F-9A1F-D98FFA6A94EC}" destId="{B531EFF1-F9BC-4D12-AA4D-BA5C497E5FCE}" srcOrd="0" destOrd="1" presId="urn:microsoft.com/office/officeart/2005/8/layout/vList5"/>
    <dgm:cxn modelId="{270C5D8D-7B45-4D7E-853A-F7D4E09A0D0C}" srcId="{AAE09654-C725-45D1-870A-153930C4685E}" destId="{40922177-B4F4-423C-9562-F3A5759EAF84}" srcOrd="2" destOrd="0" parTransId="{9EB72DF2-1504-4C16-8ECB-E0355CE18844}" sibTransId="{DCB436E8-00D1-4074-B9DA-3AB462B853AB}"/>
    <dgm:cxn modelId="{E009916A-FA03-4B9A-8E6B-FF8A55141F6F}" srcId="{FAA99B00-6559-49AB-A1B8-F1D44C51B87C}" destId="{9EAD9204-22B3-4F1B-BF90-50C55B0F9E37}" srcOrd="2" destOrd="0" parTransId="{E0092F35-CD5A-4A1A-A22B-D31EC3380D13}" sibTransId="{1B17A4D9-6FB4-4F58-8918-EB70BB341F30}"/>
    <dgm:cxn modelId="{07101CEE-C5FC-4AF7-BD65-16F3E83B9100}" type="presOf" srcId="{7521D50F-C919-4C44-8ACF-3562D7530B88}" destId="{F33E566E-997A-4269-923E-3B937317EF2C}" srcOrd="0" destOrd="1" presId="urn:microsoft.com/office/officeart/2005/8/layout/vList5"/>
    <dgm:cxn modelId="{06DA679F-6A60-4699-914E-B0B06E6F77DD}" type="presOf" srcId="{2E46D028-0BCA-4C9E-8AB5-C8B9BE2205E9}" destId="{92886AA4-D861-4F60-A8D0-8B5EEA754A89}" srcOrd="0" destOrd="0" presId="urn:microsoft.com/office/officeart/2005/8/layout/vList5"/>
    <dgm:cxn modelId="{745F0898-5DE1-4774-85F4-A94B4F052291}" type="presOf" srcId="{CAA2A1B1-E32A-4A67-BE1C-63C7A1C59CE0}" destId="{92886AA4-D861-4F60-A8D0-8B5EEA754A89}" srcOrd="0" destOrd="1" presId="urn:microsoft.com/office/officeart/2005/8/layout/vList5"/>
    <dgm:cxn modelId="{50CA2DBC-6A1E-418B-9311-360B13035234}" type="presOf" srcId="{DB0B1F0E-CF53-4124-BAE4-4ECE3E0D5AF6}" destId="{FE68ED55-3952-4681-92F0-EFA6553B3C44}" srcOrd="0" destOrd="0" presId="urn:microsoft.com/office/officeart/2005/8/layout/vList5"/>
    <dgm:cxn modelId="{001E51F8-B6BE-4C15-9955-A2F5FB01281C}" type="presOf" srcId="{3261DBFE-9486-4DAD-B9BE-D96174BDCDF8}" destId="{B531EFF1-F9BC-4D12-AA4D-BA5C497E5FCE}" srcOrd="0" destOrd="2" presId="urn:microsoft.com/office/officeart/2005/8/layout/vList5"/>
    <dgm:cxn modelId="{F53726EF-4C19-4190-9D53-956628F841BE}" srcId="{FB928B75-1063-40A1-BF8B-F26752C7A1C5}" destId="{AAE09654-C725-45D1-870A-153930C4685E}" srcOrd="0" destOrd="0" parTransId="{7DBC1F4F-7B17-425B-9981-69E276DEE6EE}" sibTransId="{9E7180DC-ECF0-448E-9D2C-9FD4F9F8787F}"/>
    <dgm:cxn modelId="{3216C0C7-104E-4E7E-A007-FE020310B027}" srcId="{DB0B1F0E-CF53-4124-BAE4-4ECE3E0D5AF6}" destId="{7521D50F-C919-4C44-8ACF-3562D7530B88}" srcOrd="1" destOrd="0" parTransId="{96AC02DF-7AFC-4BF7-9ACB-834EF7ED7B04}" sibTransId="{CCB52929-D086-40C8-8FE4-7E0DC1FA3E63}"/>
    <dgm:cxn modelId="{FDB1D57A-EBFC-4E8D-8101-8A9FA089859C}" srcId="{FB928B75-1063-40A1-BF8B-F26752C7A1C5}" destId="{9828E0DC-7101-471F-8FD2-F34CF8D3DF6B}" srcOrd="2" destOrd="0" parTransId="{1C31A1F3-7A63-48D7-9E20-0E41B9F33820}" sibTransId="{7053FEBD-B56E-4D03-A3B0-5CF90B4F9EEC}"/>
    <dgm:cxn modelId="{47DD4656-1B1E-4BEF-AE7C-C8AF6F6B5641}" srcId="{9828E0DC-7101-471F-8FD2-F34CF8D3DF6B}" destId="{E00B52C0-4F57-4E15-8AC3-424EF57F9179}" srcOrd="0" destOrd="0" parTransId="{705CB0DF-77C3-4593-8165-6E394753A852}" sibTransId="{130656CC-79C1-497E-A496-29C14C6EFAA2}"/>
    <dgm:cxn modelId="{C55B0670-0634-486F-975C-85AD647DA029}" type="presOf" srcId="{F9974214-477A-4A73-B073-A9D7601F64A4}" destId="{951D1769-ED2A-4922-B503-8D1E58DF643A}" srcOrd="0" destOrd="0" presId="urn:microsoft.com/office/officeart/2005/8/layout/vList5"/>
    <dgm:cxn modelId="{7143A895-3BC0-435A-9F94-FEB7862E5A3A}" srcId="{9828E0DC-7101-471F-8FD2-F34CF8D3DF6B}" destId="{3261DBFE-9486-4DAD-B9BE-D96174BDCDF8}" srcOrd="2" destOrd="0" parTransId="{8B9C3945-3A83-475B-A13E-A90808230A10}" sibTransId="{E13CB39D-9B46-4214-8282-11907FE0FAB9}"/>
    <dgm:cxn modelId="{70C69B7C-2F0D-4A26-855A-CBA225AE0AE8}" type="presParOf" srcId="{00E99B7B-EAFA-4A24-A46E-6459250601D4}" destId="{DB1E7B0A-5FC6-4098-AE6F-BE5AD1350714}" srcOrd="0" destOrd="0" presId="urn:microsoft.com/office/officeart/2005/8/layout/vList5"/>
    <dgm:cxn modelId="{611E18C5-1430-4941-9A8C-B3A757AE4F61}" type="presParOf" srcId="{DB1E7B0A-5FC6-4098-AE6F-BE5AD1350714}" destId="{8C9AE4B4-F773-4455-94B1-13C9F93E7834}" srcOrd="0" destOrd="0" presId="urn:microsoft.com/office/officeart/2005/8/layout/vList5"/>
    <dgm:cxn modelId="{E1116E61-E991-45E7-8624-4363D5E5EE19}" type="presParOf" srcId="{DB1E7B0A-5FC6-4098-AE6F-BE5AD1350714}" destId="{92886AA4-D861-4F60-A8D0-8B5EEA754A89}" srcOrd="1" destOrd="0" presId="urn:microsoft.com/office/officeart/2005/8/layout/vList5"/>
    <dgm:cxn modelId="{1DAD028C-7FC3-4B67-B747-3536A84EB3DB}" type="presParOf" srcId="{00E99B7B-EAFA-4A24-A46E-6459250601D4}" destId="{9C120B5E-BCDF-4D4E-98D6-9B11DF126A5C}" srcOrd="1" destOrd="0" presId="urn:microsoft.com/office/officeart/2005/8/layout/vList5"/>
    <dgm:cxn modelId="{E3D4CED4-9E45-48BA-BBD1-4AEB04D16994}" type="presParOf" srcId="{00E99B7B-EAFA-4A24-A46E-6459250601D4}" destId="{D32F5679-BCA0-4FD9-A84B-4C9B7FF21622}" srcOrd="2" destOrd="0" presId="urn:microsoft.com/office/officeart/2005/8/layout/vList5"/>
    <dgm:cxn modelId="{E331840A-C3EA-4142-997E-BCAE9597BA86}" type="presParOf" srcId="{D32F5679-BCA0-4FD9-A84B-4C9B7FF21622}" destId="{5D115156-E9F4-42D9-A348-DFF26ACBC959}" srcOrd="0" destOrd="0" presId="urn:microsoft.com/office/officeart/2005/8/layout/vList5"/>
    <dgm:cxn modelId="{23F29770-4191-45A1-BC1D-882ACE7D314C}" type="presParOf" srcId="{D32F5679-BCA0-4FD9-A84B-4C9B7FF21622}" destId="{951D1769-ED2A-4922-B503-8D1E58DF643A}" srcOrd="1" destOrd="0" presId="urn:microsoft.com/office/officeart/2005/8/layout/vList5"/>
    <dgm:cxn modelId="{B15D9E71-144D-400D-B274-7824209D0F49}" type="presParOf" srcId="{00E99B7B-EAFA-4A24-A46E-6459250601D4}" destId="{51C2562E-E92C-4FA6-B4E5-5D311F181B5D}" srcOrd="3" destOrd="0" presId="urn:microsoft.com/office/officeart/2005/8/layout/vList5"/>
    <dgm:cxn modelId="{C711800F-2BCF-4F9B-A1A3-6E9AF01F3B09}" type="presParOf" srcId="{00E99B7B-EAFA-4A24-A46E-6459250601D4}" destId="{540A7822-68E4-461C-B89D-2203EF7C7409}" srcOrd="4" destOrd="0" presId="urn:microsoft.com/office/officeart/2005/8/layout/vList5"/>
    <dgm:cxn modelId="{983A5EF1-6AC4-4BEA-8DBE-7F9EEF8955D6}" type="presParOf" srcId="{540A7822-68E4-461C-B89D-2203EF7C7409}" destId="{802475B8-1923-4E75-A324-5D9AAA490FC4}" srcOrd="0" destOrd="0" presId="urn:microsoft.com/office/officeart/2005/8/layout/vList5"/>
    <dgm:cxn modelId="{DB29A4C4-F392-4243-A95A-CED3B1048F51}" type="presParOf" srcId="{540A7822-68E4-461C-B89D-2203EF7C7409}" destId="{B531EFF1-F9BC-4D12-AA4D-BA5C497E5FCE}" srcOrd="1" destOrd="0" presId="urn:microsoft.com/office/officeart/2005/8/layout/vList5"/>
    <dgm:cxn modelId="{7A27C1D0-A0C7-4D87-B3A4-CF697EE70541}" type="presParOf" srcId="{00E99B7B-EAFA-4A24-A46E-6459250601D4}" destId="{499617D6-10D1-4A3E-A950-D2032E43434A}" srcOrd="5" destOrd="0" presId="urn:microsoft.com/office/officeart/2005/8/layout/vList5"/>
    <dgm:cxn modelId="{43BC5EC9-B5FA-4944-AB72-9C27D8624962}" type="presParOf" srcId="{00E99B7B-EAFA-4A24-A46E-6459250601D4}" destId="{C0F97390-B2AA-4130-809A-288084C00D58}" srcOrd="6" destOrd="0" presId="urn:microsoft.com/office/officeart/2005/8/layout/vList5"/>
    <dgm:cxn modelId="{80738286-116C-40B8-9747-8E0CAAF7D323}" type="presParOf" srcId="{C0F97390-B2AA-4130-809A-288084C00D58}" destId="{FE68ED55-3952-4681-92F0-EFA6553B3C44}" srcOrd="0" destOrd="0" presId="urn:microsoft.com/office/officeart/2005/8/layout/vList5"/>
    <dgm:cxn modelId="{48B038FF-5110-4146-BE82-121336C22E65}" type="presParOf" srcId="{C0F97390-B2AA-4130-809A-288084C00D58}" destId="{F33E566E-997A-4269-923E-3B937317EF2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FB73E8-AAF0-49B4-93A0-6E4206B1634F}" type="doc">
      <dgm:prSet loTypeId="urn:microsoft.com/office/officeart/2005/8/layout/radial5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70AC873-9E74-4908-A60B-7BAC6A668BE7}">
      <dgm:prSet phldrT="[Текст]"/>
      <dgm:spPr/>
      <dgm:t>
        <a:bodyPr/>
        <a:lstStyle/>
        <a:p>
          <a:r>
            <a:rPr lang="ru-RU" dirty="0" smtClean="0"/>
            <a:t>САМО</a:t>
          </a:r>
          <a:endParaRPr lang="ru-RU" dirty="0"/>
        </a:p>
      </dgm:t>
    </dgm:pt>
    <dgm:pt modelId="{AAC002E8-304F-4A16-B50D-C4223A519E53}" type="parTrans" cxnId="{56AF82AD-BDF0-4ED9-8FCB-5026EEA7D8D2}">
      <dgm:prSet/>
      <dgm:spPr/>
      <dgm:t>
        <a:bodyPr/>
        <a:lstStyle/>
        <a:p>
          <a:endParaRPr lang="ru-RU"/>
        </a:p>
      </dgm:t>
    </dgm:pt>
    <dgm:pt modelId="{BE7A7655-B715-4866-BAAC-72D982C1A453}" type="sibTrans" cxnId="{56AF82AD-BDF0-4ED9-8FCB-5026EEA7D8D2}">
      <dgm:prSet/>
      <dgm:spPr/>
      <dgm:t>
        <a:bodyPr/>
        <a:lstStyle/>
        <a:p>
          <a:endParaRPr lang="ru-RU"/>
        </a:p>
      </dgm:t>
    </dgm:pt>
    <dgm:pt modelId="{865A3E55-15DB-4843-B6EB-4C2FA70E82BC}">
      <dgm:prSet phldrT="[Текст]"/>
      <dgm:spPr/>
      <dgm:t>
        <a:bodyPr/>
        <a:lstStyle/>
        <a:p>
          <a:r>
            <a:rPr lang="ru-RU" dirty="0" smtClean="0"/>
            <a:t>развитие</a:t>
          </a:r>
          <a:endParaRPr lang="ru-RU" dirty="0"/>
        </a:p>
      </dgm:t>
    </dgm:pt>
    <dgm:pt modelId="{389874EF-4CD1-45F4-9D05-721D7F867793}" type="parTrans" cxnId="{DEB9A37C-F879-4996-90B7-4C3F8A616306}">
      <dgm:prSet/>
      <dgm:spPr/>
      <dgm:t>
        <a:bodyPr/>
        <a:lstStyle/>
        <a:p>
          <a:endParaRPr lang="ru-RU"/>
        </a:p>
      </dgm:t>
    </dgm:pt>
    <dgm:pt modelId="{5F427CA2-DB14-4C44-AFD5-D073C520E9CC}" type="sibTrans" cxnId="{DEB9A37C-F879-4996-90B7-4C3F8A616306}">
      <dgm:prSet/>
      <dgm:spPr/>
      <dgm:t>
        <a:bodyPr/>
        <a:lstStyle/>
        <a:p>
          <a:endParaRPr lang="ru-RU"/>
        </a:p>
      </dgm:t>
    </dgm:pt>
    <dgm:pt modelId="{9F67A36F-2783-44AE-9DFD-32AAD1436FC2}">
      <dgm:prSet phldrT="[Текст]"/>
      <dgm:spPr/>
      <dgm:t>
        <a:bodyPr/>
        <a:lstStyle/>
        <a:p>
          <a:r>
            <a:rPr lang="ru-RU" dirty="0" smtClean="0"/>
            <a:t>сознание</a:t>
          </a:r>
          <a:endParaRPr lang="ru-RU" dirty="0"/>
        </a:p>
      </dgm:t>
    </dgm:pt>
    <dgm:pt modelId="{5019EA4C-5DC5-4E0A-84B7-1603DFC2FC63}" type="parTrans" cxnId="{28264234-5AC0-48D0-84B1-C1D65F41670E}">
      <dgm:prSet/>
      <dgm:spPr/>
      <dgm:t>
        <a:bodyPr/>
        <a:lstStyle/>
        <a:p>
          <a:endParaRPr lang="ru-RU"/>
        </a:p>
      </dgm:t>
    </dgm:pt>
    <dgm:pt modelId="{39F9CD05-E2DD-4C49-967E-085ABA823569}" type="sibTrans" cxnId="{28264234-5AC0-48D0-84B1-C1D65F41670E}">
      <dgm:prSet/>
      <dgm:spPr/>
      <dgm:t>
        <a:bodyPr/>
        <a:lstStyle/>
        <a:p>
          <a:endParaRPr lang="ru-RU"/>
        </a:p>
      </dgm:t>
    </dgm:pt>
    <dgm:pt modelId="{0D093803-F9D2-4BC8-9B38-805763077240}">
      <dgm:prSet phldrT="[Текст]"/>
      <dgm:spPr/>
      <dgm:t>
        <a:bodyPr/>
        <a:lstStyle/>
        <a:p>
          <a:r>
            <a:rPr lang="ru-RU" dirty="0" smtClean="0"/>
            <a:t>реализация</a:t>
          </a:r>
          <a:endParaRPr lang="ru-RU" dirty="0"/>
        </a:p>
      </dgm:t>
    </dgm:pt>
    <dgm:pt modelId="{C4CFC3A7-A791-4D30-9BAC-D6A926FED5FF}" type="parTrans" cxnId="{B42DDCAF-EFF4-41DF-BD61-0C54BC82A769}">
      <dgm:prSet/>
      <dgm:spPr/>
      <dgm:t>
        <a:bodyPr/>
        <a:lstStyle/>
        <a:p>
          <a:endParaRPr lang="ru-RU"/>
        </a:p>
      </dgm:t>
    </dgm:pt>
    <dgm:pt modelId="{FD79A4AC-7ED7-4148-B204-3ABE8C718F5C}" type="sibTrans" cxnId="{B42DDCAF-EFF4-41DF-BD61-0C54BC82A769}">
      <dgm:prSet/>
      <dgm:spPr/>
      <dgm:t>
        <a:bodyPr/>
        <a:lstStyle/>
        <a:p>
          <a:endParaRPr lang="ru-RU"/>
        </a:p>
      </dgm:t>
    </dgm:pt>
    <dgm:pt modelId="{71673EC9-9442-444B-A3B4-840F60BA708A}">
      <dgm:prSet phldrT="[Текст]"/>
      <dgm:spPr/>
      <dgm:t>
        <a:bodyPr/>
        <a:lstStyle/>
        <a:p>
          <a:r>
            <a:rPr lang="ru-RU" dirty="0" smtClean="0"/>
            <a:t>выражение</a:t>
          </a:r>
          <a:endParaRPr lang="ru-RU" dirty="0"/>
        </a:p>
      </dgm:t>
    </dgm:pt>
    <dgm:pt modelId="{A760B34E-7F5C-4EB2-9144-1D1DF2A7341A}" type="parTrans" cxnId="{C4B84D6B-3E65-47DD-9FE4-A79333E8CC91}">
      <dgm:prSet/>
      <dgm:spPr/>
      <dgm:t>
        <a:bodyPr/>
        <a:lstStyle/>
        <a:p>
          <a:endParaRPr lang="ru-RU"/>
        </a:p>
      </dgm:t>
    </dgm:pt>
    <dgm:pt modelId="{08E8470B-0EE7-437E-8C68-A83FAD6C2BB9}" type="sibTrans" cxnId="{C4B84D6B-3E65-47DD-9FE4-A79333E8CC91}">
      <dgm:prSet/>
      <dgm:spPr/>
      <dgm:t>
        <a:bodyPr/>
        <a:lstStyle/>
        <a:p>
          <a:endParaRPr lang="ru-RU"/>
        </a:p>
      </dgm:t>
    </dgm:pt>
    <dgm:pt modelId="{20246D29-EC43-40CD-9AE0-FDEC7985A264}">
      <dgm:prSet/>
      <dgm:spPr/>
      <dgm:t>
        <a:bodyPr/>
        <a:lstStyle/>
        <a:p>
          <a:r>
            <a:rPr lang="ru-RU" dirty="0" smtClean="0"/>
            <a:t>утверждение</a:t>
          </a:r>
          <a:endParaRPr lang="ru-RU" dirty="0"/>
        </a:p>
      </dgm:t>
    </dgm:pt>
    <dgm:pt modelId="{C3FA887A-43F9-41E6-9072-C976775336A8}" type="parTrans" cxnId="{97DE6ACC-464E-4017-9F7A-E5F2E6CA918F}">
      <dgm:prSet/>
      <dgm:spPr/>
      <dgm:t>
        <a:bodyPr/>
        <a:lstStyle/>
        <a:p>
          <a:endParaRPr lang="ru-RU"/>
        </a:p>
      </dgm:t>
    </dgm:pt>
    <dgm:pt modelId="{DA5FD1DD-68DA-4075-AD97-134490F2C2EA}" type="sibTrans" cxnId="{97DE6ACC-464E-4017-9F7A-E5F2E6CA918F}">
      <dgm:prSet/>
      <dgm:spPr/>
      <dgm:t>
        <a:bodyPr/>
        <a:lstStyle/>
        <a:p>
          <a:endParaRPr lang="ru-RU"/>
        </a:p>
      </dgm:t>
    </dgm:pt>
    <dgm:pt modelId="{59B26A34-94E5-499C-860B-F564D8CB80FC}">
      <dgm:prSet/>
      <dgm:spPr/>
      <dgm:t>
        <a:bodyPr/>
        <a:lstStyle/>
        <a:p>
          <a:r>
            <a:rPr lang="ru-RU" dirty="0" smtClean="0"/>
            <a:t>определение</a:t>
          </a:r>
          <a:endParaRPr lang="ru-RU" dirty="0"/>
        </a:p>
      </dgm:t>
    </dgm:pt>
    <dgm:pt modelId="{53F76C9F-44A4-4824-A763-41A29CF8CBCF}" type="parTrans" cxnId="{0D65CD00-90A8-47CF-ADBF-F7B8DE0D9190}">
      <dgm:prSet/>
      <dgm:spPr/>
      <dgm:t>
        <a:bodyPr/>
        <a:lstStyle/>
        <a:p>
          <a:endParaRPr lang="ru-RU"/>
        </a:p>
      </dgm:t>
    </dgm:pt>
    <dgm:pt modelId="{99169185-962A-4FFD-B48D-87A1EB17723C}" type="sibTrans" cxnId="{0D65CD00-90A8-47CF-ADBF-F7B8DE0D9190}">
      <dgm:prSet/>
      <dgm:spPr/>
      <dgm:t>
        <a:bodyPr/>
        <a:lstStyle/>
        <a:p>
          <a:endParaRPr lang="ru-RU"/>
        </a:p>
      </dgm:t>
    </dgm:pt>
    <dgm:pt modelId="{7B287778-F093-4C60-986A-E14691B3D0C4}">
      <dgm:prSet/>
      <dgm:spPr/>
      <dgm:t>
        <a:bodyPr/>
        <a:lstStyle/>
        <a:p>
          <a:r>
            <a:rPr lang="ru-RU" dirty="0" smtClean="0"/>
            <a:t>регуляция</a:t>
          </a:r>
          <a:endParaRPr lang="ru-RU" dirty="0"/>
        </a:p>
      </dgm:t>
    </dgm:pt>
    <dgm:pt modelId="{9DFD678F-53FF-425E-9204-A012AF5BE96D}" type="parTrans" cxnId="{93AA2A5E-B5C9-47CC-BEB5-4D4FAF4E7F87}">
      <dgm:prSet/>
      <dgm:spPr/>
      <dgm:t>
        <a:bodyPr/>
        <a:lstStyle/>
        <a:p>
          <a:endParaRPr lang="ru-RU"/>
        </a:p>
      </dgm:t>
    </dgm:pt>
    <dgm:pt modelId="{8CAE7992-AE1F-4C23-AB03-B115EF92A7C6}" type="sibTrans" cxnId="{93AA2A5E-B5C9-47CC-BEB5-4D4FAF4E7F87}">
      <dgm:prSet/>
      <dgm:spPr/>
      <dgm:t>
        <a:bodyPr/>
        <a:lstStyle/>
        <a:p>
          <a:endParaRPr lang="ru-RU"/>
        </a:p>
      </dgm:t>
    </dgm:pt>
    <dgm:pt modelId="{395E1981-44B4-40DA-B3BE-2537B3707CDA}">
      <dgm:prSet/>
      <dgm:spPr/>
      <dgm:t>
        <a:bodyPr/>
        <a:lstStyle/>
        <a:p>
          <a:r>
            <a:rPr lang="ru-RU" dirty="0" smtClean="0"/>
            <a:t>воспитание</a:t>
          </a:r>
          <a:endParaRPr lang="ru-RU" dirty="0"/>
        </a:p>
      </dgm:t>
    </dgm:pt>
    <dgm:pt modelId="{EA04C3D9-FE64-423F-ABBC-BD2358422C78}" type="parTrans" cxnId="{2D776E55-5ECE-438E-84AB-4BC95FFFA031}">
      <dgm:prSet/>
      <dgm:spPr/>
      <dgm:t>
        <a:bodyPr/>
        <a:lstStyle/>
        <a:p>
          <a:endParaRPr lang="ru-RU"/>
        </a:p>
      </dgm:t>
    </dgm:pt>
    <dgm:pt modelId="{8713FD3C-239B-4374-B01F-2442A4067A11}" type="sibTrans" cxnId="{2D776E55-5ECE-438E-84AB-4BC95FFFA031}">
      <dgm:prSet/>
      <dgm:spPr/>
      <dgm:t>
        <a:bodyPr/>
        <a:lstStyle/>
        <a:p>
          <a:endParaRPr lang="ru-RU"/>
        </a:p>
      </dgm:t>
    </dgm:pt>
    <dgm:pt modelId="{9DC9B621-B490-4B6B-9FA7-E2FAB2719AEB}">
      <dgm:prSet/>
      <dgm:spPr/>
      <dgm:t>
        <a:bodyPr/>
        <a:lstStyle/>
        <a:p>
          <a:r>
            <a:rPr lang="ru-RU" dirty="0" smtClean="0"/>
            <a:t>обучение</a:t>
          </a:r>
          <a:endParaRPr lang="ru-RU" dirty="0"/>
        </a:p>
      </dgm:t>
    </dgm:pt>
    <dgm:pt modelId="{784CB75F-A8C2-46F1-990D-4D966A65591E}" type="parTrans" cxnId="{81E85EDA-E279-4BDA-A7BE-B3D1D8AF802B}">
      <dgm:prSet/>
      <dgm:spPr/>
      <dgm:t>
        <a:bodyPr/>
        <a:lstStyle/>
        <a:p>
          <a:endParaRPr lang="ru-RU"/>
        </a:p>
      </dgm:t>
    </dgm:pt>
    <dgm:pt modelId="{7BA81145-34E2-4C44-BE18-910D8A50A0FF}" type="sibTrans" cxnId="{81E85EDA-E279-4BDA-A7BE-B3D1D8AF802B}">
      <dgm:prSet/>
      <dgm:spPr/>
      <dgm:t>
        <a:bodyPr/>
        <a:lstStyle/>
        <a:p>
          <a:endParaRPr lang="ru-RU"/>
        </a:p>
      </dgm:t>
    </dgm:pt>
    <dgm:pt modelId="{DEBC8BB8-BF72-43E5-961F-4C2A67903A21}" type="pres">
      <dgm:prSet presAssocID="{26FB73E8-AAF0-49B4-93A0-6E4206B1634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3E449A-9127-41AC-ACE8-1702CF7499FF}" type="pres">
      <dgm:prSet presAssocID="{070AC873-9E74-4908-A60B-7BAC6A668BE7}" presName="centerShape" presStyleLbl="node0" presStyleIdx="0" presStyleCnt="1"/>
      <dgm:spPr/>
      <dgm:t>
        <a:bodyPr/>
        <a:lstStyle/>
        <a:p>
          <a:endParaRPr lang="ru-RU"/>
        </a:p>
      </dgm:t>
    </dgm:pt>
    <dgm:pt modelId="{C798DD90-B29B-4F28-943A-6FBBC64EF0FE}" type="pres">
      <dgm:prSet presAssocID="{389874EF-4CD1-45F4-9D05-721D7F867793}" presName="parTrans" presStyleLbl="sibTrans2D1" presStyleIdx="0" presStyleCnt="9"/>
      <dgm:spPr/>
      <dgm:t>
        <a:bodyPr/>
        <a:lstStyle/>
        <a:p>
          <a:endParaRPr lang="ru-RU"/>
        </a:p>
      </dgm:t>
    </dgm:pt>
    <dgm:pt modelId="{06579CC3-05A2-4ACC-8ADD-F6024FA48000}" type="pres">
      <dgm:prSet presAssocID="{389874EF-4CD1-45F4-9D05-721D7F867793}" presName="connectorText" presStyleLbl="sibTrans2D1" presStyleIdx="0" presStyleCnt="9"/>
      <dgm:spPr/>
      <dgm:t>
        <a:bodyPr/>
        <a:lstStyle/>
        <a:p>
          <a:endParaRPr lang="ru-RU"/>
        </a:p>
      </dgm:t>
    </dgm:pt>
    <dgm:pt modelId="{4B293105-A2EA-4CC1-AC37-F1FDE482FFBA}" type="pres">
      <dgm:prSet presAssocID="{865A3E55-15DB-4843-B6EB-4C2FA70E82BC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040370-5855-4806-A641-8A46AEBFA7A5}" type="pres">
      <dgm:prSet presAssocID="{C3FA887A-43F9-41E6-9072-C976775336A8}" presName="parTrans" presStyleLbl="sibTrans2D1" presStyleIdx="1" presStyleCnt="9"/>
      <dgm:spPr/>
      <dgm:t>
        <a:bodyPr/>
        <a:lstStyle/>
        <a:p>
          <a:endParaRPr lang="ru-RU"/>
        </a:p>
      </dgm:t>
    </dgm:pt>
    <dgm:pt modelId="{BC231470-7FC3-4A0F-A267-2F5CE5286C11}" type="pres">
      <dgm:prSet presAssocID="{C3FA887A-43F9-41E6-9072-C976775336A8}" presName="connectorText" presStyleLbl="sibTrans2D1" presStyleIdx="1" presStyleCnt="9"/>
      <dgm:spPr/>
      <dgm:t>
        <a:bodyPr/>
        <a:lstStyle/>
        <a:p>
          <a:endParaRPr lang="ru-RU"/>
        </a:p>
      </dgm:t>
    </dgm:pt>
    <dgm:pt modelId="{AE02E7CE-F40B-4369-A6FD-9BBFBCF44EBD}" type="pres">
      <dgm:prSet presAssocID="{20246D29-EC43-40CD-9AE0-FDEC7985A264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37883D-6E0E-4A96-B9AF-DA9EF547C110}" type="pres">
      <dgm:prSet presAssocID="{53F76C9F-44A4-4824-A763-41A29CF8CBCF}" presName="parTrans" presStyleLbl="sibTrans2D1" presStyleIdx="2" presStyleCnt="9"/>
      <dgm:spPr/>
      <dgm:t>
        <a:bodyPr/>
        <a:lstStyle/>
        <a:p>
          <a:endParaRPr lang="ru-RU"/>
        </a:p>
      </dgm:t>
    </dgm:pt>
    <dgm:pt modelId="{C120C06D-F4D8-44E0-B59C-8C59B8F568DF}" type="pres">
      <dgm:prSet presAssocID="{53F76C9F-44A4-4824-A763-41A29CF8CBCF}" presName="connectorText" presStyleLbl="sibTrans2D1" presStyleIdx="2" presStyleCnt="9"/>
      <dgm:spPr/>
      <dgm:t>
        <a:bodyPr/>
        <a:lstStyle/>
        <a:p>
          <a:endParaRPr lang="ru-RU"/>
        </a:p>
      </dgm:t>
    </dgm:pt>
    <dgm:pt modelId="{A89EA72F-C87F-4F82-8760-79F2AF9C243C}" type="pres">
      <dgm:prSet presAssocID="{59B26A34-94E5-499C-860B-F564D8CB80F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77D686-B023-4E5D-8316-EDE6D1BC8718}" type="pres">
      <dgm:prSet presAssocID="{9DFD678F-53FF-425E-9204-A012AF5BE96D}" presName="parTrans" presStyleLbl="sibTrans2D1" presStyleIdx="3" presStyleCnt="9"/>
      <dgm:spPr/>
      <dgm:t>
        <a:bodyPr/>
        <a:lstStyle/>
        <a:p>
          <a:endParaRPr lang="ru-RU"/>
        </a:p>
      </dgm:t>
    </dgm:pt>
    <dgm:pt modelId="{A4877AD0-F01C-423C-8BDB-A3706FDE46A1}" type="pres">
      <dgm:prSet presAssocID="{9DFD678F-53FF-425E-9204-A012AF5BE96D}" presName="connectorText" presStyleLbl="sibTrans2D1" presStyleIdx="3" presStyleCnt="9"/>
      <dgm:spPr/>
      <dgm:t>
        <a:bodyPr/>
        <a:lstStyle/>
        <a:p>
          <a:endParaRPr lang="ru-RU"/>
        </a:p>
      </dgm:t>
    </dgm:pt>
    <dgm:pt modelId="{655EABCE-CC52-4DC2-A583-03AEAE3A77B7}" type="pres">
      <dgm:prSet presAssocID="{7B287778-F093-4C60-986A-E14691B3D0C4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BB4FCC-C12C-43B5-A311-5FE3B9F3C44A}" type="pres">
      <dgm:prSet presAssocID="{EA04C3D9-FE64-423F-ABBC-BD2358422C78}" presName="parTrans" presStyleLbl="sibTrans2D1" presStyleIdx="4" presStyleCnt="9"/>
      <dgm:spPr/>
      <dgm:t>
        <a:bodyPr/>
        <a:lstStyle/>
        <a:p>
          <a:endParaRPr lang="ru-RU"/>
        </a:p>
      </dgm:t>
    </dgm:pt>
    <dgm:pt modelId="{7D0D2AD3-870B-4572-AB1C-2E885969EA49}" type="pres">
      <dgm:prSet presAssocID="{EA04C3D9-FE64-423F-ABBC-BD2358422C78}" presName="connectorText" presStyleLbl="sibTrans2D1" presStyleIdx="4" presStyleCnt="9"/>
      <dgm:spPr/>
      <dgm:t>
        <a:bodyPr/>
        <a:lstStyle/>
        <a:p>
          <a:endParaRPr lang="ru-RU"/>
        </a:p>
      </dgm:t>
    </dgm:pt>
    <dgm:pt modelId="{7BC574C4-BE89-4BF5-9EEA-2AABE1BBE835}" type="pres">
      <dgm:prSet presAssocID="{395E1981-44B4-40DA-B3BE-2537B3707CDA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4A8C8F-74E2-4A63-AAD4-CD437E514806}" type="pres">
      <dgm:prSet presAssocID="{784CB75F-A8C2-46F1-990D-4D966A65591E}" presName="parTrans" presStyleLbl="sibTrans2D1" presStyleIdx="5" presStyleCnt="9"/>
      <dgm:spPr/>
      <dgm:t>
        <a:bodyPr/>
        <a:lstStyle/>
        <a:p>
          <a:endParaRPr lang="ru-RU"/>
        </a:p>
      </dgm:t>
    </dgm:pt>
    <dgm:pt modelId="{E84D7BF4-D15C-4C48-87E4-650536528D85}" type="pres">
      <dgm:prSet presAssocID="{784CB75F-A8C2-46F1-990D-4D966A65591E}" presName="connectorText" presStyleLbl="sibTrans2D1" presStyleIdx="5" presStyleCnt="9"/>
      <dgm:spPr/>
      <dgm:t>
        <a:bodyPr/>
        <a:lstStyle/>
        <a:p>
          <a:endParaRPr lang="ru-RU"/>
        </a:p>
      </dgm:t>
    </dgm:pt>
    <dgm:pt modelId="{1C3C92A7-DC98-4739-AF04-D803F631CC31}" type="pres">
      <dgm:prSet presAssocID="{9DC9B621-B490-4B6B-9FA7-E2FAB2719AEB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AC2174-44FE-4103-97B1-1FC2E0FAE470}" type="pres">
      <dgm:prSet presAssocID="{5019EA4C-5DC5-4E0A-84B7-1603DFC2FC63}" presName="parTrans" presStyleLbl="sibTrans2D1" presStyleIdx="6" presStyleCnt="9"/>
      <dgm:spPr/>
      <dgm:t>
        <a:bodyPr/>
        <a:lstStyle/>
        <a:p>
          <a:endParaRPr lang="ru-RU"/>
        </a:p>
      </dgm:t>
    </dgm:pt>
    <dgm:pt modelId="{541B8230-4550-480F-8014-C161048DA3C8}" type="pres">
      <dgm:prSet presAssocID="{5019EA4C-5DC5-4E0A-84B7-1603DFC2FC63}" presName="connectorText" presStyleLbl="sibTrans2D1" presStyleIdx="6" presStyleCnt="9"/>
      <dgm:spPr/>
      <dgm:t>
        <a:bodyPr/>
        <a:lstStyle/>
        <a:p>
          <a:endParaRPr lang="ru-RU"/>
        </a:p>
      </dgm:t>
    </dgm:pt>
    <dgm:pt modelId="{F9441A5F-CAF3-457C-A93F-FD4FFFB5DA20}" type="pres">
      <dgm:prSet presAssocID="{9F67A36F-2783-44AE-9DFD-32AAD1436FC2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8549A4-A5D6-4DE8-9B12-3EEEE9B5A5DA}" type="pres">
      <dgm:prSet presAssocID="{C4CFC3A7-A791-4D30-9BAC-D6A926FED5FF}" presName="parTrans" presStyleLbl="sibTrans2D1" presStyleIdx="7" presStyleCnt="9"/>
      <dgm:spPr/>
      <dgm:t>
        <a:bodyPr/>
        <a:lstStyle/>
        <a:p>
          <a:endParaRPr lang="ru-RU"/>
        </a:p>
      </dgm:t>
    </dgm:pt>
    <dgm:pt modelId="{8F886F91-FCF0-462A-92D7-2F79906264D4}" type="pres">
      <dgm:prSet presAssocID="{C4CFC3A7-A791-4D30-9BAC-D6A926FED5FF}" presName="connectorText" presStyleLbl="sibTrans2D1" presStyleIdx="7" presStyleCnt="9"/>
      <dgm:spPr/>
      <dgm:t>
        <a:bodyPr/>
        <a:lstStyle/>
        <a:p>
          <a:endParaRPr lang="ru-RU"/>
        </a:p>
      </dgm:t>
    </dgm:pt>
    <dgm:pt modelId="{64E0A6BD-0158-48A6-A274-B8D6B7FBF417}" type="pres">
      <dgm:prSet presAssocID="{0D093803-F9D2-4BC8-9B38-805763077240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22003F-998E-46B8-AB34-0B4016C5B8F6}" type="pres">
      <dgm:prSet presAssocID="{A760B34E-7F5C-4EB2-9144-1D1DF2A7341A}" presName="parTrans" presStyleLbl="sibTrans2D1" presStyleIdx="8" presStyleCnt="9"/>
      <dgm:spPr/>
      <dgm:t>
        <a:bodyPr/>
        <a:lstStyle/>
        <a:p>
          <a:endParaRPr lang="ru-RU"/>
        </a:p>
      </dgm:t>
    </dgm:pt>
    <dgm:pt modelId="{D974D259-FC4E-4DCA-9EB1-690BABC18608}" type="pres">
      <dgm:prSet presAssocID="{A760B34E-7F5C-4EB2-9144-1D1DF2A7341A}" presName="connectorText" presStyleLbl="sibTrans2D1" presStyleIdx="8" presStyleCnt="9"/>
      <dgm:spPr/>
      <dgm:t>
        <a:bodyPr/>
        <a:lstStyle/>
        <a:p>
          <a:endParaRPr lang="ru-RU"/>
        </a:p>
      </dgm:t>
    </dgm:pt>
    <dgm:pt modelId="{C2A37F62-50F2-4A97-AF31-AFAE0970A0E2}" type="pres">
      <dgm:prSet presAssocID="{71673EC9-9442-444B-A3B4-840F60BA708A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B84D6B-3E65-47DD-9FE4-A79333E8CC91}" srcId="{070AC873-9E74-4908-A60B-7BAC6A668BE7}" destId="{71673EC9-9442-444B-A3B4-840F60BA708A}" srcOrd="8" destOrd="0" parTransId="{A760B34E-7F5C-4EB2-9144-1D1DF2A7341A}" sibTransId="{08E8470B-0EE7-437E-8C68-A83FAD6C2BB9}"/>
    <dgm:cxn modelId="{93AA2A5E-B5C9-47CC-BEB5-4D4FAF4E7F87}" srcId="{070AC873-9E74-4908-A60B-7BAC6A668BE7}" destId="{7B287778-F093-4C60-986A-E14691B3D0C4}" srcOrd="3" destOrd="0" parTransId="{9DFD678F-53FF-425E-9204-A012AF5BE96D}" sibTransId="{8CAE7992-AE1F-4C23-AB03-B115EF92A7C6}"/>
    <dgm:cxn modelId="{0D65CD00-90A8-47CF-ADBF-F7B8DE0D9190}" srcId="{070AC873-9E74-4908-A60B-7BAC6A668BE7}" destId="{59B26A34-94E5-499C-860B-F564D8CB80FC}" srcOrd="2" destOrd="0" parTransId="{53F76C9F-44A4-4824-A763-41A29CF8CBCF}" sibTransId="{99169185-962A-4FFD-B48D-87A1EB17723C}"/>
    <dgm:cxn modelId="{06B5AE08-1448-42F8-855F-B607FFEEAF98}" type="presOf" srcId="{389874EF-4CD1-45F4-9D05-721D7F867793}" destId="{C798DD90-B29B-4F28-943A-6FBBC64EF0FE}" srcOrd="0" destOrd="0" presId="urn:microsoft.com/office/officeart/2005/8/layout/radial5"/>
    <dgm:cxn modelId="{D55C6049-3FEE-4699-942D-21410CE74812}" type="presOf" srcId="{EA04C3D9-FE64-423F-ABBC-BD2358422C78}" destId="{3DBB4FCC-C12C-43B5-A311-5FE3B9F3C44A}" srcOrd="0" destOrd="0" presId="urn:microsoft.com/office/officeart/2005/8/layout/radial5"/>
    <dgm:cxn modelId="{3C310354-C155-411E-BC77-2CA313B2DA4F}" type="presOf" srcId="{7B287778-F093-4C60-986A-E14691B3D0C4}" destId="{655EABCE-CC52-4DC2-A583-03AEAE3A77B7}" srcOrd="0" destOrd="0" presId="urn:microsoft.com/office/officeart/2005/8/layout/radial5"/>
    <dgm:cxn modelId="{80D0543E-D8FB-46FC-926D-A2071F1E6024}" type="presOf" srcId="{5019EA4C-5DC5-4E0A-84B7-1603DFC2FC63}" destId="{541B8230-4550-480F-8014-C161048DA3C8}" srcOrd="1" destOrd="0" presId="urn:microsoft.com/office/officeart/2005/8/layout/radial5"/>
    <dgm:cxn modelId="{B922DC16-6DA1-428A-B434-21B3EA034771}" type="presOf" srcId="{395E1981-44B4-40DA-B3BE-2537B3707CDA}" destId="{7BC574C4-BE89-4BF5-9EEA-2AABE1BBE835}" srcOrd="0" destOrd="0" presId="urn:microsoft.com/office/officeart/2005/8/layout/radial5"/>
    <dgm:cxn modelId="{D024812A-F6E0-4E25-B71F-84F63BF7A737}" type="presOf" srcId="{C3FA887A-43F9-41E6-9072-C976775336A8}" destId="{AD040370-5855-4806-A641-8A46AEBFA7A5}" srcOrd="0" destOrd="0" presId="urn:microsoft.com/office/officeart/2005/8/layout/radial5"/>
    <dgm:cxn modelId="{F4094ABC-B91D-4A50-9450-1C3FFC00F901}" type="presOf" srcId="{784CB75F-A8C2-46F1-990D-4D966A65591E}" destId="{1C4A8C8F-74E2-4A63-AAD4-CD437E514806}" srcOrd="0" destOrd="0" presId="urn:microsoft.com/office/officeart/2005/8/layout/radial5"/>
    <dgm:cxn modelId="{81E85EDA-E279-4BDA-A7BE-B3D1D8AF802B}" srcId="{070AC873-9E74-4908-A60B-7BAC6A668BE7}" destId="{9DC9B621-B490-4B6B-9FA7-E2FAB2719AEB}" srcOrd="5" destOrd="0" parTransId="{784CB75F-A8C2-46F1-990D-4D966A65591E}" sibTransId="{7BA81145-34E2-4C44-BE18-910D8A50A0FF}"/>
    <dgm:cxn modelId="{A7152AAE-C114-40B4-B279-3A32CB4B1B3D}" type="presOf" srcId="{EA04C3D9-FE64-423F-ABBC-BD2358422C78}" destId="{7D0D2AD3-870B-4572-AB1C-2E885969EA49}" srcOrd="1" destOrd="0" presId="urn:microsoft.com/office/officeart/2005/8/layout/radial5"/>
    <dgm:cxn modelId="{44D8F5E0-F3AC-43F9-89D1-7FA2D1CBFF3B}" type="presOf" srcId="{C4CFC3A7-A791-4D30-9BAC-D6A926FED5FF}" destId="{BB8549A4-A5D6-4DE8-9B12-3EEEE9B5A5DA}" srcOrd="0" destOrd="0" presId="urn:microsoft.com/office/officeart/2005/8/layout/radial5"/>
    <dgm:cxn modelId="{B3F21433-4BAE-4F92-B1FB-B289987EA717}" type="presOf" srcId="{389874EF-4CD1-45F4-9D05-721D7F867793}" destId="{06579CC3-05A2-4ACC-8ADD-F6024FA48000}" srcOrd="1" destOrd="0" presId="urn:microsoft.com/office/officeart/2005/8/layout/radial5"/>
    <dgm:cxn modelId="{B0A14C35-BE1C-42DB-8E43-770122AB73BA}" type="presOf" srcId="{9F67A36F-2783-44AE-9DFD-32AAD1436FC2}" destId="{F9441A5F-CAF3-457C-A93F-FD4FFFB5DA20}" srcOrd="0" destOrd="0" presId="urn:microsoft.com/office/officeart/2005/8/layout/radial5"/>
    <dgm:cxn modelId="{ED5F6E09-B507-4573-811F-22296DE2EA8B}" type="presOf" srcId="{A760B34E-7F5C-4EB2-9144-1D1DF2A7341A}" destId="{6E22003F-998E-46B8-AB34-0B4016C5B8F6}" srcOrd="0" destOrd="0" presId="urn:microsoft.com/office/officeart/2005/8/layout/radial5"/>
    <dgm:cxn modelId="{0BADA66D-8A81-4F50-93EF-B02097AE2979}" type="presOf" srcId="{5019EA4C-5DC5-4E0A-84B7-1603DFC2FC63}" destId="{46AC2174-44FE-4103-97B1-1FC2E0FAE470}" srcOrd="0" destOrd="0" presId="urn:microsoft.com/office/officeart/2005/8/layout/radial5"/>
    <dgm:cxn modelId="{A63244B1-DB00-432B-9228-58FAE7882F1C}" type="presOf" srcId="{865A3E55-15DB-4843-B6EB-4C2FA70E82BC}" destId="{4B293105-A2EA-4CC1-AC37-F1FDE482FFBA}" srcOrd="0" destOrd="0" presId="urn:microsoft.com/office/officeart/2005/8/layout/radial5"/>
    <dgm:cxn modelId="{AC79699D-88A7-4128-B080-A804125A4086}" type="presOf" srcId="{20246D29-EC43-40CD-9AE0-FDEC7985A264}" destId="{AE02E7CE-F40B-4369-A6FD-9BBFBCF44EBD}" srcOrd="0" destOrd="0" presId="urn:microsoft.com/office/officeart/2005/8/layout/radial5"/>
    <dgm:cxn modelId="{33D1C8CA-5CD2-42EC-AB20-7218EA43E2D4}" type="presOf" srcId="{C4CFC3A7-A791-4D30-9BAC-D6A926FED5FF}" destId="{8F886F91-FCF0-462A-92D7-2F79906264D4}" srcOrd="1" destOrd="0" presId="urn:microsoft.com/office/officeart/2005/8/layout/radial5"/>
    <dgm:cxn modelId="{205B1A35-42F2-4466-BB77-92262B11FF1F}" type="presOf" srcId="{59B26A34-94E5-499C-860B-F564D8CB80FC}" destId="{A89EA72F-C87F-4F82-8760-79F2AF9C243C}" srcOrd="0" destOrd="0" presId="urn:microsoft.com/office/officeart/2005/8/layout/radial5"/>
    <dgm:cxn modelId="{5EA6C568-57F3-4C8F-8673-126949D2F737}" type="presOf" srcId="{784CB75F-A8C2-46F1-990D-4D966A65591E}" destId="{E84D7BF4-D15C-4C48-87E4-650536528D85}" srcOrd="1" destOrd="0" presId="urn:microsoft.com/office/officeart/2005/8/layout/radial5"/>
    <dgm:cxn modelId="{2D776E55-5ECE-438E-84AB-4BC95FFFA031}" srcId="{070AC873-9E74-4908-A60B-7BAC6A668BE7}" destId="{395E1981-44B4-40DA-B3BE-2537B3707CDA}" srcOrd="4" destOrd="0" parTransId="{EA04C3D9-FE64-423F-ABBC-BD2358422C78}" sibTransId="{8713FD3C-239B-4374-B01F-2442A4067A11}"/>
    <dgm:cxn modelId="{DEB9A37C-F879-4996-90B7-4C3F8A616306}" srcId="{070AC873-9E74-4908-A60B-7BAC6A668BE7}" destId="{865A3E55-15DB-4843-B6EB-4C2FA70E82BC}" srcOrd="0" destOrd="0" parTransId="{389874EF-4CD1-45F4-9D05-721D7F867793}" sibTransId="{5F427CA2-DB14-4C44-AFD5-D073C520E9CC}"/>
    <dgm:cxn modelId="{B42DDCAF-EFF4-41DF-BD61-0C54BC82A769}" srcId="{070AC873-9E74-4908-A60B-7BAC6A668BE7}" destId="{0D093803-F9D2-4BC8-9B38-805763077240}" srcOrd="7" destOrd="0" parTransId="{C4CFC3A7-A791-4D30-9BAC-D6A926FED5FF}" sibTransId="{FD79A4AC-7ED7-4148-B204-3ABE8C718F5C}"/>
    <dgm:cxn modelId="{D6B39C83-E705-4C9F-BE73-49A6DE680A9B}" type="presOf" srcId="{0D093803-F9D2-4BC8-9B38-805763077240}" destId="{64E0A6BD-0158-48A6-A274-B8D6B7FBF417}" srcOrd="0" destOrd="0" presId="urn:microsoft.com/office/officeart/2005/8/layout/radial5"/>
    <dgm:cxn modelId="{FEE6686E-A148-4748-92A1-7FB9884283BF}" type="presOf" srcId="{53F76C9F-44A4-4824-A763-41A29CF8CBCF}" destId="{9037883D-6E0E-4A96-B9AF-DA9EF547C110}" srcOrd="0" destOrd="0" presId="urn:microsoft.com/office/officeart/2005/8/layout/radial5"/>
    <dgm:cxn modelId="{7E5048CA-D54E-4811-A36B-2B22579BBC1E}" type="presOf" srcId="{53F76C9F-44A4-4824-A763-41A29CF8CBCF}" destId="{C120C06D-F4D8-44E0-B59C-8C59B8F568DF}" srcOrd="1" destOrd="0" presId="urn:microsoft.com/office/officeart/2005/8/layout/radial5"/>
    <dgm:cxn modelId="{30DB6A50-AEA0-43AE-B8A0-278324D284AA}" type="presOf" srcId="{A760B34E-7F5C-4EB2-9144-1D1DF2A7341A}" destId="{D974D259-FC4E-4DCA-9EB1-690BABC18608}" srcOrd="1" destOrd="0" presId="urn:microsoft.com/office/officeart/2005/8/layout/radial5"/>
    <dgm:cxn modelId="{97DE6ACC-464E-4017-9F7A-E5F2E6CA918F}" srcId="{070AC873-9E74-4908-A60B-7BAC6A668BE7}" destId="{20246D29-EC43-40CD-9AE0-FDEC7985A264}" srcOrd="1" destOrd="0" parTransId="{C3FA887A-43F9-41E6-9072-C976775336A8}" sibTransId="{DA5FD1DD-68DA-4075-AD97-134490F2C2EA}"/>
    <dgm:cxn modelId="{56AF82AD-BDF0-4ED9-8FCB-5026EEA7D8D2}" srcId="{26FB73E8-AAF0-49B4-93A0-6E4206B1634F}" destId="{070AC873-9E74-4908-A60B-7BAC6A668BE7}" srcOrd="0" destOrd="0" parTransId="{AAC002E8-304F-4A16-B50D-C4223A519E53}" sibTransId="{BE7A7655-B715-4866-BAAC-72D982C1A453}"/>
    <dgm:cxn modelId="{19811B77-2446-4B41-9603-612FD47B5551}" type="presOf" srcId="{9DFD678F-53FF-425E-9204-A012AF5BE96D}" destId="{A4877AD0-F01C-423C-8BDB-A3706FDE46A1}" srcOrd="1" destOrd="0" presId="urn:microsoft.com/office/officeart/2005/8/layout/radial5"/>
    <dgm:cxn modelId="{734955AB-14BD-405D-B664-53AFDCA97217}" type="presOf" srcId="{9DC9B621-B490-4B6B-9FA7-E2FAB2719AEB}" destId="{1C3C92A7-DC98-4739-AF04-D803F631CC31}" srcOrd="0" destOrd="0" presId="urn:microsoft.com/office/officeart/2005/8/layout/radial5"/>
    <dgm:cxn modelId="{5747F215-DB81-4922-BAC1-47BE64E9B005}" type="presOf" srcId="{9DFD678F-53FF-425E-9204-A012AF5BE96D}" destId="{CF77D686-B023-4E5D-8316-EDE6D1BC8718}" srcOrd="0" destOrd="0" presId="urn:microsoft.com/office/officeart/2005/8/layout/radial5"/>
    <dgm:cxn modelId="{93A66031-AE57-4145-A46E-E77496B6B4D8}" type="presOf" srcId="{71673EC9-9442-444B-A3B4-840F60BA708A}" destId="{C2A37F62-50F2-4A97-AF31-AFAE0970A0E2}" srcOrd="0" destOrd="0" presId="urn:microsoft.com/office/officeart/2005/8/layout/radial5"/>
    <dgm:cxn modelId="{947E8DEC-44F3-4010-9A5B-05D62D6B0F08}" type="presOf" srcId="{26FB73E8-AAF0-49B4-93A0-6E4206B1634F}" destId="{DEBC8BB8-BF72-43E5-961F-4C2A67903A21}" srcOrd="0" destOrd="0" presId="urn:microsoft.com/office/officeart/2005/8/layout/radial5"/>
    <dgm:cxn modelId="{5DD103EE-CC27-4BF4-AB5F-6C62E3229778}" type="presOf" srcId="{070AC873-9E74-4908-A60B-7BAC6A668BE7}" destId="{183E449A-9127-41AC-ACE8-1702CF7499FF}" srcOrd="0" destOrd="0" presId="urn:microsoft.com/office/officeart/2005/8/layout/radial5"/>
    <dgm:cxn modelId="{28264234-5AC0-48D0-84B1-C1D65F41670E}" srcId="{070AC873-9E74-4908-A60B-7BAC6A668BE7}" destId="{9F67A36F-2783-44AE-9DFD-32AAD1436FC2}" srcOrd="6" destOrd="0" parTransId="{5019EA4C-5DC5-4E0A-84B7-1603DFC2FC63}" sibTransId="{39F9CD05-E2DD-4C49-967E-085ABA823569}"/>
    <dgm:cxn modelId="{6164AF6D-B29C-4C88-B0A9-B4761172DB26}" type="presOf" srcId="{C3FA887A-43F9-41E6-9072-C976775336A8}" destId="{BC231470-7FC3-4A0F-A267-2F5CE5286C11}" srcOrd="1" destOrd="0" presId="urn:microsoft.com/office/officeart/2005/8/layout/radial5"/>
    <dgm:cxn modelId="{77A656A4-955F-41C6-A3DE-B3F9B508331D}" type="presParOf" srcId="{DEBC8BB8-BF72-43E5-961F-4C2A67903A21}" destId="{183E449A-9127-41AC-ACE8-1702CF7499FF}" srcOrd="0" destOrd="0" presId="urn:microsoft.com/office/officeart/2005/8/layout/radial5"/>
    <dgm:cxn modelId="{054F149C-FDA1-4957-839C-FB3EC3619A3E}" type="presParOf" srcId="{DEBC8BB8-BF72-43E5-961F-4C2A67903A21}" destId="{C798DD90-B29B-4F28-943A-6FBBC64EF0FE}" srcOrd="1" destOrd="0" presId="urn:microsoft.com/office/officeart/2005/8/layout/radial5"/>
    <dgm:cxn modelId="{95199EE7-6A7E-4D23-A9F7-7D833FC7C264}" type="presParOf" srcId="{C798DD90-B29B-4F28-943A-6FBBC64EF0FE}" destId="{06579CC3-05A2-4ACC-8ADD-F6024FA48000}" srcOrd="0" destOrd="0" presId="urn:microsoft.com/office/officeart/2005/8/layout/radial5"/>
    <dgm:cxn modelId="{38EFC702-0E12-42CD-92F6-DEA13CA58BE2}" type="presParOf" srcId="{DEBC8BB8-BF72-43E5-961F-4C2A67903A21}" destId="{4B293105-A2EA-4CC1-AC37-F1FDE482FFBA}" srcOrd="2" destOrd="0" presId="urn:microsoft.com/office/officeart/2005/8/layout/radial5"/>
    <dgm:cxn modelId="{08347B4C-9420-4AFE-BBD3-98F67C5E8B6F}" type="presParOf" srcId="{DEBC8BB8-BF72-43E5-961F-4C2A67903A21}" destId="{AD040370-5855-4806-A641-8A46AEBFA7A5}" srcOrd="3" destOrd="0" presId="urn:microsoft.com/office/officeart/2005/8/layout/radial5"/>
    <dgm:cxn modelId="{FCE8E501-290D-4DE7-8746-F6A3D6ED778C}" type="presParOf" srcId="{AD040370-5855-4806-A641-8A46AEBFA7A5}" destId="{BC231470-7FC3-4A0F-A267-2F5CE5286C11}" srcOrd="0" destOrd="0" presId="urn:microsoft.com/office/officeart/2005/8/layout/radial5"/>
    <dgm:cxn modelId="{60E619FA-B0C5-4FA8-9115-4C6D72CD272B}" type="presParOf" srcId="{DEBC8BB8-BF72-43E5-961F-4C2A67903A21}" destId="{AE02E7CE-F40B-4369-A6FD-9BBFBCF44EBD}" srcOrd="4" destOrd="0" presId="urn:microsoft.com/office/officeart/2005/8/layout/radial5"/>
    <dgm:cxn modelId="{A2C38F3B-698B-4B55-AAC6-C3D720AEF8A2}" type="presParOf" srcId="{DEBC8BB8-BF72-43E5-961F-4C2A67903A21}" destId="{9037883D-6E0E-4A96-B9AF-DA9EF547C110}" srcOrd="5" destOrd="0" presId="urn:microsoft.com/office/officeart/2005/8/layout/radial5"/>
    <dgm:cxn modelId="{6A089A39-3B1C-4B88-A395-D3F955346AA8}" type="presParOf" srcId="{9037883D-6E0E-4A96-B9AF-DA9EF547C110}" destId="{C120C06D-F4D8-44E0-B59C-8C59B8F568DF}" srcOrd="0" destOrd="0" presId="urn:microsoft.com/office/officeart/2005/8/layout/radial5"/>
    <dgm:cxn modelId="{07ACB997-7EEA-41E2-9611-FC92F53E6BE7}" type="presParOf" srcId="{DEBC8BB8-BF72-43E5-961F-4C2A67903A21}" destId="{A89EA72F-C87F-4F82-8760-79F2AF9C243C}" srcOrd="6" destOrd="0" presId="urn:microsoft.com/office/officeart/2005/8/layout/radial5"/>
    <dgm:cxn modelId="{6D7F909A-F49D-4A3B-BFD9-E1A515946EAE}" type="presParOf" srcId="{DEBC8BB8-BF72-43E5-961F-4C2A67903A21}" destId="{CF77D686-B023-4E5D-8316-EDE6D1BC8718}" srcOrd="7" destOrd="0" presId="urn:microsoft.com/office/officeart/2005/8/layout/radial5"/>
    <dgm:cxn modelId="{71040DC2-A48C-41CE-9B66-50215279E52A}" type="presParOf" srcId="{CF77D686-B023-4E5D-8316-EDE6D1BC8718}" destId="{A4877AD0-F01C-423C-8BDB-A3706FDE46A1}" srcOrd="0" destOrd="0" presId="urn:microsoft.com/office/officeart/2005/8/layout/radial5"/>
    <dgm:cxn modelId="{2B360CF2-9292-423E-8DA9-80EA76C4F2DF}" type="presParOf" srcId="{DEBC8BB8-BF72-43E5-961F-4C2A67903A21}" destId="{655EABCE-CC52-4DC2-A583-03AEAE3A77B7}" srcOrd="8" destOrd="0" presId="urn:microsoft.com/office/officeart/2005/8/layout/radial5"/>
    <dgm:cxn modelId="{3C18398D-8ECB-4021-BAE6-4C4EED6304D4}" type="presParOf" srcId="{DEBC8BB8-BF72-43E5-961F-4C2A67903A21}" destId="{3DBB4FCC-C12C-43B5-A311-5FE3B9F3C44A}" srcOrd="9" destOrd="0" presId="urn:microsoft.com/office/officeart/2005/8/layout/radial5"/>
    <dgm:cxn modelId="{60D1B36E-8DBB-45E0-8B12-5F3EF41C2C5B}" type="presParOf" srcId="{3DBB4FCC-C12C-43B5-A311-5FE3B9F3C44A}" destId="{7D0D2AD3-870B-4572-AB1C-2E885969EA49}" srcOrd="0" destOrd="0" presId="urn:microsoft.com/office/officeart/2005/8/layout/radial5"/>
    <dgm:cxn modelId="{FF665556-887F-4A3B-8751-5B420704BD4B}" type="presParOf" srcId="{DEBC8BB8-BF72-43E5-961F-4C2A67903A21}" destId="{7BC574C4-BE89-4BF5-9EEA-2AABE1BBE835}" srcOrd="10" destOrd="0" presId="urn:microsoft.com/office/officeart/2005/8/layout/radial5"/>
    <dgm:cxn modelId="{9380F85F-F1D3-4EA6-BB32-EAD635E15DFD}" type="presParOf" srcId="{DEBC8BB8-BF72-43E5-961F-4C2A67903A21}" destId="{1C4A8C8F-74E2-4A63-AAD4-CD437E514806}" srcOrd="11" destOrd="0" presId="urn:microsoft.com/office/officeart/2005/8/layout/radial5"/>
    <dgm:cxn modelId="{C99D8686-6F44-4815-8D3D-2F2B014318AF}" type="presParOf" srcId="{1C4A8C8F-74E2-4A63-AAD4-CD437E514806}" destId="{E84D7BF4-D15C-4C48-87E4-650536528D85}" srcOrd="0" destOrd="0" presId="urn:microsoft.com/office/officeart/2005/8/layout/radial5"/>
    <dgm:cxn modelId="{EC6C431E-814B-43F2-AB91-E2B7A9D64EEF}" type="presParOf" srcId="{DEBC8BB8-BF72-43E5-961F-4C2A67903A21}" destId="{1C3C92A7-DC98-4739-AF04-D803F631CC31}" srcOrd="12" destOrd="0" presId="urn:microsoft.com/office/officeart/2005/8/layout/radial5"/>
    <dgm:cxn modelId="{7EF4520E-5A3C-4AB8-9640-93201E70D408}" type="presParOf" srcId="{DEBC8BB8-BF72-43E5-961F-4C2A67903A21}" destId="{46AC2174-44FE-4103-97B1-1FC2E0FAE470}" srcOrd="13" destOrd="0" presId="urn:microsoft.com/office/officeart/2005/8/layout/radial5"/>
    <dgm:cxn modelId="{7046B838-83AF-4B02-9D33-00AE8BE06827}" type="presParOf" srcId="{46AC2174-44FE-4103-97B1-1FC2E0FAE470}" destId="{541B8230-4550-480F-8014-C161048DA3C8}" srcOrd="0" destOrd="0" presId="urn:microsoft.com/office/officeart/2005/8/layout/radial5"/>
    <dgm:cxn modelId="{8B0D23BF-CB9B-439B-9CD6-BF87F833C373}" type="presParOf" srcId="{DEBC8BB8-BF72-43E5-961F-4C2A67903A21}" destId="{F9441A5F-CAF3-457C-A93F-FD4FFFB5DA20}" srcOrd="14" destOrd="0" presId="urn:microsoft.com/office/officeart/2005/8/layout/radial5"/>
    <dgm:cxn modelId="{F578956E-7356-4ABF-90BD-D19C878792E9}" type="presParOf" srcId="{DEBC8BB8-BF72-43E5-961F-4C2A67903A21}" destId="{BB8549A4-A5D6-4DE8-9B12-3EEEE9B5A5DA}" srcOrd="15" destOrd="0" presId="urn:microsoft.com/office/officeart/2005/8/layout/radial5"/>
    <dgm:cxn modelId="{5387EC81-6023-4561-9F71-1985451C57F7}" type="presParOf" srcId="{BB8549A4-A5D6-4DE8-9B12-3EEEE9B5A5DA}" destId="{8F886F91-FCF0-462A-92D7-2F79906264D4}" srcOrd="0" destOrd="0" presId="urn:microsoft.com/office/officeart/2005/8/layout/radial5"/>
    <dgm:cxn modelId="{8F4C856E-E4B8-492B-AB9D-FDFC7FB7DE7D}" type="presParOf" srcId="{DEBC8BB8-BF72-43E5-961F-4C2A67903A21}" destId="{64E0A6BD-0158-48A6-A274-B8D6B7FBF417}" srcOrd="16" destOrd="0" presId="urn:microsoft.com/office/officeart/2005/8/layout/radial5"/>
    <dgm:cxn modelId="{0D15DA81-739F-44F0-9554-9BCE74F46C27}" type="presParOf" srcId="{DEBC8BB8-BF72-43E5-961F-4C2A67903A21}" destId="{6E22003F-998E-46B8-AB34-0B4016C5B8F6}" srcOrd="17" destOrd="0" presId="urn:microsoft.com/office/officeart/2005/8/layout/radial5"/>
    <dgm:cxn modelId="{DAFDE307-181D-49B3-A9F5-8EC8371290F0}" type="presParOf" srcId="{6E22003F-998E-46B8-AB34-0B4016C5B8F6}" destId="{D974D259-FC4E-4DCA-9EB1-690BABC18608}" srcOrd="0" destOrd="0" presId="urn:microsoft.com/office/officeart/2005/8/layout/radial5"/>
    <dgm:cxn modelId="{1EF4AFD1-FC5B-4491-ADB0-77248971C747}" type="presParOf" srcId="{DEBC8BB8-BF72-43E5-961F-4C2A67903A21}" destId="{C2A37F62-50F2-4A97-AF31-AFAE0970A0E2}" srcOrd="1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ADE55AF-06E6-4434-B949-494D7FCF8A5B}" type="doc">
      <dgm:prSet loTypeId="urn:microsoft.com/office/officeart/2008/layout/HorizontalMultiLevelHierarchy" loCatId="hierarchy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378F2AB-8D3C-40EC-B2D9-D2B3CC94FF80}">
      <dgm:prSet phldrT="[Текст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Выявление личностных качеств ребёнка (диагностика)</a:t>
          </a:r>
        </a:p>
      </dgm:t>
    </dgm:pt>
    <dgm:pt modelId="{C2DBB87C-DBEF-49AF-BBE2-21F338F5C972}" type="parTrans" cxnId="{5DAFCEEF-3BEF-4687-AAD6-49CAB594D091}">
      <dgm:prSet/>
      <dgm:spPr/>
      <dgm:t>
        <a:bodyPr/>
        <a:lstStyle/>
        <a:p>
          <a:endParaRPr lang="ru-RU"/>
        </a:p>
      </dgm:t>
    </dgm:pt>
    <dgm:pt modelId="{F379992C-DE4C-4D0A-B22B-1B26138EB456}" type="sibTrans" cxnId="{5DAFCEEF-3BEF-4687-AAD6-49CAB594D091}">
      <dgm:prSet/>
      <dgm:spPr/>
      <dgm:t>
        <a:bodyPr/>
        <a:lstStyle/>
        <a:p>
          <a:endParaRPr lang="ru-RU"/>
        </a:p>
      </dgm:t>
    </dgm:pt>
    <dgm:pt modelId="{C5919EA9-4C08-4D68-827D-FECFEF08BD4D}">
      <dgm:prSet phldrT="[Текст]"/>
      <dgm:spPr/>
      <dgm:t>
        <a:bodyPr/>
        <a:lstStyle/>
        <a:p>
          <a:r>
            <a:rPr lang="ru-RU" dirty="0" smtClean="0"/>
            <a:t>Личностно-значимые мероприятия</a:t>
          </a:r>
          <a:endParaRPr lang="ru-RU" dirty="0"/>
        </a:p>
      </dgm:t>
    </dgm:pt>
    <dgm:pt modelId="{02B48889-CD3E-4354-90BE-90D8EAF19AE0}" type="sibTrans" cxnId="{108E6492-3072-483E-BA43-D6B83E3E8F03}">
      <dgm:prSet/>
      <dgm:spPr/>
      <dgm:t>
        <a:bodyPr/>
        <a:lstStyle/>
        <a:p>
          <a:endParaRPr lang="ru-RU"/>
        </a:p>
      </dgm:t>
    </dgm:pt>
    <dgm:pt modelId="{8C78D6F0-C499-4D09-B4C8-332DE93C1E21}" type="parTrans" cxnId="{108E6492-3072-483E-BA43-D6B83E3E8F03}">
      <dgm:prSet/>
      <dgm:spPr/>
      <dgm:t>
        <a:bodyPr/>
        <a:lstStyle/>
        <a:p>
          <a:endParaRPr lang="ru-RU"/>
        </a:p>
      </dgm:t>
    </dgm:pt>
    <dgm:pt modelId="{A63575D5-7869-43DA-BD22-17792E31C034}">
      <dgm:prSet/>
      <dgm:spPr/>
      <dgm:t>
        <a:bodyPr/>
        <a:lstStyle/>
        <a:p>
          <a:r>
            <a:rPr lang="ru-RU" dirty="0" smtClean="0"/>
            <a:t>Самоконтроль и самооценка выполнения выбранной роли</a:t>
          </a:r>
          <a:endParaRPr lang="ru-RU" dirty="0"/>
        </a:p>
      </dgm:t>
    </dgm:pt>
    <dgm:pt modelId="{088D111B-8B67-4DC6-AA88-6DB497E690F9}" type="parTrans" cxnId="{D6CC18A4-07B4-483F-B53D-F67F703D119F}">
      <dgm:prSet/>
      <dgm:spPr/>
      <dgm:t>
        <a:bodyPr/>
        <a:lstStyle/>
        <a:p>
          <a:endParaRPr lang="ru-RU"/>
        </a:p>
      </dgm:t>
    </dgm:pt>
    <dgm:pt modelId="{E49F533D-DE22-48AE-93D9-86376159E370}" type="sibTrans" cxnId="{D6CC18A4-07B4-483F-B53D-F67F703D119F}">
      <dgm:prSet/>
      <dgm:spPr/>
      <dgm:t>
        <a:bodyPr/>
        <a:lstStyle/>
        <a:p>
          <a:endParaRPr lang="ru-RU"/>
        </a:p>
      </dgm:t>
    </dgm:pt>
    <dgm:pt modelId="{35F2715D-9240-48AD-B4CB-B1605FAE5199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Участие в конкурсах, соревнованиях, фестивалях, </a:t>
          </a:r>
          <a:r>
            <a:rPr lang="ru-RU" dirty="0" err="1" smtClean="0"/>
            <a:t>флэшмобах</a:t>
          </a:r>
          <a:endParaRPr lang="ru-RU" dirty="0" smtClean="0"/>
        </a:p>
      </dgm:t>
    </dgm:pt>
    <dgm:pt modelId="{10337814-6753-4FDB-8809-3E1D91622441}" type="parTrans" cxnId="{EFA760D0-42B4-41D8-8FE2-731E294FDBE3}">
      <dgm:prSet/>
      <dgm:spPr/>
      <dgm:t>
        <a:bodyPr/>
        <a:lstStyle/>
        <a:p>
          <a:endParaRPr lang="ru-RU"/>
        </a:p>
      </dgm:t>
    </dgm:pt>
    <dgm:pt modelId="{809648C7-7729-444B-A7B0-DDA9B8B38440}" type="sibTrans" cxnId="{EFA760D0-42B4-41D8-8FE2-731E294FDBE3}">
      <dgm:prSet/>
      <dgm:spPr/>
      <dgm:t>
        <a:bodyPr/>
        <a:lstStyle/>
        <a:p>
          <a:endParaRPr lang="ru-RU"/>
        </a:p>
      </dgm:t>
    </dgm:pt>
    <dgm:pt modelId="{E9AFDA29-2FEE-4968-8245-88656BEB14AC}" type="pres">
      <dgm:prSet presAssocID="{DADE55AF-06E6-4434-B949-494D7FCF8A5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9852BD-42DE-4A63-808E-F785D2D802A2}" type="pres">
      <dgm:prSet presAssocID="{C5919EA9-4C08-4D68-827D-FECFEF08BD4D}" presName="root1" presStyleCnt="0"/>
      <dgm:spPr/>
      <dgm:t>
        <a:bodyPr/>
        <a:lstStyle/>
        <a:p>
          <a:endParaRPr lang="ru-RU"/>
        </a:p>
      </dgm:t>
    </dgm:pt>
    <dgm:pt modelId="{61D9CD8A-AED4-4A20-A0C2-33F9CBA3329E}" type="pres">
      <dgm:prSet presAssocID="{C5919EA9-4C08-4D68-827D-FECFEF08BD4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EB1825-5D0B-4F27-BF0D-563C2F98BF95}" type="pres">
      <dgm:prSet presAssocID="{C5919EA9-4C08-4D68-827D-FECFEF08BD4D}" presName="level2hierChild" presStyleCnt="0"/>
      <dgm:spPr/>
      <dgm:t>
        <a:bodyPr/>
        <a:lstStyle/>
        <a:p>
          <a:endParaRPr lang="ru-RU"/>
        </a:p>
      </dgm:t>
    </dgm:pt>
    <dgm:pt modelId="{6ADF1C0C-B0C0-4F77-B3FF-813BF7607D9D}" type="pres">
      <dgm:prSet presAssocID="{C2DBB87C-DBEF-49AF-BBE2-21F338F5C972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85DAF829-2473-4459-AC56-D013DA37F2E6}" type="pres">
      <dgm:prSet presAssocID="{C2DBB87C-DBEF-49AF-BBE2-21F338F5C972}" presName="connTx" presStyleLbl="parChTrans1D2" presStyleIdx="0" presStyleCnt="3"/>
      <dgm:spPr/>
      <dgm:t>
        <a:bodyPr/>
        <a:lstStyle/>
        <a:p>
          <a:endParaRPr lang="ru-RU"/>
        </a:p>
      </dgm:t>
    </dgm:pt>
    <dgm:pt modelId="{1A0A4260-1883-4B7A-900F-3540DD08B62D}" type="pres">
      <dgm:prSet presAssocID="{B378F2AB-8D3C-40EC-B2D9-D2B3CC94FF80}" presName="root2" presStyleCnt="0"/>
      <dgm:spPr/>
      <dgm:t>
        <a:bodyPr/>
        <a:lstStyle/>
        <a:p>
          <a:endParaRPr lang="ru-RU"/>
        </a:p>
      </dgm:t>
    </dgm:pt>
    <dgm:pt modelId="{24A1C613-175D-4470-89CC-746BA6411714}" type="pres">
      <dgm:prSet presAssocID="{B378F2AB-8D3C-40EC-B2D9-D2B3CC94FF80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14F202-9694-462F-AC98-FA50AA964F21}" type="pres">
      <dgm:prSet presAssocID="{B378F2AB-8D3C-40EC-B2D9-D2B3CC94FF80}" presName="level3hierChild" presStyleCnt="0"/>
      <dgm:spPr/>
      <dgm:t>
        <a:bodyPr/>
        <a:lstStyle/>
        <a:p>
          <a:endParaRPr lang="ru-RU"/>
        </a:p>
      </dgm:t>
    </dgm:pt>
    <dgm:pt modelId="{9B3D74D0-FD87-472B-957F-07470C328AF1}" type="pres">
      <dgm:prSet presAssocID="{10337814-6753-4FDB-8809-3E1D91622441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D1FAE7D4-3B66-4F01-9D31-033F2C3250D9}" type="pres">
      <dgm:prSet presAssocID="{10337814-6753-4FDB-8809-3E1D91622441}" presName="connTx" presStyleLbl="parChTrans1D2" presStyleIdx="1" presStyleCnt="3"/>
      <dgm:spPr/>
      <dgm:t>
        <a:bodyPr/>
        <a:lstStyle/>
        <a:p>
          <a:endParaRPr lang="ru-RU"/>
        </a:p>
      </dgm:t>
    </dgm:pt>
    <dgm:pt modelId="{1D2EC453-AEC8-4F26-9D69-A70938B3B29D}" type="pres">
      <dgm:prSet presAssocID="{35F2715D-9240-48AD-B4CB-B1605FAE5199}" presName="root2" presStyleCnt="0"/>
      <dgm:spPr/>
      <dgm:t>
        <a:bodyPr/>
        <a:lstStyle/>
        <a:p>
          <a:endParaRPr lang="ru-RU"/>
        </a:p>
      </dgm:t>
    </dgm:pt>
    <dgm:pt modelId="{115FCF24-1631-404F-B556-FF61A1893C59}" type="pres">
      <dgm:prSet presAssocID="{35F2715D-9240-48AD-B4CB-B1605FAE5199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1AF85A-BDA3-48CD-A9BB-76C5D6C82E5F}" type="pres">
      <dgm:prSet presAssocID="{35F2715D-9240-48AD-B4CB-B1605FAE5199}" presName="level3hierChild" presStyleCnt="0"/>
      <dgm:spPr/>
      <dgm:t>
        <a:bodyPr/>
        <a:lstStyle/>
        <a:p>
          <a:endParaRPr lang="ru-RU"/>
        </a:p>
      </dgm:t>
    </dgm:pt>
    <dgm:pt modelId="{E31BB7C3-86C9-426D-9A6B-BF03E537B1B9}" type="pres">
      <dgm:prSet presAssocID="{088D111B-8B67-4DC6-AA88-6DB497E690F9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AD02ADF7-B8C2-412B-A01A-3F9D24EEF5B6}" type="pres">
      <dgm:prSet presAssocID="{088D111B-8B67-4DC6-AA88-6DB497E690F9}" presName="connTx" presStyleLbl="parChTrans1D2" presStyleIdx="2" presStyleCnt="3"/>
      <dgm:spPr/>
      <dgm:t>
        <a:bodyPr/>
        <a:lstStyle/>
        <a:p>
          <a:endParaRPr lang="ru-RU"/>
        </a:p>
      </dgm:t>
    </dgm:pt>
    <dgm:pt modelId="{D416B7C7-6AB1-4976-B1C1-4E31FC303595}" type="pres">
      <dgm:prSet presAssocID="{A63575D5-7869-43DA-BD22-17792E31C034}" presName="root2" presStyleCnt="0"/>
      <dgm:spPr/>
      <dgm:t>
        <a:bodyPr/>
        <a:lstStyle/>
        <a:p>
          <a:endParaRPr lang="ru-RU"/>
        </a:p>
      </dgm:t>
    </dgm:pt>
    <dgm:pt modelId="{3FF6B5EF-7E11-4912-B384-4A4F93318A22}" type="pres">
      <dgm:prSet presAssocID="{A63575D5-7869-43DA-BD22-17792E31C034}" presName="LevelTwoTextNode" presStyleLbl="node2" presStyleIdx="2" presStyleCnt="3" custScaleX="1000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23B281-6531-4EE4-A697-F2517B3725F3}" type="pres">
      <dgm:prSet presAssocID="{A63575D5-7869-43DA-BD22-17792E31C034}" presName="level3hierChild" presStyleCnt="0"/>
      <dgm:spPr/>
      <dgm:t>
        <a:bodyPr/>
        <a:lstStyle/>
        <a:p>
          <a:endParaRPr lang="ru-RU"/>
        </a:p>
      </dgm:t>
    </dgm:pt>
  </dgm:ptLst>
  <dgm:cxnLst>
    <dgm:cxn modelId="{91170A97-1876-4FC0-A9E8-D2527721ABC7}" type="presOf" srcId="{35F2715D-9240-48AD-B4CB-B1605FAE5199}" destId="{115FCF24-1631-404F-B556-FF61A1893C59}" srcOrd="0" destOrd="0" presId="urn:microsoft.com/office/officeart/2008/layout/HorizontalMultiLevelHierarchy"/>
    <dgm:cxn modelId="{6E9C1E9A-4F22-48E0-A461-5D0334DEE9A1}" type="presOf" srcId="{B378F2AB-8D3C-40EC-B2D9-D2B3CC94FF80}" destId="{24A1C613-175D-4470-89CC-746BA6411714}" srcOrd="0" destOrd="0" presId="urn:microsoft.com/office/officeart/2008/layout/HorizontalMultiLevelHierarchy"/>
    <dgm:cxn modelId="{A675C08A-B799-44C1-A2F8-2206D776D6E1}" type="presOf" srcId="{088D111B-8B67-4DC6-AA88-6DB497E690F9}" destId="{AD02ADF7-B8C2-412B-A01A-3F9D24EEF5B6}" srcOrd="1" destOrd="0" presId="urn:microsoft.com/office/officeart/2008/layout/HorizontalMultiLevelHierarchy"/>
    <dgm:cxn modelId="{EFA760D0-42B4-41D8-8FE2-731E294FDBE3}" srcId="{C5919EA9-4C08-4D68-827D-FECFEF08BD4D}" destId="{35F2715D-9240-48AD-B4CB-B1605FAE5199}" srcOrd="1" destOrd="0" parTransId="{10337814-6753-4FDB-8809-3E1D91622441}" sibTransId="{809648C7-7729-444B-A7B0-DDA9B8B38440}"/>
    <dgm:cxn modelId="{07741327-F861-417C-A525-469B26DF39C2}" type="presOf" srcId="{10337814-6753-4FDB-8809-3E1D91622441}" destId="{D1FAE7D4-3B66-4F01-9D31-033F2C3250D9}" srcOrd="1" destOrd="0" presId="urn:microsoft.com/office/officeart/2008/layout/HorizontalMultiLevelHierarchy"/>
    <dgm:cxn modelId="{D9C225C5-64D6-4A2E-B5FA-4FAB1F48CA93}" type="presOf" srcId="{A63575D5-7869-43DA-BD22-17792E31C034}" destId="{3FF6B5EF-7E11-4912-B384-4A4F93318A22}" srcOrd="0" destOrd="0" presId="urn:microsoft.com/office/officeart/2008/layout/HorizontalMultiLevelHierarchy"/>
    <dgm:cxn modelId="{86369971-F7C9-4D4C-99E7-550FB4173E0A}" type="presOf" srcId="{10337814-6753-4FDB-8809-3E1D91622441}" destId="{9B3D74D0-FD87-472B-957F-07470C328AF1}" srcOrd="0" destOrd="0" presId="urn:microsoft.com/office/officeart/2008/layout/HorizontalMultiLevelHierarchy"/>
    <dgm:cxn modelId="{8E42D477-FE55-4EA4-B4E0-96AA885C27FC}" type="presOf" srcId="{088D111B-8B67-4DC6-AA88-6DB497E690F9}" destId="{E31BB7C3-86C9-426D-9A6B-BF03E537B1B9}" srcOrd="0" destOrd="0" presId="urn:microsoft.com/office/officeart/2008/layout/HorizontalMultiLevelHierarchy"/>
    <dgm:cxn modelId="{E9E25EBE-4725-48BB-B445-1E3AE8A90755}" type="presOf" srcId="{C2DBB87C-DBEF-49AF-BBE2-21F338F5C972}" destId="{6ADF1C0C-B0C0-4F77-B3FF-813BF7607D9D}" srcOrd="0" destOrd="0" presId="urn:microsoft.com/office/officeart/2008/layout/HorizontalMultiLevelHierarchy"/>
    <dgm:cxn modelId="{D6CC18A4-07B4-483F-B53D-F67F703D119F}" srcId="{C5919EA9-4C08-4D68-827D-FECFEF08BD4D}" destId="{A63575D5-7869-43DA-BD22-17792E31C034}" srcOrd="2" destOrd="0" parTransId="{088D111B-8B67-4DC6-AA88-6DB497E690F9}" sibTransId="{E49F533D-DE22-48AE-93D9-86376159E370}"/>
    <dgm:cxn modelId="{DFDE01CE-E508-4A72-94FB-0CAED96C3C6F}" type="presOf" srcId="{C5919EA9-4C08-4D68-827D-FECFEF08BD4D}" destId="{61D9CD8A-AED4-4A20-A0C2-33F9CBA3329E}" srcOrd="0" destOrd="0" presId="urn:microsoft.com/office/officeart/2008/layout/HorizontalMultiLevelHierarchy"/>
    <dgm:cxn modelId="{5DAFCEEF-3BEF-4687-AAD6-49CAB594D091}" srcId="{C5919EA9-4C08-4D68-827D-FECFEF08BD4D}" destId="{B378F2AB-8D3C-40EC-B2D9-D2B3CC94FF80}" srcOrd="0" destOrd="0" parTransId="{C2DBB87C-DBEF-49AF-BBE2-21F338F5C972}" sibTransId="{F379992C-DE4C-4D0A-B22B-1B26138EB456}"/>
    <dgm:cxn modelId="{989BE89B-DF52-47D3-B4E0-689B97F907E9}" type="presOf" srcId="{DADE55AF-06E6-4434-B949-494D7FCF8A5B}" destId="{E9AFDA29-2FEE-4968-8245-88656BEB14AC}" srcOrd="0" destOrd="0" presId="urn:microsoft.com/office/officeart/2008/layout/HorizontalMultiLevelHierarchy"/>
    <dgm:cxn modelId="{108E6492-3072-483E-BA43-D6B83E3E8F03}" srcId="{DADE55AF-06E6-4434-B949-494D7FCF8A5B}" destId="{C5919EA9-4C08-4D68-827D-FECFEF08BD4D}" srcOrd="0" destOrd="0" parTransId="{8C78D6F0-C499-4D09-B4C8-332DE93C1E21}" sibTransId="{02B48889-CD3E-4354-90BE-90D8EAF19AE0}"/>
    <dgm:cxn modelId="{F18B8936-9835-42AF-92B2-242C487DF619}" type="presOf" srcId="{C2DBB87C-DBEF-49AF-BBE2-21F338F5C972}" destId="{85DAF829-2473-4459-AC56-D013DA37F2E6}" srcOrd="1" destOrd="0" presId="urn:microsoft.com/office/officeart/2008/layout/HorizontalMultiLevelHierarchy"/>
    <dgm:cxn modelId="{2A1086DA-52B7-409C-8E1C-27B933D51496}" type="presParOf" srcId="{E9AFDA29-2FEE-4968-8245-88656BEB14AC}" destId="{C39852BD-42DE-4A63-808E-F785D2D802A2}" srcOrd="0" destOrd="0" presId="urn:microsoft.com/office/officeart/2008/layout/HorizontalMultiLevelHierarchy"/>
    <dgm:cxn modelId="{23AB5E40-49AC-490D-A92D-2C1D02E56659}" type="presParOf" srcId="{C39852BD-42DE-4A63-808E-F785D2D802A2}" destId="{61D9CD8A-AED4-4A20-A0C2-33F9CBA3329E}" srcOrd="0" destOrd="0" presId="urn:microsoft.com/office/officeart/2008/layout/HorizontalMultiLevelHierarchy"/>
    <dgm:cxn modelId="{A5C138EB-4D91-453B-A5F8-5F6A53AC233C}" type="presParOf" srcId="{C39852BD-42DE-4A63-808E-F785D2D802A2}" destId="{52EB1825-5D0B-4F27-BF0D-563C2F98BF95}" srcOrd="1" destOrd="0" presId="urn:microsoft.com/office/officeart/2008/layout/HorizontalMultiLevelHierarchy"/>
    <dgm:cxn modelId="{0BCD0701-FB4D-4DDF-BD83-C298B7CD3700}" type="presParOf" srcId="{52EB1825-5D0B-4F27-BF0D-563C2F98BF95}" destId="{6ADF1C0C-B0C0-4F77-B3FF-813BF7607D9D}" srcOrd="0" destOrd="0" presId="urn:microsoft.com/office/officeart/2008/layout/HorizontalMultiLevelHierarchy"/>
    <dgm:cxn modelId="{70471AC5-2684-46CE-A9B0-74DD72BF13E9}" type="presParOf" srcId="{6ADF1C0C-B0C0-4F77-B3FF-813BF7607D9D}" destId="{85DAF829-2473-4459-AC56-D013DA37F2E6}" srcOrd="0" destOrd="0" presId="urn:microsoft.com/office/officeart/2008/layout/HorizontalMultiLevelHierarchy"/>
    <dgm:cxn modelId="{6C191E53-D39F-4348-A831-DB0C9CDB553A}" type="presParOf" srcId="{52EB1825-5D0B-4F27-BF0D-563C2F98BF95}" destId="{1A0A4260-1883-4B7A-900F-3540DD08B62D}" srcOrd="1" destOrd="0" presId="urn:microsoft.com/office/officeart/2008/layout/HorizontalMultiLevelHierarchy"/>
    <dgm:cxn modelId="{058E3B0F-E62F-4237-9BE2-9DF122AC0865}" type="presParOf" srcId="{1A0A4260-1883-4B7A-900F-3540DD08B62D}" destId="{24A1C613-175D-4470-89CC-746BA6411714}" srcOrd="0" destOrd="0" presId="urn:microsoft.com/office/officeart/2008/layout/HorizontalMultiLevelHierarchy"/>
    <dgm:cxn modelId="{8F5624E1-7B5A-4079-AF75-004547052A52}" type="presParOf" srcId="{1A0A4260-1883-4B7A-900F-3540DD08B62D}" destId="{9B14F202-9694-462F-AC98-FA50AA964F21}" srcOrd="1" destOrd="0" presId="urn:microsoft.com/office/officeart/2008/layout/HorizontalMultiLevelHierarchy"/>
    <dgm:cxn modelId="{D4161CA1-6054-44E1-9E1D-86CD459EB37D}" type="presParOf" srcId="{52EB1825-5D0B-4F27-BF0D-563C2F98BF95}" destId="{9B3D74D0-FD87-472B-957F-07470C328AF1}" srcOrd="2" destOrd="0" presId="urn:microsoft.com/office/officeart/2008/layout/HorizontalMultiLevelHierarchy"/>
    <dgm:cxn modelId="{245CF26E-EFD4-4B3D-8BC9-1E19BD6991D3}" type="presParOf" srcId="{9B3D74D0-FD87-472B-957F-07470C328AF1}" destId="{D1FAE7D4-3B66-4F01-9D31-033F2C3250D9}" srcOrd="0" destOrd="0" presId="urn:microsoft.com/office/officeart/2008/layout/HorizontalMultiLevelHierarchy"/>
    <dgm:cxn modelId="{877A23C5-8A50-4C1E-ABDD-2058DE56DC1B}" type="presParOf" srcId="{52EB1825-5D0B-4F27-BF0D-563C2F98BF95}" destId="{1D2EC453-AEC8-4F26-9D69-A70938B3B29D}" srcOrd="3" destOrd="0" presId="urn:microsoft.com/office/officeart/2008/layout/HorizontalMultiLevelHierarchy"/>
    <dgm:cxn modelId="{4AA3F1C7-7326-4E76-9D81-24A86C7CCC6F}" type="presParOf" srcId="{1D2EC453-AEC8-4F26-9D69-A70938B3B29D}" destId="{115FCF24-1631-404F-B556-FF61A1893C59}" srcOrd="0" destOrd="0" presId="urn:microsoft.com/office/officeart/2008/layout/HorizontalMultiLevelHierarchy"/>
    <dgm:cxn modelId="{15882374-7B1E-4DA5-886A-99C23BA19153}" type="presParOf" srcId="{1D2EC453-AEC8-4F26-9D69-A70938B3B29D}" destId="{5E1AF85A-BDA3-48CD-A9BB-76C5D6C82E5F}" srcOrd="1" destOrd="0" presId="urn:microsoft.com/office/officeart/2008/layout/HorizontalMultiLevelHierarchy"/>
    <dgm:cxn modelId="{84657BC0-8A75-4118-89DD-09799CB580CC}" type="presParOf" srcId="{52EB1825-5D0B-4F27-BF0D-563C2F98BF95}" destId="{E31BB7C3-86C9-426D-9A6B-BF03E537B1B9}" srcOrd="4" destOrd="0" presId="urn:microsoft.com/office/officeart/2008/layout/HorizontalMultiLevelHierarchy"/>
    <dgm:cxn modelId="{C7E936C2-DB85-4E76-BA98-2D13137E446A}" type="presParOf" srcId="{E31BB7C3-86C9-426D-9A6B-BF03E537B1B9}" destId="{AD02ADF7-B8C2-412B-A01A-3F9D24EEF5B6}" srcOrd="0" destOrd="0" presId="urn:microsoft.com/office/officeart/2008/layout/HorizontalMultiLevelHierarchy"/>
    <dgm:cxn modelId="{D8E06250-8CB3-4B12-82AD-2CF8CBC94104}" type="presParOf" srcId="{52EB1825-5D0B-4F27-BF0D-563C2F98BF95}" destId="{D416B7C7-6AB1-4976-B1C1-4E31FC303595}" srcOrd="5" destOrd="0" presId="urn:microsoft.com/office/officeart/2008/layout/HorizontalMultiLevelHierarchy"/>
    <dgm:cxn modelId="{D1EDC0B1-8B44-434B-B04C-469658607E54}" type="presParOf" srcId="{D416B7C7-6AB1-4976-B1C1-4E31FC303595}" destId="{3FF6B5EF-7E11-4912-B384-4A4F93318A22}" srcOrd="0" destOrd="0" presId="urn:microsoft.com/office/officeart/2008/layout/HorizontalMultiLevelHierarchy"/>
    <dgm:cxn modelId="{951A3C53-692A-4614-9D6C-52650EBDFCA8}" type="presParOf" srcId="{D416B7C7-6AB1-4976-B1C1-4E31FC303595}" destId="{D323B281-6531-4EE4-A697-F2517B3725F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D64804B-13C3-49DC-A91F-5627169387A9}" type="doc">
      <dgm:prSet loTypeId="urn:microsoft.com/office/officeart/2005/8/layout/cycle4#1" loCatId="matrix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30ED993-BD79-48C5-AE7D-5B0AB138E70A}">
      <dgm:prSet phldrT="[Текст]"/>
      <dgm:spPr/>
      <dgm:t>
        <a:bodyPr/>
        <a:lstStyle/>
        <a:p>
          <a:r>
            <a:rPr lang="ru-RU" b="1" dirty="0" smtClean="0"/>
            <a:t>На уровне городского округа</a:t>
          </a:r>
          <a:endParaRPr lang="ru-RU" b="1" dirty="0"/>
        </a:p>
      </dgm:t>
    </dgm:pt>
    <dgm:pt modelId="{A7C3B5D4-7EC9-4A2D-A130-9D0DF7A01329}" type="parTrans" cxnId="{285ECB63-0AD9-4B3C-9919-4C8C2404B5FE}">
      <dgm:prSet/>
      <dgm:spPr/>
      <dgm:t>
        <a:bodyPr/>
        <a:lstStyle/>
        <a:p>
          <a:endParaRPr lang="ru-RU"/>
        </a:p>
      </dgm:t>
    </dgm:pt>
    <dgm:pt modelId="{7D0B0F92-A70B-40CB-8A35-6A032FE149B5}" type="sibTrans" cxnId="{285ECB63-0AD9-4B3C-9919-4C8C2404B5FE}">
      <dgm:prSet/>
      <dgm:spPr/>
      <dgm:t>
        <a:bodyPr/>
        <a:lstStyle/>
        <a:p>
          <a:endParaRPr lang="ru-RU"/>
        </a:p>
      </dgm:t>
    </dgm:pt>
    <dgm:pt modelId="{05F925E7-D88E-402A-B483-06F39876B9BD}">
      <dgm:prSet phldrT="[Текст]" custT="1"/>
      <dgm:spPr/>
      <dgm:t>
        <a:bodyPr/>
        <a:lstStyle/>
        <a:p>
          <a:r>
            <a:rPr lang="ru-RU" sz="1600" dirty="0" smtClean="0"/>
            <a:t>Реализация социальных проектов;</a:t>
          </a:r>
          <a:endParaRPr lang="ru-RU" sz="1600" dirty="0"/>
        </a:p>
      </dgm:t>
    </dgm:pt>
    <dgm:pt modelId="{85339FC4-9A86-4711-9526-ECA56B578091}" type="parTrans" cxnId="{7F1FED0D-8594-4588-8C18-ADCA5D4ECB01}">
      <dgm:prSet/>
      <dgm:spPr/>
      <dgm:t>
        <a:bodyPr/>
        <a:lstStyle/>
        <a:p>
          <a:endParaRPr lang="ru-RU"/>
        </a:p>
      </dgm:t>
    </dgm:pt>
    <dgm:pt modelId="{749DCCB2-AB58-442A-8C00-7BE169671D39}" type="sibTrans" cxnId="{7F1FED0D-8594-4588-8C18-ADCA5D4ECB01}">
      <dgm:prSet/>
      <dgm:spPr/>
      <dgm:t>
        <a:bodyPr/>
        <a:lstStyle/>
        <a:p>
          <a:endParaRPr lang="ru-RU"/>
        </a:p>
      </dgm:t>
    </dgm:pt>
    <dgm:pt modelId="{093569F1-0B8A-4D61-9296-DE7C4D96181D}">
      <dgm:prSet phldrT="[Текст]"/>
      <dgm:spPr/>
      <dgm:t>
        <a:bodyPr/>
        <a:lstStyle/>
        <a:p>
          <a:r>
            <a:rPr lang="ru-RU" b="1" dirty="0" smtClean="0"/>
            <a:t>На уровне учреждения</a:t>
          </a:r>
          <a:endParaRPr lang="ru-RU" b="1" dirty="0"/>
        </a:p>
      </dgm:t>
    </dgm:pt>
    <dgm:pt modelId="{714C728F-F851-4D6C-8B14-F2888D3C20D2}" type="parTrans" cxnId="{5F100EB6-EA3B-417B-9BF4-8F2FDF536FE9}">
      <dgm:prSet/>
      <dgm:spPr/>
      <dgm:t>
        <a:bodyPr/>
        <a:lstStyle/>
        <a:p>
          <a:endParaRPr lang="ru-RU"/>
        </a:p>
      </dgm:t>
    </dgm:pt>
    <dgm:pt modelId="{3B2AA9CB-D6DC-4EA6-9561-1B824D67A2F8}" type="sibTrans" cxnId="{5F100EB6-EA3B-417B-9BF4-8F2FDF536FE9}">
      <dgm:prSet/>
      <dgm:spPr/>
      <dgm:t>
        <a:bodyPr/>
        <a:lstStyle/>
        <a:p>
          <a:endParaRPr lang="ru-RU"/>
        </a:p>
      </dgm:t>
    </dgm:pt>
    <dgm:pt modelId="{7E8DF627-A93A-4997-96F1-81A98C7A2218}">
      <dgm:prSet phldrT="[Текст]" custT="1"/>
      <dgm:spPr/>
      <dgm:t>
        <a:bodyPr/>
        <a:lstStyle/>
        <a:p>
          <a:r>
            <a:rPr lang="ru-RU" sz="1600" dirty="0" smtClean="0"/>
            <a:t>Общие события в учреждении</a:t>
          </a:r>
          <a:endParaRPr lang="ru-RU" sz="1600" dirty="0"/>
        </a:p>
      </dgm:t>
    </dgm:pt>
    <dgm:pt modelId="{DFFF6C2F-27D5-4561-9824-65D11FDE5CE1}" type="parTrans" cxnId="{C6584681-7581-40C5-B907-96BA277F9C7F}">
      <dgm:prSet/>
      <dgm:spPr/>
      <dgm:t>
        <a:bodyPr/>
        <a:lstStyle/>
        <a:p>
          <a:endParaRPr lang="ru-RU"/>
        </a:p>
      </dgm:t>
    </dgm:pt>
    <dgm:pt modelId="{168FC569-B9A3-420D-B6E6-CC47030D68BD}" type="sibTrans" cxnId="{C6584681-7581-40C5-B907-96BA277F9C7F}">
      <dgm:prSet/>
      <dgm:spPr/>
      <dgm:t>
        <a:bodyPr/>
        <a:lstStyle/>
        <a:p>
          <a:endParaRPr lang="ru-RU"/>
        </a:p>
      </dgm:t>
    </dgm:pt>
    <dgm:pt modelId="{911F17C4-3336-41AB-92D0-64CE26838C58}">
      <dgm:prSet phldrT="[Текст]"/>
      <dgm:spPr/>
      <dgm:t>
        <a:bodyPr/>
        <a:lstStyle/>
        <a:p>
          <a:r>
            <a:rPr lang="ru-RU" b="1" dirty="0" smtClean="0"/>
            <a:t>На уровне детских объединений</a:t>
          </a:r>
          <a:endParaRPr lang="ru-RU" b="1" dirty="0"/>
        </a:p>
      </dgm:t>
    </dgm:pt>
    <dgm:pt modelId="{393B4A42-923B-41FD-A6C1-BBB2DFF52723}" type="parTrans" cxnId="{4FEC1BF7-6AD1-4E16-94E7-63BEC0C92763}">
      <dgm:prSet/>
      <dgm:spPr/>
      <dgm:t>
        <a:bodyPr/>
        <a:lstStyle/>
        <a:p>
          <a:endParaRPr lang="ru-RU"/>
        </a:p>
      </dgm:t>
    </dgm:pt>
    <dgm:pt modelId="{B146F607-E01A-4FD0-8A16-3170DE47C439}" type="sibTrans" cxnId="{4FEC1BF7-6AD1-4E16-94E7-63BEC0C92763}">
      <dgm:prSet/>
      <dgm:spPr/>
      <dgm:t>
        <a:bodyPr/>
        <a:lstStyle/>
        <a:p>
          <a:endParaRPr lang="ru-RU"/>
        </a:p>
      </dgm:t>
    </dgm:pt>
    <dgm:pt modelId="{1B0C9AD7-E8F6-4E28-B796-C42E0E050B71}">
      <dgm:prSet phldrT="[Текст]" custT="1"/>
      <dgm:spPr/>
      <dgm:t>
        <a:bodyPr/>
        <a:lstStyle/>
        <a:p>
          <a:r>
            <a:rPr lang="ru-RU" sz="1400" dirty="0" smtClean="0"/>
            <a:t>Выбор актива;</a:t>
          </a:r>
          <a:endParaRPr lang="ru-RU" sz="1400" dirty="0"/>
        </a:p>
      </dgm:t>
    </dgm:pt>
    <dgm:pt modelId="{4CFCC33C-13D0-4D5F-858F-8E8152A6B693}" type="parTrans" cxnId="{36443988-DD75-48D4-A684-518E6825FF23}">
      <dgm:prSet/>
      <dgm:spPr/>
      <dgm:t>
        <a:bodyPr/>
        <a:lstStyle/>
        <a:p>
          <a:endParaRPr lang="ru-RU"/>
        </a:p>
      </dgm:t>
    </dgm:pt>
    <dgm:pt modelId="{499AF76D-DA95-451D-9731-36AC36BE484A}" type="sibTrans" cxnId="{36443988-DD75-48D4-A684-518E6825FF23}">
      <dgm:prSet/>
      <dgm:spPr/>
      <dgm:t>
        <a:bodyPr/>
        <a:lstStyle/>
        <a:p>
          <a:endParaRPr lang="ru-RU"/>
        </a:p>
      </dgm:t>
    </dgm:pt>
    <dgm:pt modelId="{1C5DD0F3-4674-4BE9-99ED-8CAA4DF48A9E}">
      <dgm:prSet phldrT="[Текст]"/>
      <dgm:spPr/>
      <dgm:t>
        <a:bodyPr/>
        <a:lstStyle/>
        <a:p>
          <a:r>
            <a:rPr lang="ru-RU" b="1" dirty="0" smtClean="0"/>
            <a:t>На индивидуальном уровне</a:t>
          </a:r>
          <a:endParaRPr lang="ru-RU" b="1" dirty="0"/>
        </a:p>
      </dgm:t>
    </dgm:pt>
    <dgm:pt modelId="{E8DE8855-F525-49DF-BF0A-51B473878CD0}" type="parTrans" cxnId="{718B9985-4D48-417C-8AA1-9D335CC4C156}">
      <dgm:prSet/>
      <dgm:spPr/>
      <dgm:t>
        <a:bodyPr/>
        <a:lstStyle/>
        <a:p>
          <a:endParaRPr lang="ru-RU"/>
        </a:p>
      </dgm:t>
    </dgm:pt>
    <dgm:pt modelId="{AF0C1EFF-CDCF-4A5E-9B09-AE1C8D7CF6E4}" type="sibTrans" cxnId="{718B9985-4D48-417C-8AA1-9D335CC4C156}">
      <dgm:prSet/>
      <dgm:spPr/>
      <dgm:t>
        <a:bodyPr/>
        <a:lstStyle/>
        <a:p>
          <a:endParaRPr lang="ru-RU"/>
        </a:p>
      </dgm:t>
    </dgm:pt>
    <dgm:pt modelId="{B84845F6-BBA9-48EC-92FF-BD7822236027}">
      <dgm:prSet phldrT="[Текст]"/>
      <dgm:spPr/>
      <dgm:t>
        <a:bodyPr/>
        <a:lstStyle/>
        <a:p>
          <a:r>
            <a:rPr lang="ru-RU" dirty="0" smtClean="0"/>
            <a:t>Вовлечение каждого ребенка в ключевые дела учреждения, </a:t>
          </a:r>
          <a:endParaRPr lang="ru-RU" dirty="0"/>
        </a:p>
      </dgm:t>
    </dgm:pt>
    <dgm:pt modelId="{07CDF4A4-3419-4550-8414-8FC6605E995F}" type="parTrans" cxnId="{92371DFB-E6D9-464C-B235-6D8E35115E7E}">
      <dgm:prSet/>
      <dgm:spPr/>
      <dgm:t>
        <a:bodyPr/>
        <a:lstStyle/>
        <a:p>
          <a:endParaRPr lang="ru-RU"/>
        </a:p>
      </dgm:t>
    </dgm:pt>
    <dgm:pt modelId="{50D6EB53-638D-4D3D-BAA0-55C0FE9AB36F}" type="sibTrans" cxnId="{92371DFB-E6D9-464C-B235-6D8E35115E7E}">
      <dgm:prSet/>
      <dgm:spPr/>
      <dgm:t>
        <a:bodyPr/>
        <a:lstStyle/>
        <a:p>
          <a:endParaRPr lang="ru-RU"/>
        </a:p>
      </dgm:t>
    </dgm:pt>
    <dgm:pt modelId="{13FB8765-3D65-4EAD-97D2-EB1D3CD83B01}">
      <dgm:prSet phldrT="[Текст]" custT="1"/>
      <dgm:spPr/>
      <dgm:t>
        <a:bodyPr/>
        <a:lstStyle/>
        <a:p>
          <a:r>
            <a:rPr lang="ru-RU" sz="1400" dirty="0" smtClean="0"/>
            <a:t>Участие объединений в ключевых событиях</a:t>
          </a:r>
          <a:r>
            <a:rPr lang="ru-RU" sz="1200" dirty="0" smtClean="0"/>
            <a:t>.</a:t>
          </a:r>
          <a:endParaRPr lang="ru-RU" sz="1200" dirty="0"/>
        </a:p>
      </dgm:t>
    </dgm:pt>
    <dgm:pt modelId="{CE679D03-CDB2-46E5-8A15-66A1DCDE95F1}" type="parTrans" cxnId="{9D128488-ECF6-46AB-B757-0A9BC5F47B06}">
      <dgm:prSet/>
      <dgm:spPr/>
      <dgm:t>
        <a:bodyPr/>
        <a:lstStyle/>
        <a:p>
          <a:endParaRPr lang="ru-RU"/>
        </a:p>
      </dgm:t>
    </dgm:pt>
    <dgm:pt modelId="{03AA3081-86EB-48B5-83E6-053B85810BE3}" type="sibTrans" cxnId="{9D128488-ECF6-46AB-B757-0A9BC5F47B06}">
      <dgm:prSet/>
      <dgm:spPr/>
      <dgm:t>
        <a:bodyPr/>
        <a:lstStyle/>
        <a:p>
          <a:endParaRPr lang="ru-RU"/>
        </a:p>
      </dgm:t>
    </dgm:pt>
    <dgm:pt modelId="{27F8B020-7327-4DC2-B0C9-6E506F6D13E2}">
      <dgm:prSet phldrT="[Текст]"/>
      <dgm:spPr/>
      <dgm:t>
        <a:bodyPr/>
        <a:lstStyle/>
        <a:p>
          <a:r>
            <a:rPr lang="ru-RU" dirty="0" smtClean="0"/>
            <a:t>индивидуальная помощь.</a:t>
          </a:r>
          <a:endParaRPr lang="ru-RU" dirty="0"/>
        </a:p>
      </dgm:t>
    </dgm:pt>
    <dgm:pt modelId="{07ABFC9F-C0BC-4BCD-BACD-DF268C4A63B0}" type="parTrans" cxnId="{598C8CED-5D3F-4275-8491-6CCBAD4F37D1}">
      <dgm:prSet/>
      <dgm:spPr/>
      <dgm:t>
        <a:bodyPr/>
        <a:lstStyle/>
        <a:p>
          <a:endParaRPr lang="ru-RU"/>
        </a:p>
      </dgm:t>
    </dgm:pt>
    <dgm:pt modelId="{C7188514-A8F2-4FB1-BB39-4CCC652FB4F6}" type="sibTrans" cxnId="{598C8CED-5D3F-4275-8491-6CCBAD4F37D1}">
      <dgm:prSet/>
      <dgm:spPr/>
      <dgm:t>
        <a:bodyPr/>
        <a:lstStyle/>
        <a:p>
          <a:endParaRPr lang="ru-RU"/>
        </a:p>
      </dgm:t>
    </dgm:pt>
    <dgm:pt modelId="{F46D33AE-1BD7-4BC4-BE28-5731E3D1C065}">
      <dgm:prSet phldrT="[Текст]" custT="1"/>
      <dgm:spPr/>
      <dgm:t>
        <a:bodyPr/>
        <a:lstStyle/>
        <a:p>
          <a:r>
            <a:rPr lang="ru-RU" sz="1600" dirty="0" smtClean="0"/>
            <a:t>Общественные движения;</a:t>
          </a:r>
          <a:endParaRPr lang="ru-RU" sz="1600" dirty="0"/>
        </a:p>
      </dgm:t>
    </dgm:pt>
    <dgm:pt modelId="{C3E928B1-DB2F-4480-AD2D-5B0020706271}" type="parTrans" cxnId="{6985D3A9-4C24-479E-94B0-7B658F72B383}">
      <dgm:prSet/>
      <dgm:spPr/>
      <dgm:t>
        <a:bodyPr/>
        <a:lstStyle/>
        <a:p>
          <a:endParaRPr lang="ru-RU"/>
        </a:p>
      </dgm:t>
    </dgm:pt>
    <dgm:pt modelId="{A31BF95F-DA3F-453D-BA5B-8BB2774770F2}" type="sibTrans" cxnId="{6985D3A9-4C24-479E-94B0-7B658F72B383}">
      <dgm:prSet/>
      <dgm:spPr/>
      <dgm:t>
        <a:bodyPr/>
        <a:lstStyle/>
        <a:p>
          <a:endParaRPr lang="ru-RU"/>
        </a:p>
      </dgm:t>
    </dgm:pt>
    <dgm:pt modelId="{FBCBA75C-CFFC-47AD-B6FE-FC190D25291C}">
      <dgm:prSet phldrT="[Текст]" custT="1"/>
      <dgm:spPr/>
      <dgm:t>
        <a:bodyPr/>
        <a:lstStyle/>
        <a:p>
          <a:r>
            <a:rPr lang="ru-RU" sz="1600" dirty="0" smtClean="0"/>
            <a:t>Конкурсы.</a:t>
          </a:r>
          <a:endParaRPr lang="ru-RU" sz="1600" dirty="0"/>
        </a:p>
      </dgm:t>
    </dgm:pt>
    <dgm:pt modelId="{1CD77C94-FE89-4FB3-968F-C17E2EBD1400}" type="parTrans" cxnId="{7E686C21-CC06-4B26-B689-F55B5FB0F2CF}">
      <dgm:prSet/>
      <dgm:spPr/>
      <dgm:t>
        <a:bodyPr/>
        <a:lstStyle/>
        <a:p>
          <a:endParaRPr lang="ru-RU"/>
        </a:p>
      </dgm:t>
    </dgm:pt>
    <dgm:pt modelId="{3AA2E20B-643D-4A6E-967E-392A2E2738A2}" type="sibTrans" cxnId="{7E686C21-CC06-4B26-B689-F55B5FB0F2CF}">
      <dgm:prSet/>
      <dgm:spPr/>
      <dgm:t>
        <a:bodyPr/>
        <a:lstStyle/>
        <a:p>
          <a:endParaRPr lang="ru-RU"/>
        </a:p>
      </dgm:t>
    </dgm:pt>
    <dgm:pt modelId="{3BA06232-CCB8-4D61-AC0D-A9A24D61122E}" type="pres">
      <dgm:prSet presAssocID="{0D64804B-13C3-49DC-A91F-5627169387A9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9661E8-BF1C-4819-8369-9DFE219F5C68}" type="pres">
      <dgm:prSet presAssocID="{0D64804B-13C3-49DC-A91F-5627169387A9}" presName="children" presStyleCnt="0"/>
      <dgm:spPr/>
    </dgm:pt>
    <dgm:pt modelId="{331FAD94-DCFE-4728-9FA5-B73EC71CA54F}" type="pres">
      <dgm:prSet presAssocID="{0D64804B-13C3-49DC-A91F-5627169387A9}" presName="child1group" presStyleCnt="0"/>
      <dgm:spPr/>
    </dgm:pt>
    <dgm:pt modelId="{22173995-60D7-414F-86BA-C92D57C9EAEC}" type="pres">
      <dgm:prSet presAssocID="{0D64804B-13C3-49DC-A91F-5627169387A9}" presName="child1" presStyleLbl="bgAcc1" presStyleIdx="0" presStyleCnt="4"/>
      <dgm:spPr/>
      <dgm:t>
        <a:bodyPr/>
        <a:lstStyle/>
        <a:p>
          <a:endParaRPr lang="ru-RU"/>
        </a:p>
      </dgm:t>
    </dgm:pt>
    <dgm:pt modelId="{84D14E62-59C0-4FC4-976E-929EB6D74468}" type="pres">
      <dgm:prSet presAssocID="{0D64804B-13C3-49DC-A91F-5627169387A9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4151B5-FA56-4A02-8269-7B16B1A748A7}" type="pres">
      <dgm:prSet presAssocID="{0D64804B-13C3-49DC-A91F-5627169387A9}" presName="child2group" presStyleCnt="0"/>
      <dgm:spPr/>
    </dgm:pt>
    <dgm:pt modelId="{A12F04E5-CA65-477E-AB88-C222949D10F4}" type="pres">
      <dgm:prSet presAssocID="{0D64804B-13C3-49DC-A91F-5627169387A9}" presName="child2" presStyleLbl="bgAcc1" presStyleIdx="1" presStyleCnt="4"/>
      <dgm:spPr/>
      <dgm:t>
        <a:bodyPr/>
        <a:lstStyle/>
        <a:p>
          <a:endParaRPr lang="ru-RU"/>
        </a:p>
      </dgm:t>
    </dgm:pt>
    <dgm:pt modelId="{3B3E4AEB-670D-48A8-A039-09F6A1084C23}" type="pres">
      <dgm:prSet presAssocID="{0D64804B-13C3-49DC-A91F-5627169387A9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00FA5F-73D0-404C-9699-734E8C70677D}" type="pres">
      <dgm:prSet presAssocID="{0D64804B-13C3-49DC-A91F-5627169387A9}" presName="child3group" presStyleCnt="0"/>
      <dgm:spPr/>
    </dgm:pt>
    <dgm:pt modelId="{DE2CB904-8E60-44B9-B17F-EB18E2B515E5}" type="pres">
      <dgm:prSet presAssocID="{0D64804B-13C3-49DC-A91F-5627169387A9}" presName="child3" presStyleLbl="bgAcc1" presStyleIdx="2" presStyleCnt="4" custLinFactNeighborX="1536" custLinFactNeighborY="522"/>
      <dgm:spPr/>
      <dgm:t>
        <a:bodyPr/>
        <a:lstStyle/>
        <a:p>
          <a:endParaRPr lang="ru-RU"/>
        </a:p>
      </dgm:t>
    </dgm:pt>
    <dgm:pt modelId="{0AD913DE-73D1-4A05-A863-0CBC11C43449}" type="pres">
      <dgm:prSet presAssocID="{0D64804B-13C3-49DC-A91F-5627169387A9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499CE4-C871-4FFA-879D-AC3A2AA7913E}" type="pres">
      <dgm:prSet presAssocID="{0D64804B-13C3-49DC-A91F-5627169387A9}" presName="child4group" presStyleCnt="0"/>
      <dgm:spPr/>
    </dgm:pt>
    <dgm:pt modelId="{9E64AB75-CF61-463B-88E3-7B047235CDCF}" type="pres">
      <dgm:prSet presAssocID="{0D64804B-13C3-49DC-A91F-5627169387A9}" presName="child4" presStyleLbl="bgAcc1" presStyleIdx="3" presStyleCnt="4"/>
      <dgm:spPr/>
      <dgm:t>
        <a:bodyPr/>
        <a:lstStyle/>
        <a:p>
          <a:endParaRPr lang="ru-RU"/>
        </a:p>
      </dgm:t>
    </dgm:pt>
    <dgm:pt modelId="{9AEBC8FB-A8CF-4088-8E2F-40446DA3C94A}" type="pres">
      <dgm:prSet presAssocID="{0D64804B-13C3-49DC-A91F-5627169387A9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2B9A2F-CD48-416E-A1E4-C2ED2DCCD02F}" type="pres">
      <dgm:prSet presAssocID="{0D64804B-13C3-49DC-A91F-5627169387A9}" presName="childPlaceholder" presStyleCnt="0"/>
      <dgm:spPr/>
    </dgm:pt>
    <dgm:pt modelId="{E7010348-F79B-412A-9A36-ED77FBEA7DD3}" type="pres">
      <dgm:prSet presAssocID="{0D64804B-13C3-49DC-A91F-5627169387A9}" presName="circle" presStyleCnt="0"/>
      <dgm:spPr/>
    </dgm:pt>
    <dgm:pt modelId="{B08A994E-A222-4892-94F6-A905FA94F9ED}" type="pres">
      <dgm:prSet presAssocID="{0D64804B-13C3-49DC-A91F-5627169387A9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032E08-C6AD-41AF-A25A-F306174A3C4A}" type="pres">
      <dgm:prSet presAssocID="{0D64804B-13C3-49DC-A91F-5627169387A9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F3A42F-BB97-496F-BAD6-05D68C6BD030}" type="pres">
      <dgm:prSet presAssocID="{0D64804B-13C3-49DC-A91F-5627169387A9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A3AEDD-C950-46CC-92E8-9F850339F727}" type="pres">
      <dgm:prSet presAssocID="{0D64804B-13C3-49DC-A91F-5627169387A9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77C3BE-45AD-4DE1-9978-EFC4109CB801}" type="pres">
      <dgm:prSet presAssocID="{0D64804B-13C3-49DC-A91F-5627169387A9}" presName="quadrantPlaceholder" presStyleCnt="0"/>
      <dgm:spPr/>
    </dgm:pt>
    <dgm:pt modelId="{9D542EE3-3DAD-4FC7-8C07-CA5FA1048962}" type="pres">
      <dgm:prSet presAssocID="{0D64804B-13C3-49DC-A91F-5627169387A9}" presName="center1" presStyleLbl="fgShp" presStyleIdx="0" presStyleCnt="2" custLinFactNeighborX="6" custLinFactNeighborY="24514"/>
      <dgm:spPr/>
    </dgm:pt>
    <dgm:pt modelId="{5067B1C0-FF0B-454B-941B-074794544D9C}" type="pres">
      <dgm:prSet presAssocID="{0D64804B-13C3-49DC-A91F-5627169387A9}" presName="center2" presStyleLbl="fgShp" presStyleIdx="1" presStyleCnt="2" custLinFactNeighborX="6" custLinFactNeighborY="-33112"/>
      <dgm:spPr/>
    </dgm:pt>
  </dgm:ptLst>
  <dgm:cxnLst>
    <dgm:cxn modelId="{3CA9DAC8-0990-4BCC-B61C-7FE48A614EAF}" type="presOf" srcId="{13FB8765-3D65-4EAD-97D2-EB1D3CD83B01}" destId="{0AD913DE-73D1-4A05-A863-0CBC11C43449}" srcOrd="1" destOrd="1" presId="urn:microsoft.com/office/officeart/2005/8/layout/cycle4#1"/>
    <dgm:cxn modelId="{83FCA79C-C4B8-4047-B8AA-69D1815B7A9B}" type="presOf" srcId="{F46D33AE-1BD7-4BC4-BE28-5731E3D1C065}" destId="{22173995-60D7-414F-86BA-C92D57C9EAEC}" srcOrd="0" destOrd="1" presId="urn:microsoft.com/office/officeart/2005/8/layout/cycle4#1"/>
    <dgm:cxn modelId="{5125C3E3-E7A3-4A9C-9CC0-CD7EBC20CAE7}" type="presOf" srcId="{05F925E7-D88E-402A-B483-06F39876B9BD}" destId="{84D14E62-59C0-4FC4-976E-929EB6D74468}" srcOrd="1" destOrd="0" presId="urn:microsoft.com/office/officeart/2005/8/layout/cycle4#1"/>
    <dgm:cxn modelId="{43EBB967-34D0-44D1-9A74-8B1FC04F3680}" type="presOf" srcId="{1C5DD0F3-4674-4BE9-99ED-8CAA4DF48A9E}" destId="{E8A3AEDD-C950-46CC-92E8-9F850339F727}" srcOrd="0" destOrd="0" presId="urn:microsoft.com/office/officeart/2005/8/layout/cycle4#1"/>
    <dgm:cxn modelId="{7E686C21-CC06-4B26-B689-F55B5FB0F2CF}" srcId="{E30ED993-BD79-48C5-AE7D-5B0AB138E70A}" destId="{FBCBA75C-CFFC-47AD-B6FE-FC190D25291C}" srcOrd="2" destOrd="0" parTransId="{1CD77C94-FE89-4FB3-968F-C17E2EBD1400}" sibTransId="{3AA2E20B-643D-4A6E-967E-392A2E2738A2}"/>
    <dgm:cxn modelId="{B4F218AC-DF4C-4396-B3F6-1C9CB30BA640}" type="presOf" srcId="{FBCBA75C-CFFC-47AD-B6FE-FC190D25291C}" destId="{22173995-60D7-414F-86BA-C92D57C9EAEC}" srcOrd="0" destOrd="2" presId="urn:microsoft.com/office/officeart/2005/8/layout/cycle4#1"/>
    <dgm:cxn modelId="{5F100EB6-EA3B-417B-9BF4-8F2FDF536FE9}" srcId="{0D64804B-13C3-49DC-A91F-5627169387A9}" destId="{093569F1-0B8A-4D61-9296-DE7C4D96181D}" srcOrd="1" destOrd="0" parTransId="{714C728F-F851-4D6C-8B14-F2888D3C20D2}" sibTransId="{3B2AA9CB-D6DC-4EA6-9561-1B824D67A2F8}"/>
    <dgm:cxn modelId="{BD45540B-B1E9-428D-BD56-C171D5B9FD91}" type="presOf" srcId="{0D64804B-13C3-49DC-A91F-5627169387A9}" destId="{3BA06232-CCB8-4D61-AC0D-A9A24D61122E}" srcOrd="0" destOrd="0" presId="urn:microsoft.com/office/officeart/2005/8/layout/cycle4#1"/>
    <dgm:cxn modelId="{4FEC1BF7-6AD1-4E16-94E7-63BEC0C92763}" srcId="{0D64804B-13C3-49DC-A91F-5627169387A9}" destId="{911F17C4-3336-41AB-92D0-64CE26838C58}" srcOrd="2" destOrd="0" parTransId="{393B4A42-923B-41FD-A6C1-BBB2DFF52723}" sibTransId="{B146F607-E01A-4FD0-8A16-3170DE47C439}"/>
    <dgm:cxn modelId="{2E997DBC-0F4D-4EF5-A5B4-35CFC8CA6523}" type="presOf" srcId="{7E8DF627-A93A-4997-96F1-81A98C7A2218}" destId="{3B3E4AEB-670D-48A8-A039-09F6A1084C23}" srcOrd="1" destOrd="0" presId="urn:microsoft.com/office/officeart/2005/8/layout/cycle4#1"/>
    <dgm:cxn modelId="{29D921C5-055B-460B-B51D-70BC698FA4F7}" type="presOf" srcId="{13FB8765-3D65-4EAD-97D2-EB1D3CD83B01}" destId="{DE2CB904-8E60-44B9-B17F-EB18E2B515E5}" srcOrd="0" destOrd="1" presId="urn:microsoft.com/office/officeart/2005/8/layout/cycle4#1"/>
    <dgm:cxn modelId="{36443988-DD75-48D4-A684-518E6825FF23}" srcId="{911F17C4-3336-41AB-92D0-64CE26838C58}" destId="{1B0C9AD7-E8F6-4E28-B796-C42E0E050B71}" srcOrd="0" destOrd="0" parTransId="{4CFCC33C-13D0-4D5F-858F-8E8152A6B693}" sibTransId="{499AF76D-DA95-451D-9731-36AC36BE484A}"/>
    <dgm:cxn modelId="{D6471BE9-4B0A-4B31-851A-FC4A4963C64B}" type="presOf" srcId="{05F925E7-D88E-402A-B483-06F39876B9BD}" destId="{22173995-60D7-414F-86BA-C92D57C9EAEC}" srcOrd="0" destOrd="0" presId="urn:microsoft.com/office/officeart/2005/8/layout/cycle4#1"/>
    <dgm:cxn modelId="{BA741D92-18AF-4635-A1D6-4E86839194D0}" type="presOf" srcId="{911F17C4-3336-41AB-92D0-64CE26838C58}" destId="{F7F3A42F-BB97-496F-BAD6-05D68C6BD030}" srcOrd="0" destOrd="0" presId="urn:microsoft.com/office/officeart/2005/8/layout/cycle4#1"/>
    <dgm:cxn modelId="{2CF69921-E086-4195-A732-CC8141A8BC77}" type="presOf" srcId="{27F8B020-7327-4DC2-B0C9-6E506F6D13E2}" destId="{9AEBC8FB-A8CF-4088-8E2F-40446DA3C94A}" srcOrd="1" destOrd="1" presId="urn:microsoft.com/office/officeart/2005/8/layout/cycle4#1"/>
    <dgm:cxn modelId="{53AB2E2D-20BE-4AD9-871E-5DE004EFDFD9}" type="presOf" srcId="{FBCBA75C-CFFC-47AD-B6FE-FC190D25291C}" destId="{84D14E62-59C0-4FC4-976E-929EB6D74468}" srcOrd="1" destOrd="2" presId="urn:microsoft.com/office/officeart/2005/8/layout/cycle4#1"/>
    <dgm:cxn modelId="{E5CC5943-33F8-4D9E-B6A1-DA455CC4C893}" type="presOf" srcId="{F46D33AE-1BD7-4BC4-BE28-5731E3D1C065}" destId="{84D14E62-59C0-4FC4-976E-929EB6D74468}" srcOrd="1" destOrd="1" presId="urn:microsoft.com/office/officeart/2005/8/layout/cycle4#1"/>
    <dgm:cxn modelId="{6985D3A9-4C24-479E-94B0-7B658F72B383}" srcId="{E30ED993-BD79-48C5-AE7D-5B0AB138E70A}" destId="{F46D33AE-1BD7-4BC4-BE28-5731E3D1C065}" srcOrd="1" destOrd="0" parTransId="{C3E928B1-DB2F-4480-AD2D-5B0020706271}" sibTransId="{A31BF95F-DA3F-453D-BA5B-8BB2774770F2}"/>
    <dgm:cxn modelId="{C6584681-7581-40C5-B907-96BA277F9C7F}" srcId="{093569F1-0B8A-4D61-9296-DE7C4D96181D}" destId="{7E8DF627-A93A-4997-96F1-81A98C7A2218}" srcOrd="0" destOrd="0" parTransId="{DFFF6C2F-27D5-4561-9824-65D11FDE5CE1}" sibTransId="{168FC569-B9A3-420D-B6E6-CC47030D68BD}"/>
    <dgm:cxn modelId="{49F4C374-83FA-4E94-883C-11D31D2091FC}" type="presOf" srcId="{B84845F6-BBA9-48EC-92FF-BD7822236027}" destId="{9AEBC8FB-A8CF-4088-8E2F-40446DA3C94A}" srcOrd="1" destOrd="0" presId="urn:microsoft.com/office/officeart/2005/8/layout/cycle4#1"/>
    <dgm:cxn modelId="{92371DFB-E6D9-464C-B235-6D8E35115E7E}" srcId="{1C5DD0F3-4674-4BE9-99ED-8CAA4DF48A9E}" destId="{B84845F6-BBA9-48EC-92FF-BD7822236027}" srcOrd="0" destOrd="0" parTransId="{07CDF4A4-3419-4550-8414-8FC6605E995F}" sibTransId="{50D6EB53-638D-4D3D-BAA0-55C0FE9AB36F}"/>
    <dgm:cxn modelId="{CB4128CE-4206-44EB-877A-8BF71D79F4BD}" type="presOf" srcId="{E30ED993-BD79-48C5-AE7D-5B0AB138E70A}" destId="{B08A994E-A222-4892-94F6-A905FA94F9ED}" srcOrd="0" destOrd="0" presId="urn:microsoft.com/office/officeart/2005/8/layout/cycle4#1"/>
    <dgm:cxn modelId="{718B9985-4D48-417C-8AA1-9D335CC4C156}" srcId="{0D64804B-13C3-49DC-A91F-5627169387A9}" destId="{1C5DD0F3-4674-4BE9-99ED-8CAA4DF48A9E}" srcOrd="3" destOrd="0" parTransId="{E8DE8855-F525-49DF-BF0A-51B473878CD0}" sibTransId="{AF0C1EFF-CDCF-4A5E-9B09-AE1C8D7CF6E4}"/>
    <dgm:cxn modelId="{598C8CED-5D3F-4275-8491-6CCBAD4F37D1}" srcId="{1C5DD0F3-4674-4BE9-99ED-8CAA4DF48A9E}" destId="{27F8B020-7327-4DC2-B0C9-6E506F6D13E2}" srcOrd="1" destOrd="0" parTransId="{07ABFC9F-C0BC-4BCD-BACD-DF268C4A63B0}" sibTransId="{C7188514-A8F2-4FB1-BB39-4CCC652FB4F6}"/>
    <dgm:cxn modelId="{6A2FD935-CF4D-4973-8B1C-26B9D0131FF6}" type="presOf" srcId="{1B0C9AD7-E8F6-4E28-B796-C42E0E050B71}" destId="{0AD913DE-73D1-4A05-A863-0CBC11C43449}" srcOrd="1" destOrd="0" presId="urn:microsoft.com/office/officeart/2005/8/layout/cycle4#1"/>
    <dgm:cxn modelId="{51B0E63D-8C23-4B1D-BA95-4D7500142064}" type="presOf" srcId="{27F8B020-7327-4DC2-B0C9-6E506F6D13E2}" destId="{9E64AB75-CF61-463B-88E3-7B047235CDCF}" srcOrd="0" destOrd="1" presId="urn:microsoft.com/office/officeart/2005/8/layout/cycle4#1"/>
    <dgm:cxn modelId="{7F1FED0D-8594-4588-8C18-ADCA5D4ECB01}" srcId="{E30ED993-BD79-48C5-AE7D-5B0AB138E70A}" destId="{05F925E7-D88E-402A-B483-06F39876B9BD}" srcOrd="0" destOrd="0" parTransId="{85339FC4-9A86-4711-9526-ECA56B578091}" sibTransId="{749DCCB2-AB58-442A-8C00-7BE169671D39}"/>
    <dgm:cxn modelId="{6B26C4DA-DB0E-4649-89E3-A61981B1A77B}" type="presOf" srcId="{1B0C9AD7-E8F6-4E28-B796-C42E0E050B71}" destId="{DE2CB904-8E60-44B9-B17F-EB18E2B515E5}" srcOrd="0" destOrd="0" presId="urn:microsoft.com/office/officeart/2005/8/layout/cycle4#1"/>
    <dgm:cxn modelId="{EB060CA6-492D-4524-ADFC-9D01B07683FE}" type="presOf" srcId="{093569F1-0B8A-4D61-9296-DE7C4D96181D}" destId="{6A032E08-C6AD-41AF-A25A-F306174A3C4A}" srcOrd="0" destOrd="0" presId="urn:microsoft.com/office/officeart/2005/8/layout/cycle4#1"/>
    <dgm:cxn modelId="{F8DF36DE-7318-49E6-AC12-2D3F9197B4B4}" type="presOf" srcId="{7E8DF627-A93A-4997-96F1-81A98C7A2218}" destId="{A12F04E5-CA65-477E-AB88-C222949D10F4}" srcOrd="0" destOrd="0" presId="urn:microsoft.com/office/officeart/2005/8/layout/cycle4#1"/>
    <dgm:cxn modelId="{9D128488-ECF6-46AB-B757-0A9BC5F47B06}" srcId="{911F17C4-3336-41AB-92D0-64CE26838C58}" destId="{13FB8765-3D65-4EAD-97D2-EB1D3CD83B01}" srcOrd="1" destOrd="0" parTransId="{CE679D03-CDB2-46E5-8A15-66A1DCDE95F1}" sibTransId="{03AA3081-86EB-48B5-83E6-053B85810BE3}"/>
    <dgm:cxn modelId="{7AEBD751-2A22-48BB-963B-77217A94BD65}" type="presOf" srcId="{B84845F6-BBA9-48EC-92FF-BD7822236027}" destId="{9E64AB75-CF61-463B-88E3-7B047235CDCF}" srcOrd="0" destOrd="0" presId="urn:microsoft.com/office/officeart/2005/8/layout/cycle4#1"/>
    <dgm:cxn modelId="{285ECB63-0AD9-4B3C-9919-4C8C2404B5FE}" srcId="{0D64804B-13C3-49DC-A91F-5627169387A9}" destId="{E30ED993-BD79-48C5-AE7D-5B0AB138E70A}" srcOrd="0" destOrd="0" parTransId="{A7C3B5D4-7EC9-4A2D-A130-9D0DF7A01329}" sibTransId="{7D0B0F92-A70B-40CB-8A35-6A032FE149B5}"/>
    <dgm:cxn modelId="{28041C2D-B394-441F-9E12-0593391E249A}" type="presParOf" srcId="{3BA06232-CCB8-4D61-AC0D-A9A24D61122E}" destId="{749661E8-BF1C-4819-8369-9DFE219F5C68}" srcOrd="0" destOrd="0" presId="urn:microsoft.com/office/officeart/2005/8/layout/cycle4#1"/>
    <dgm:cxn modelId="{169C998A-DB88-4F8D-B018-EDDC9FEAA029}" type="presParOf" srcId="{749661E8-BF1C-4819-8369-9DFE219F5C68}" destId="{331FAD94-DCFE-4728-9FA5-B73EC71CA54F}" srcOrd="0" destOrd="0" presId="urn:microsoft.com/office/officeart/2005/8/layout/cycle4#1"/>
    <dgm:cxn modelId="{C7CA6AE7-0CA1-481C-91DB-035AFC66EAE1}" type="presParOf" srcId="{331FAD94-DCFE-4728-9FA5-B73EC71CA54F}" destId="{22173995-60D7-414F-86BA-C92D57C9EAEC}" srcOrd="0" destOrd="0" presId="urn:microsoft.com/office/officeart/2005/8/layout/cycle4#1"/>
    <dgm:cxn modelId="{4B4FD2B7-3714-4CCE-9D46-B8F12988E58F}" type="presParOf" srcId="{331FAD94-DCFE-4728-9FA5-B73EC71CA54F}" destId="{84D14E62-59C0-4FC4-976E-929EB6D74468}" srcOrd="1" destOrd="0" presId="urn:microsoft.com/office/officeart/2005/8/layout/cycle4#1"/>
    <dgm:cxn modelId="{549DFD24-2E70-4C3A-906B-3C97C097E7CD}" type="presParOf" srcId="{749661E8-BF1C-4819-8369-9DFE219F5C68}" destId="{5E4151B5-FA56-4A02-8269-7B16B1A748A7}" srcOrd="1" destOrd="0" presId="urn:microsoft.com/office/officeart/2005/8/layout/cycle4#1"/>
    <dgm:cxn modelId="{895DCDAC-49FC-4060-9738-54215D6BF2E0}" type="presParOf" srcId="{5E4151B5-FA56-4A02-8269-7B16B1A748A7}" destId="{A12F04E5-CA65-477E-AB88-C222949D10F4}" srcOrd="0" destOrd="0" presId="urn:microsoft.com/office/officeart/2005/8/layout/cycle4#1"/>
    <dgm:cxn modelId="{F9F8F0FA-9534-4FA7-BC10-4A385771C5CF}" type="presParOf" srcId="{5E4151B5-FA56-4A02-8269-7B16B1A748A7}" destId="{3B3E4AEB-670D-48A8-A039-09F6A1084C23}" srcOrd="1" destOrd="0" presId="urn:microsoft.com/office/officeart/2005/8/layout/cycle4#1"/>
    <dgm:cxn modelId="{07820444-A30B-4055-BB1A-CC82C49721E0}" type="presParOf" srcId="{749661E8-BF1C-4819-8369-9DFE219F5C68}" destId="{8C00FA5F-73D0-404C-9699-734E8C70677D}" srcOrd="2" destOrd="0" presId="urn:microsoft.com/office/officeart/2005/8/layout/cycle4#1"/>
    <dgm:cxn modelId="{4488B4EB-FFF7-4D48-9AA5-9292CB5C1743}" type="presParOf" srcId="{8C00FA5F-73D0-404C-9699-734E8C70677D}" destId="{DE2CB904-8E60-44B9-B17F-EB18E2B515E5}" srcOrd="0" destOrd="0" presId="urn:microsoft.com/office/officeart/2005/8/layout/cycle4#1"/>
    <dgm:cxn modelId="{4E144F75-80F9-4046-9700-C3FED24964B1}" type="presParOf" srcId="{8C00FA5F-73D0-404C-9699-734E8C70677D}" destId="{0AD913DE-73D1-4A05-A863-0CBC11C43449}" srcOrd="1" destOrd="0" presId="urn:microsoft.com/office/officeart/2005/8/layout/cycle4#1"/>
    <dgm:cxn modelId="{E9CAC1AC-F405-496B-BFAB-4A1474C37F0E}" type="presParOf" srcId="{749661E8-BF1C-4819-8369-9DFE219F5C68}" destId="{66499CE4-C871-4FFA-879D-AC3A2AA7913E}" srcOrd="3" destOrd="0" presId="urn:microsoft.com/office/officeart/2005/8/layout/cycle4#1"/>
    <dgm:cxn modelId="{52838521-CA45-4B90-9F40-3E16B283535C}" type="presParOf" srcId="{66499CE4-C871-4FFA-879D-AC3A2AA7913E}" destId="{9E64AB75-CF61-463B-88E3-7B047235CDCF}" srcOrd="0" destOrd="0" presId="urn:microsoft.com/office/officeart/2005/8/layout/cycle4#1"/>
    <dgm:cxn modelId="{A4BA6B47-296E-44E5-BBDD-0E0B107912CA}" type="presParOf" srcId="{66499CE4-C871-4FFA-879D-AC3A2AA7913E}" destId="{9AEBC8FB-A8CF-4088-8E2F-40446DA3C94A}" srcOrd="1" destOrd="0" presId="urn:microsoft.com/office/officeart/2005/8/layout/cycle4#1"/>
    <dgm:cxn modelId="{3FE5E6DB-6ED3-48D9-A749-7AD74A308DC5}" type="presParOf" srcId="{749661E8-BF1C-4819-8369-9DFE219F5C68}" destId="{A62B9A2F-CD48-416E-A1E4-C2ED2DCCD02F}" srcOrd="4" destOrd="0" presId="urn:microsoft.com/office/officeart/2005/8/layout/cycle4#1"/>
    <dgm:cxn modelId="{2E09E280-CE2F-4DE3-986D-5865922D1387}" type="presParOf" srcId="{3BA06232-CCB8-4D61-AC0D-A9A24D61122E}" destId="{E7010348-F79B-412A-9A36-ED77FBEA7DD3}" srcOrd="1" destOrd="0" presId="urn:microsoft.com/office/officeart/2005/8/layout/cycle4#1"/>
    <dgm:cxn modelId="{E92C88CA-E0CD-48B8-96D0-784D3A28EB83}" type="presParOf" srcId="{E7010348-F79B-412A-9A36-ED77FBEA7DD3}" destId="{B08A994E-A222-4892-94F6-A905FA94F9ED}" srcOrd="0" destOrd="0" presId="urn:microsoft.com/office/officeart/2005/8/layout/cycle4#1"/>
    <dgm:cxn modelId="{5A0E6098-76A6-4056-A937-CF6683EA0A9F}" type="presParOf" srcId="{E7010348-F79B-412A-9A36-ED77FBEA7DD3}" destId="{6A032E08-C6AD-41AF-A25A-F306174A3C4A}" srcOrd="1" destOrd="0" presId="urn:microsoft.com/office/officeart/2005/8/layout/cycle4#1"/>
    <dgm:cxn modelId="{FED4B410-A937-41F2-AC1E-953DE8B26B56}" type="presParOf" srcId="{E7010348-F79B-412A-9A36-ED77FBEA7DD3}" destId="{F7F3A42F-BB97-496F-BAD6-05D68C6BD030}" srcOrd="2" destOrd="0" presId="urn:microsoft.com/office/officeart/2005/8/layout/cycle4#1"/>
    <dgm:cxn modelId="{33A0AC81-065F-4577-9494-95204187CF31}" type="presParOf" srcId="{E7010348-F79B-412A-9A36-ED77FBEA7DD3}" destId="{E8A3AEDD-C950-46CC-92E8-9F850339F727}" srcOrd="3" destOrd="0" presId="urn:microsoft.com/office/officeart/2005/8/layout/cycle4#1"/>
    <dgm:cxn modelId="{8C0CDCC6-6E2D-47A7-B38C-3CF0340F6D94}" type="presParOf" srcId="{E7010348-F79B-412A-9A36-ED77FBEA7DD3}" destId="{FE77C3BE-45AD-4DE1-9978-EFC4109CB801}" srcOrd="4" destOrd="0" presId="urn:microsoft.com/office/officeart/2005/8/layout/cycle4#1"/>
    <dgm:cxn modelId="{D471BD75-E097-4A83-B818-624A784F6B9C}" type="presParOf" srcId="{3BA06232-CCB8-4D61-AC0D-A9A24D61122E}" destId="{9D542EE3-3DAD-4FC7-8C07-CA5FA1048962}" srcOrd="2" destOrd="0" presId="urn:microsoft.com/office/officeart/2005/8/layout/cycle4#1"/>
    <dgm:cxn modelId="{DDF5D8FC-D329-4750-8457-91E91B29B15B}" type="presParOf" srcId="{3BA06232-CCB8-4D61-AC0D-A9A24D61122E}" destId="{5067B1C0-FF0B-454B-941B-074794544D9C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7F1D9D-A8EF-4D7C-9910-0BADAEE9DF65}">
      <dsp:nvSpPr>
        <dsp:cNvPr id="0" name=""/>
        <dsp:cNvSpPr/>
      </dsp:nvSpPr>
      <dsp:spPr>
        <a:xfrm>
          <a:off x="0" y="0"/>
          <a:ext cx="4544999" cy="454499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925F1A-A211-49E0-8D34-7F21610922C7}">
      <dsp:nvSpPr>
        <dsp:cNvPr id="0" name=""/>
        <dsp:cNvSpPr/>
      </dsp:nvSpPr>
      <dsp:spPr>
        <a:xfrm>
          <a:off x="2272499" y="0"/>
          <a:ext cx="8977500" cy="4544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Поддержка мотивации, позитивное общение</a:t>
          </a:r>
          <a:endParaRPr lang="ru-RU" sz="2700" kern="1200" dirty="0"/>
        </a:p>
      </dsp:txBody>
      <dsp:txXfrm>
        <a:off x="2272499" y="0"/>
        <a:ext cx="4488750" cy="965812"/>
      </dsp:txXfrm>
    </dsp:sp>
    <dsp:sp modelId="{111D9D55-2B87-4AC5-9236-52E501A18F66}">
      <dsp:nvSpPr>
        <dsp:cNvPr id="0" name=""/>
        <dsp:cNvSpPr/>
      </dsp:nvSpPr>
      <dsp:spPr>
        <a:xfrm>
          <a:off x="596531" y="965812"/>
          <a:ext cx="3351937" cy="335193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CF6949-513F-4BBA-BBB0-D5C8A9364DBB}">
      <dsp:nvSpPr>
        <dsp:cNvPr id="0" name=""/>
        <dsp:cNvSpPr/>
      </dsp:nvSpPr>
      <dsp:spPr>
        <a:xfrm>
          <a:off x="2272499" y="965812"/>
          <a:ext cx="8977500" cy="33519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Интерактивные формы</a:t>
          </a:r>
          <a:endParaRPr lang="ru-RU" sz="2700" kern="1200" dirty="0"/>
        </a:p>
      </dsp:txBody>
      <dsp:txXfrm>
        <a:off x="2272499" y="965812"/>
        <a:ext cx="4488750" cy="965812"/>
      </dsp:txXfrm>
    </dsp:sp>
    <dsp:sp modelId="{F4665092-08FA-473E-B666-EDA739A41E95}">
      <dsp:nvSpPr>
        <dsp:cNvPr id="0" name=""/>
        <dsp:cNvSpPr/>
      </dsp:nvSpPr>
      <dsp:spPr>
        <a:xfrm>
          <a:off x="1193062" y="1931624"/>
          <a:ext cx="2158874" cy="215887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AC83D9-0B76-4EEA-B140-C25F00020371}">
      <dsp:nvSpPr>
        <dsp:cNvPr id="0" name=""/>
        <dsp:cNvSpPr/>
      </dsp:nvSpPr>
      <dsp:spPr>
        <a:xfrm>
          <a:off x="2272499" y="1931624"/>
          <a:ext cx="8977500" cy="21588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Воспитательные возможности занятия</a:t>
          </a:r>
          <a:endParaRPr lang="ru-RU" sz="2700" kern="1200" dirty="0"/>
        </a:p>
      </dsp:txBody>
      <dsp:txXfrm>
        <a:off x="2272499" y="1931624"/>
        <a:ext cx="4488750" cy="965812"/>
      </dsp:txXfrm>
    </dsp:sp>
    <dsp:sp modelId="{D3AEF64B-3ECC-4E87-9F32-3573E187D9FE}">
      <dsp:nvSpPr>
        <dsp:cNvPr id="0" name=""/>
        <dsp:cNvSpPr/>
      </dsp:nvSpPr>
      <dsp:spPr>
        <a:xfrm>
          <a:off x="1789593" y="2897437"/>
          <a:ext cx="965812" cy="96581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C804E6-EF47-4330-A411-51B48DFF8155}">
      <dsp:nvSpPr>
        <dsp:cNvPr id="0" name=""/>
        <dsp:cNvSpPr/>
      </dsp:nvSpPr>
      <dsp:spPr>
        <a:xfrm>
          <a:off x="2272499" y="2897437"/>
          <a:ext cx="8977500" cy="9658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Проектно-исследовательская деятельность</a:t>
          </a:r>
          <a:endParaRPr lang="ru-RU" sz="2700" kern="1200" dirty="0"/>
        </a:p>
      </dsp:txBody>
      <dsp:txXfrm>
        <a:off x="2272499" y="2897437"/>
        <a:ext cx="4488750" cy="965812"/>
      </dsp:txXfrm>
    </dsp:sp>
    <dsp:sp modelId="{78F50060-14E4-441B-B3C4-51017731D993}">
      <dsp:nvSpPr>
        <dsp:cNvPr id="0" name=""/>
        <dsp:cNvSpPr/>
      </dsp:nvSpPr>
      <dsp:spPr>
        <a:xfrm>
          <a:off x="6761250" y="0"/>
          <a:ext cx="4488750" cy="96581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Игровые ситуации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Нормы и правила поведения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Самоорганизация, дисциплина</a:t>
          </a:r>
          <a:endParaRPr lang="ru-RU" sz="1700" kern="1200" dirty="0"/>
        </a:p>
      </dsp:txBody>
      <dsp:txXfrm>
        <a:off x="6761250" y="0"/>
        <a:ext cx="4488750" cy="965812"/>
      </dsp:txXfrm>
    </dsp:sp>
    <dsp:sp modelId="{9FD08D45-E09C-4C3B-A3D1-2B944EE6A9A8}">
      <dsp:nvSpPr>
        <dsp:cNvPr id="0" name=""/>
        <dsp:cNvSpPr/>
      </dsp:nvSpPr>
      <dsp:spPr>
        <a:xfrm>
          <a:off x="6761250" y="965812"/>
          <a:ext cx="4488750" cy="96581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Интеллектуальные игры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Дискуссии, диспуты, конференции…</a:t>
          </a:r>
          <a:endParaRPr lang="ru-RU" sz="1700" kern="1200" dirty="0"/>
        </a:p>
      </dsp:txBody>
      <dsp:txXfrm>
        <a:off x="6761250" y="965812"/>
        <a:ext cx="4488750" cy="965812"/>
      </dsp:txXfrm>
    </dsp:sp>
    <dsp:sp modelId="{2CD08ACC-601D-46CE-855A-C0B0B420434D}">
      <dsp:nvSpPr>
        <dsp:cNvPr id="0" name=""/>
        <dsp:cNvSpPr/>
      </dsp:nvSpPr>
      <dsp:spPr>
        <a:xfrm>
          <a:off x="6761250" y="1931624"/>
          <a:ext cx="4488750" cy="96581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Примеры 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Подбор контента</a:t>
          </a:r>
          <a:endParaRPr lang="ru-RU" sz="1700" kern="1200" dirty="0"/>
        </a:p>
      </dsp:txBody>
      <dsp:txXfrm>
        <a:off x="6761250" y="1931624"/>
        <a:ext cx="4488750" cy="965812"/>
      </dsp:txXfrm>
    </dsp:sp>
    <dsp:sp modelId="{BDA263C4-6155-42BD-9A67-17F12A3C0345}">
      <dsp:nvSpPr>
        <dsp:cNvPr id="0" name=""/>
        <dsp:cNvSpPr/>
      </dsp:nvSpPr>
      <dsp:spPr>
        <a:xfrm>
          <a:off x="6761250" y="2897437"/>
          <a:ext cx="4488750" cy="96581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Индивидуальные и групповые работы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Выполнение лабораторных и практикумов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Участие в конкурсах</a:t>
          </a:r>
          <a:endParaRPr lang="ru-RU" sz="1700" kern="1200" dirty="0"/>
        </a:p>
      </dsp:txBody>
      <dsp:txXfrm>
        <a:off x="6761250" y="2897437"/>
        <a:ext cx="4488750" cy="9658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886AA4-D861-4F60-A8D0-8B5EEA754A89}">
      <dsp:nvSpPr>
        <dsp:cNvPr id="0" name=""/>
        <dsp:cNvSpPr/>
      </dsp:nvSpPr>
      <dsp:spPr>
        <a:xfrm rot="5400000">
          <a:off x="6882087" y="-2878440"/>
          <a:ext cx="920527" cy="69104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Групповые и индивидуальные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Реализация проектов «Я журналист», «Наша служба и опасна, и трудна!», «РЖД»</a:t>
          </a:r>
          <a:endParaRPr lang="ru-RU" sz="160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50" kern="1200" dirty="0" smtClean="0"/>
        </a:p>
      </dsp:txBody>
      <dsp:txXfrm rot="-5400000">
        <a:off x="3887127" y="161456"/>
        <a:ext cx="6865512" cy="830655"/>
      </dsp:txXfrm>
    </dsp:sp>
    <dsp:sp modelId="{8C9AE4B4-F773-4455-94B1-13C9F93E7834}">
      <dsp:nvSpPr>
        <dsp:cNvPr id="0" name=""/>
        <dsp:cNvSpPr/>
      </dsp:nvSpPr>
      <dsp:spPr>
        <a:xfrm>
          <a:off x="0" y="1453"/>
          <a:ext cx="3887127" cy="11506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Экскурсии</a:t>
          </a:r>
          <a:endParaRPr lang="ru-RU" sz="2700" kern="1200" dirty="0"/>
        </a:p>
      </dsp:txBody>
      <dsp:txXfrm>
        <a:off x="56171" y="57624"/>
        <a:ext cx="3774785" cy="1038317"/>
      </dsp:txXfrm>
    </dsp:sp>
    <dsp:sp modelId="{951D1769-ED2A-4922-B503-8D1E58DF643A}">
      <dsp:nvSpPr>
        <dsp:cNvPr id="0" name=""/>
        <dsp:cNvSpPr/>
      </dsp:nvSpPr>
      <dsp:spPr>
        <a:xfrm rot="5400000">
          <a:off x="6671000" y="-1581814"/>
          <a:ext cx="1314035" cy="689695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Встречи с представителями профессий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Участие в проектах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Организация слетов РДШ про профориентации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Профильные лагеря в летний период</a:t>
          </a:r>
          <a:endParaRPr lang="ru-RU" sz="1600" kern="1200" dirty="0"/>
        </a:p>
      </dsp:txBody>
      <dsp:txXfrm rot="-5400000">
        <a:off x="3879539" y="1273793"/>
        <a:ext cx="6832812" cy="1185743"/>
      </dsp:txXfrm>
    </dsp:sp>
    <dsp:sp modelId="{5D115156-E9F4-42D9-A348-DFF26ACBC959}">
      <dsp:nvSpPr>
        <dsp:cNvPr id="0" name=""/>
        <dsp:cNvSpPr/>
      </dsp:nvSpPr>
      <dsp:spPr>
        <a:xfrm>
          <a:off x="0" y="1291334"/>
          <a:ext cx="3879539" cy="11506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Знакомство с профессиями</a:t>
          </a:r>
          <a:endParaRPr lang="ru-RU" sz="2700" kern="1200" dirty="0"/>
        </a:p>
      </dsp:txBody>
      <dsp:txXfrm>
        <a:off x="56171" y="1347505"/>
        <a:ext cx="3767197" cy="1038317"/>
      </dsp:txXfrm>
    </dsp:sp>
    <dsp:sp modelId="{B531EFF1-F9BC-4D12-AA4D-BA5C497E5FCE}">
      <dsp:nvSpPr>
        <dsp:cNvPr id="0" name=""/>
        <dsp:cNvSpPr/>
      </dsp:nvSpPr>
      <dsp:spPr>
        <a:xfrm rot="5400000">
          <a:off x="6557033" y="-141236"/>
          <a:ext cx="1457582" cy="6903700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Мастер-классы, проводимые педагогами СП СЮТ, 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Мастер-классы, проводимые преподавателями и студентами многопрофильного техникума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Мастер-классы, проводимые специалистами предприятий</a:t>
          </a:r>
          <a:endParaRPr lang="ru-RU" sz="1800" kern="1200" dirty="0"/>
        </a:p>
      </dsp:txBody>
      <dsp:txXfrm rot="-5400000">
        <a:off x="3833975" y="2652975"/>
        <a:ext cx="6832547" cy="1315276"/>
      </dsp:txXfrm>
    </dsp:sp>
    <dsp:sp modelId="{802475B8-1923-4E75-A324-5D9AAA490FC4}">
      <dsp:nvSpPr>
        <dsp:cNvPr id="0" name=""/>
        <dsp:cNvSpPr/>
      </dsp:nvSpPr>
      <dsp:spPr>
        <a:xfrm>
          <a:off x="0" y="2734676"/>
          <a:ext cx="3883331" cy="1150659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Выявление склонностей и способностей детей</a:t>
          </a:r>
          <a:endParaRPr lang="ru-RU" sz="2700" kern="1200" dirty="0"/>
        </a:p>
      </dsp:txBody>
      <dsp:txXfrm>
        <a:off x="56171" y="2790847"/>
        <a:ext cx="3770989" cy="1038317"/>
      </dsp:txXfrm>
    </dsp:sp>
    <dsp:sp modelId="{F33E566E-997A-4269-923E-3B937317EF2C}">
      <dsp:nvSpPr>
        <dsp:cNvPr id="0" name=""/>
        <dsp:cNvSpPr/>
      </dsp:nvSpPr>
      <dsp:spPr>
        <a:xfrm rot="5400000">
          <a:off x="6882087" y="1216435"/>
          <a:ext cx="920527" cy="6910448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Консультации с психологом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Индивидуальный образовательный маршрут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</dsp:txBody>
      <dsp:txXfrm rot="-5400000">
        <a:off x="3887127" y="4256331"/>
        <a:ext cx="6865512" cy="830655"/>
      </dsp:txXfrm>
    </dsp:sp>
    <dsp:sp modelId="{FE68ED55-3952-4681-92F0-EFA6553B3C44}">
      <dsp:nvSpPr>
        <dsp:cNvPr id="0" name=""/>
        <dsp:cNvSpPr/>
      </dsp:nvSpPr>
      <dsp:spPr>
        <a:xfrm>
          <a:off x="0" y="4096330"/>
          <a:ext cx="3887127" cy="1150659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Изучение личностных качеств</a:t>
          </a:r>
          <a:endParaRPr lang="ru-RU" sz="2700" kern="1200" dirty="0"/>
        </a:p>
      </dsp:txBody>
      <dsp:txXfrm>
        <a:off x="56171" y="4152501"/>
        <a:ext cx="3774785" cy="10383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3E449A-9127-41AC-ACE8-1702CF7499FF}">
      <dsp:nvSpPr>
        <dsp:cNvPr id="0" name=""/>
        <dsp:cNvSpPr/>
      </dsp:nvSpPr>
      <dsp:spPr>
        <a:xfrm>
          <a:off x="3996280" y="2376208"/>
          <a:ext cx="1654478" cy="165447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САМО</a:t>
          </a:r>
          <a:endParaRPr lang="ru-RU" sz="3200" kern="1200" dirty="0"/>
        </a:p>
      </dsp:txBody>
      <dsp:txXfrm>
        <a:off x="4238573" y="2618501"/>
        <a:ext cx="1169892" cy="1169892"/>
      </dsp:txXfrm>
    </dsp:sp>
    <dsp:sp modelId="{C798DD90-B29B-4F28-943A-6FBBC64EF0FE}">
      <dsp:nvSpPr>
        <dsp:cNvPr id="0" name=""/>
        <dsp:cNvSpPr/>
      </dsp:nvSpPr>
      <dsp:spPr>
        <a:xfrm rot="16200000">
          <a:off x="4550664" y="1595569"/>
          <a:ext cx="545711" cy="5625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4632521" y="1789930"/>
        <a:ext cx="381998" cy="337514"/>
      </dsp:txXfrm>
    </dsp:sp>
    <dsp:sp modelId="{4B293105-A2EA-4CC1-AC37-F1FDE482FFBA}">
      <dsp:nvSpPr>
        <dsp:cNvPr id="0" name=""/>
        <dsp:cNvSpPr/>
      </dsp:nvSpPr>
      <dsp:spPr>
        <a:xfrm>
          <a:off x="4161728" y="22981"/>
          <a:ext cx="1323582" cy="132358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развитие</a:t>
          </a:r>
          <a:endParaRPr lang="ru-RU" sz="1200" kern="1200" dirty="0"/>
        </a:p>
      </dsp:txBody>
      <dsp:txXfrm>
        <a:off x="4355562" y="216815"/>
        <a:ext cx="935914" cy="935914"/>
      </dsp:txXfrm>
    </dsp:sp>
    <dsp:sp modelId="{AD040370-5855-4806-A641-8A46AEBFA7A5}">
      <dsp:nvSpPr>
        <dsp:cNvPr id="0" name=""/>
        <dsp:cNvSpPr/>
      </dsp:nvSpPr>
      <dsp:spPr>
        <a:xfrm rot="18600000">
          <a:off x="5403397" y="1905938"/>
          <a:ext cx="545711" cy="5625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205679"/>
                <a:satOff val="891"/>
                <a:lumOff val="58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05679"/>
                <a:satOff val="891"/>
                <a:lumOff val="58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05679"/>
                <a:satOff val="891"/>
                <a:lumOff val="58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5432637" y="2081148"/>
        <a:ext cx="381998" cy="337514"/>
      </dsp:txXfrm>
    </dsp:sp>
    <dsp:sp modelId="{AE02E7CE-F40B-4369-A6FD-9BBFBCF44EBD}">
      <dsp:nvSpPr>
        <dsp:cNvPr id="0" name=""/>
        <dsp:cNvSpPr/>
      </dsp:nvSpPr>
      <dsp:spPr>
        <a:xfrm>
          <a:off x="5780701" y="612239"/>
          <a:ext cx="1323582" cy="1323582"/>
        </a:xfrm>
        <a:prstGeom prst="ellipse">
          <a:avLst/>
        </a:prstGeom>
        <a:gradFill rotWithShape="0">
          <a:gsLst>
            <a:gs pos="0">
              <a:schemeClr val="accent4">
                <a:hueOff val="205679"/>
                <a:satOff val="891"/>
                <a:lumOff val="58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05679"/>
                <a:satOff val="891"/>
                <a:lumOff val="58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05679"/>
                <a:satOff val="891"/>
                <a:lumOff val="58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утверждение</a:t>
          </a:r>
          <a:endParaRPr lang="ru-RU" sz="1200" kern="1200" dirty="0"/>
        </a:p>
      </dsp:txBody>
      <dsp:txXfrm>
        <a:off x="5974535" y="806073"/>
        <a:ext cx="935914" cy="935914"/>
      </dsp:txXfrm>
    </dsp:sp>
    <dsp:sp modelId="{9037883D-6E0E-4A96-B9AF-DA9EF547C110}">
      <dsp:nvSpPr>
        <dsp:cNvPr id="0" name=""/>
        <dsp:cNvSpPr/>
      </dsp:nvSpPr>
      <dsp:spPr>
        <a:xfrm rot="21000000">
          <a:off x="5857126" y="2691821"/>
          <a:ext cx="545711" cy="5625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411359"/>
                <a:satOff val="1783"/>
                <a:lumOff val="11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11359"/>
                <a:satOff val="1783"/>
                <a:lumOff val="11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11359"/>
                <a:satOff val="1783"/>
                <a:lumOff val="11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5858370" y="2818539"/>
        <a:ext cx="381998" cy="337514"/>
      </dsp:txXfrm>
    </dsp:sp>
    <dsp:sp modelId="{A89EA72F-C87F-4F82-8760-79F2AF9C243C}">
      <dsp:nvSpPr>
        <dsp:cNvPr id="0" name=""/>
        <dsp:cNvSpPr/>
      </dsp:nvSpPr>
      <dsp:spPr>
        <a:xfrm>
          <a:off x="6642138" y="2104292"/>
          <a:ext cx="1323582" cy="1323582"/>
        </a:xfrm>
        <a:prstGeom prst="ellipse">
          <a:avLst/>
        </a:prstGeom>
        <a:gradFill rotWithShape="0">
          <a:gsLst>
            <a:gs pos="0">
              <a:schemeClr val="accent4">
                <a:hueOff val="411359"/>
                <a:satOff val="1783"/>
                <a:lumOff val="11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11359"/>
                <a:satOff val="1783"/>
                <a:lumOff val="11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11359"/>
                <a:satOff val="1783"/>
                <a:lumOff val="11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определение</a:t>
          </a:r>
          <a:endParaRPr lang="ru-RU" sz="1200" kern="1200" dirty="0"/>
        </a:p>
      </dsp:txBody>
      <dsp:txXfrm>
        <a:off x="6835972" y="2298126"/>
        <a:ext cx="935914" cy="935914"/>
      </dsp:txXfrm>
    </dsp:sp>
    <dsp:sp modelId="{CF77D686-B023-4E5D-8316-EDE6D1BC8718}">
      <dsp:nvSpPr>
        <dsp:cNvPr id="0" name=""/>
        <dsp:cNvSpPr/>
      </dsp:nvSpPr>
      <dsp:spPr>
        <a:xfrm rot="1800000">
          <a:off x="5699548" y="3585494"/>
          <a:ext cx="545711" cy="5625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617038"/>
                <a:satOff val="2674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17038"/>
                <a:satOff val="2674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17038"/>
                <a:satOff val="2674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5710515" y="3657070"/>
        <a:ext cx="381998" cy="337514"/>
      </dsp:txXfrm>
    </dsp:sp>
    <dsp:sp modelId="{655EABCE-CC52-4DC2-A583-03AEAE3A77B7}">
      <dsp:nvSpPr>
        <dsp:cNvPr id="0" name=""/>
        <dsp:cNvSpPr/>
      </dsp:nvSpPr>
      <dsp:spPr>
        <a:xfrm>
          <a:off x="6342964" y="3800993"/>
          <a:ext cx="1323582" cy="1323582"/>
        </a:xfrm>
        <a:prstGeom prst="ellipse">
          <a:avLst/>
        </a:prstGeom>
        <a:gradFill rotWithShape="0">
          <a:gsLst>
            <a:gs pos="0">
              <a:schemeClr val="accent4">
                <a:hueOff val="617038"/>
                <a:satOff val="2674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17038"/>
                <a:satOff val="2674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17038"/>
                <a:satOff val="2674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регуляция</a:t>
          </a:r>
          <a:endParaRPr lang="ru-RU" sz="1200" kern="1200" dirty="0"/>
        </a:p>
      </dsp:txBody>
      <dsp:txXfrm>
        <a:off x="6536798" y="3994827"/>
        <a:ext cx="935914" cy="935914"/>
      </dsp:txXfrm>
    </dsp:sp>
    <dsp:sp modelId="{3DBB4FCC-C12C-43B5-A311-5FE3B9F3C44A}">
      <dsp:nvSpPr>
        <dsp:cNvPr id="0" name=""/>
        <dsp:cNvSpPr/>
      </dsp:nvSpPr>
      <dsp:spPr>
        <a:xfrm rot="4200000">
          <a:off x="5004393" y="4168797"/>
          <a:ext cx="545711" cy="5625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822717"/>
                <a:satOff val="3566"/>
                <a:lumOff val="2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22717"/>
                <a:satOff val="3566"/>
                <a:lumOff val="2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22717"/>
                <a:satOff val="3566"/>
                <a:lumOff val="2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5058253" y="4204381"/>
        <a:ext cx="381998" cy="337514"/>
      </dsp:txXfrm>
    </dsp:sp>
    <dsp:sp modelId="{7BC574C4-BE89-4BF5-9EEA-2AABE1BBE835}">
      <dsp:nvSpPr>
        <dsp:cNvPr id="0" name=""/>
        <dsp:cNvSpPr/>
      </dsp:nvSpPr>
      <dsp:spPr>
        <a:xfrm>
          <a:off x="5023166" y="4908435"/>
          <a:ext cx="1323582" cy="1323582"/>
        </a:xfrm>
        <a:prstGeom prst="ellipse">
          <a:avLst/>
        </a:prstGeom>
        <a:gradFill rotWithShape="0">
          <a:gsLst>
            <a:gs pos="0">
              <a:schemeClr val="accent4">
                <a:hueOff val="822717"/>
                <a:satOff val="3566"/>
                <a:lumOff val="2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22717"/>
                <a:satOff val="3566"/>
                <a:lumOff val="2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22717"/>
                <a:satOff val="3566"/>
                <a:lumOff val="2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воспитание</a:t>
          </a:r>
          <a:endParaRPr lang="ru-RU" sz="1200" kern="1200" dirty="0"/>
        </a:p>
      </dsp:txBody>
      <dsp:txXfrm>
        <a:off x="5217000" y="5102269"/>
        <a:ext cx="935914" cy="935914"/>
      </dsp:txXfrm>
    </dsp:sp>
    <dsp:sp modelId="{1C4A8C8F-74E2-4A63-AAD4-CD437E514806}">
      <dsp:nvSpPr>
        <dsp:cNvPr id="0" name=""/>
        <dsp:cNvSpPr/>
      </dsp:nvSpPr>
      <dsp:spPr>
        <a:xfrm rot="6600000">
          <a:off x="4096934" y="4168797"/>
          <a:ext cx="545711" cy="5625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028396"/>
                <a:satOff val="4457"/>
                <a:lumOff val="294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28396"/>
                <a:satOff val="4457"/>
                <a:lumOff val="294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28396"/>
                <a:satOff val="4457"/>
                <a:lumOff val="294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800000">
        <a:off x="4206787" y="4204381"/>
        <a:ext cx="381998" cy="337514"/>
      </dsp:txXfrm>
    </dsp:sp>
    <dsp:sp modelId="{1C3C92A7-DC98-4739-AF04-D803F631CC31}">
      <dsp:nvSpPr>
        <dsp:cNvPr id="0" name=""/>
        <dsp:cNvSpPr/>
      </dsp:nvSpPr>
      <dsp:spPr>
        <a:xfrm>
          <a:off x="3300291" y="4908435"/>
          <a:ext cx="1323582" cy="1323582"/>
        </a:xfrm>
        <a:prstGeom prst="ellipse">
          <a:avLst/>
        </a:prstGeom>
        <a:gradFill rotWithShape="0">
          <a:gsLst>
            <a:gs pos="0">
              <a:schemeClr val="accent4">
                <a:hueOff val="1028396"/>
                <a:satOff val="4457"/>
                <a:lumOff val="294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28396"/>
                <a:satOff val="4457"/>
                <a:lumOff val="294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28396"/>
                <a:satOff val="4457"/>
                <a:lumOff val="294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обучение</a:t>
          </a:r>
          <a:endParaRPr lang="ru-RU" sz="1200" kern="1200" dirty="0"/>
        </a:p>
      </dsp:txBody>
      <dsp:txXfrm>
        <a:off x="3494125" y="5102269"/>
        <a:ext cx="935914" cy="935914"/>
      </dsp:txXfrm>
    </dsp:sp>
    <dsp:sp modelId="{46AC2174-44FE-4103-97B1-1FC2E0FAE470}">
      <dsp:nvSpPr>
        <dsp:cNvPr id="0" name=""/>
        <dsp:cNvSpPr/>
      </dsp:nvSpPr>
      <dsp:spPr>
        <a:xfrm rot="9000000">
          <a:off x="3401780" y="3585494"/>
          <a:ext cx="545711" cy="5625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234076"/>
                <a:satOff val="5349"/>
                <a:lumOff val="353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234076"/>
                <a:satOff val="5349"/>
                <a:lumOff val="353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234076"/>
                <a:satOff val="5349"/>
                <a:lumOff val="353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800000">
        <a:off x="3554526" y="3657070"/>
        <a:ext cx="381998" cy="337514"/>
      </dsp:txXfrm>
    </dsp:sp>
    <dsp:sp modelId="{F9441A5F-CAF3-457C-A93F-FD4FFFB5DA20}">
      <dsp:nvSpPr>
        <dsp:cNvPr id="0" name=""/>
        <dsp:cNvSpPr/>
      </dsp:nvSpPr>
      <dsp:spPr>
        <a:xfrm>
          <a:off x="1980492" y="3800993"/>
          <a:ext cx="1323582" cy="1323582"/>
        </a:xfrm>
        <a:prstGeom prst="ellipse">
          <a:avLst/>
        </a:prstGeom>
        <a:gradFill rotWithShape="0">
          <a:gsLst>
            <a:gs pos="0">
              <a:schemeClr val="accent4">
                <a:hueOff val="1234076"/>
                <a:satOff val="5349"/>
                <a:lumOff val="353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234076"/>
                <a:satOff val="5349"/>
                <a:lumOff val="353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234076"/>
                <a:satOff val="5349"/>
                <a:lumOff val="353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сознание</a:t>
          </a:r>
          <a:endParaRPr lang="ru-RU" sz="1200" kern="1200" dirty="0"/>
        </a:p>
      </dsp:txBody>
      <dsp:txXfrm>
        <a:off x="2174326" y="3994827"/>
        <a:ext cx="935914" cy="935914"/>
      </dsp:txXfrm>
    </dsp:sp>
    <dsp:sp modelId="{BB8549A4-A5D6-4DE8-9B12-3EEEE9B5A5DA}">
      <dsp:nvSpPr>
        <dsp:cNvPr id="0" name=""/>
        <dsp:cNvSpPr/>
      </dsp:nvSpPr>
      <dsp:spPr>
        <a:xfrm rot="11400000">
          <a:off x="3244202" y="2691821"/>
          <a:ext cx="545711" cy="5625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439755"/>
                <a:satOff val="6240"/>
                <a:lumOff val="411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439755"/>
                <a:satOff val="6240"/>
                <a:lumOff val="411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439755"/>
                <a:satOff val="6240"/>
                <a:lumOff val="411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800000">
        <a:off x="3406671" y="2818539"/>
        <a:ext cx="381998" cy="337514"/>
      </dsp:txXfrm>
    </dsp:sp>
    <dsp:sp modelId="{64E0A6BD-0158-48A6-A274-B8D6B7FBF417}">
      <dsp:nvSpPr>
        <dsp:cNvPr id="0" name=""/>
        <dsp:cNvSpPr/>
      </dsp:nvSpPr>
      <dsp:spPr>
        <a:xfrm>
          <a:off x="1681318" y="2104292"/>
          <a:ext cx="1323582" cy="1323582"/>
        </a:xfrm>
        <a:prstGeom prst="ellipse">
          <a:avLst/>
        </a:prstGeom>
        <a:gradFill rotWithShape="0">
          <a:gsLst>
            <a:gs pos="0">
              <a:schemeClr val="accent4">
                <a:hueOff val="1439755"/>
                <a:satOff val="6240"/>
                <a:lumOff val="411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439755"/>
                <a:satOff val="6240"/>
                <a:lumOff val="411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439755"/>
                <a:satOff val="6240"/>
                <a:lumOff val="411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реализация</a:t>
          </a:r>
          <a:endParaRPr lang="ru-RU" sz="1200" kern="1200" dirty="0"/>
        </a:p>
      </dsp:txBody>
      <dsp:txXfrm>
        <a:off x="1875152" y="2298126"/>
        <a:ext cx="935914" cy="935914"/>
      </dsp:txXfrm>
    </dsp:sp>
    <dsp:sp modelId="{6E22003F-998E-46B8-AB34-0B4016C5B8F6}">
      <dsp:nvSpPr>
        <dsp:cNvPr id="0" name=""/>
        <dsp:cNvSpPr/>
      </dsp:nvSpPr>
      <dsp:spPr>
        <a:xfrm rot="13800000">
          <a:off x="3697931" y="1905938"/>
          <a:ext cx="545711" cy="5625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645434"/>
                <a:satOff val="7132"/>
                <a:lumOff val="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645434"/>
                <a:satOff val="7132"/>
                <a:lumOff val="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645434"/>
                <a:satOff val="7132"/>
                <a:lumOff val="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800000">
        <a:off x="3832404" y="2081148"/>
        <a:ext cx="381998" cy="337514"/>
      </dsp:txXfrm>
    </dsp:sp>
    <dsp:sp modelId="{C2A37F62-50F2-4A97-AF31-AFAE0970A0E2}">
      <dsp:nvSpPr>
        <dsp:cNvPr id="0" name=""/>
        <dsp:cNvSpPr/>
      </dsp:nvSpPr>
      <dsp:spPr>
        <a:xfrm>
          <a:off x="2542755" y="612239"/>
          <a:ext cx="1323582" cy="1323582"/>
        </a:xfrm>
        <a:prstGeom prst="ellipse">
          <a:avLst/>
        </a:prstGeom>
        <a:gradFill rotWithShape="0">
          <a:gsLst>
            <a:gs pos="0">
              <a:schemeClr val="accent4">
                <a:hueOff val="1645434"/>
                <a:satOff val="7132"/>
                <a:lumOff val="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645434"/>
                <a:satOff val="7132"/>
                <a:lumOff val="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645434"/>
                <a:satOff val="7132"/>
                <a:lumOff val="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выражение</a:t>
          </a:r>
          <a:endParaRPr lang="ru-RU" sz="1200" kern="1200" dirty="0"/>
        </a:p>
      </dsp:txBody>
      <dsp:txXfrm>
        <a:off x="2736589" y="806073"/>
        <a:ext cx="935914" cy="9359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1BB7C3-86C9-426D-9A6B-BF03E537B1B9}">
      <dsp:nvSpPr>
        <dsp:cNvPr id="0" name=""/>
        <dsp:cNvSpPr/>
      </dsp:nvSpPr>
      <dsp:spPr>
        <a:xfrm>
          <a:off x="2680279" y="2479666"/>
          <a:ext cx="618131" cy="11778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9065" y="0"/>
              </a:lnTo>
              <a:lnTo>
                <a:pt x="309065" y="1177841"/>
              </a:lnTo>
              <a:lnTo>
                <a:pt x="618131" y="1177841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956090" y="3035332"/>
        <a:ext cx="66509" cy="66509"/>
      </dsp:txXfrm>
    </dsp:sp>
    <dsp:sp modelId="{9B3D74D0-FD87-472B-957F-07470C328AF1}">
      <dsp:nvSpPr>
        <dsp:cNvPr id="0" name=""/>
        <dsp:cNvSpPr/>
      </dsp:nvSpPr>
      <dsp:spPr>
        <a:xfrm>
          <a:off x="2680279" y="2433946"/>
          <a:ext cx="61813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8131" y="4572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973891" y="2464213"/>
        <a:ext cx="30906" cy="30906"/>
      </dsp:txXfrm>
    </dsp:sp>
    <dsp:sp modelId="{6ADF1C0C-B0C0-4F77-B3FF-813BF7607D9D}">
      <dsp:nvSpPr>
        <dsp:cNvPr id="0" name=""/>
        <dsp:cNvSpPr/>
      </dsp:nvSpPr>
      <dsp:spPr>
        <a:xfrm>
          <a:off x="2680279" y="1301824"/>
          <a:ext cx="618131" cy="1177841"/>
        </a:xfrm>
        <a:custGeom>
          <a:avLst/>
          <a:gdLst/>
          <a:ahLst/>
          <a:cxnLst/>
          <a:rect l="0" t="0" r="0" b="0"/>
          <a:pathLst>
            <a:path>
              <a:moveTo>
                <a:pt x="0" y="1177841"/>
              </a:moveTo>
              <a:lnTo>
                <a:pt x="309065" y="1177841"/>
              </a:lnTo>
              <a:lnTo>
                <a:pt x="309065" y="0"/>
              </a:lnTo>
              <a:lnTo>
                <a:pt x="618131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956090" y="1857491"/>
        <a:ext cx="66509" cy="66509"/>
      </dsp:txXfrm>
    </dsp:sp>
    <dsp:sp modelId="{61D9CD8A-AED4-4A20-A0C2-33F9CBA3329E}">
      <dsp:nvSpPr>
        <dsp:cNvPr id="0" name=""/>
        <dsp:cNvSpPr/>
      </dsp:nvSpPr>
      <dsp:spPr>
        <a:xfrm rot="16200000">
          <a:off x="-270523" y="2008529"/>
          <a:ext cx="4959333" cy="94227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Личностно-значимые мероприятия</a:t>
          </a:r>
          <a:endParaRPr lang="ru-RU" sz="3200" kern="1200" dirty="0"/>
        </a:p>
      </dsp:txBody>
      <dsp:txXfrm>
        <a:off x="-270523" y="2008529"/>
        <a:ext cx="4959333" cy="942273"/>
      </dsp:txXfrm>
    </dsp:sp>
    <dsp:sp modelId="{24A1C613-175D-4470-89CC-746BA6411714}">
      <dsp:nvSpPr>
        <dsp:cNvPr id="0" name=""/>
        <dsp:cNvSpPr/>
      </dsp:nvSpPr>
      <dsp:spPr>
        <a:xfrm>
          <a:off x="3298410" y="830688"/>
          <a:ext cx="3090656" cy="94227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900" kern="1200" dirty="0" smtClean="0"/>
            <a:t>Выявление личностных качеств ребёнка (диагностика)</a:t>
          </a:r>
        </a:p>
      </dsp:txBody>
      <dsp:txXfrm>
        <a:off x="3298410" y="830688"/>
        <a:ext cx="3090656" cy="942273"/>
      </dsp:txXfrm>
    </dsp:sp>
    <dsp:sp modelId="{115FCF24-1631-404F-B556-FF61A1893C59}">
      <dsp:nvSpPr>
        <dsp:cNvPr id="0" name=""/>
        <dsp:cNvSpPr/>
      </dsp:nvSpPr>
      <dsp:spPr>
        <a:xfrm>
          <a:off x="3298410" y="2008529"/>
          <a:ext cx="3090656" cy="94227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900" kern="1200" dirty="0" smtClean="0"/>
            <a:t>Участие в конкурсах, соревнованиях, фестивалях, </a:t>
          </a:r>
          <a:r>
            <a:rPr lang="ru-RU" sz="1900" kern="1200" dirty="0" err="1" smtClean="0"/>
            <a:t>флэшмобах</a:t>
          </a:r>
          <a:endParaRPr lang="ru-RU" sz="1900" kern="1200" dirty="0" smtClean="0"/>
        </a:p>
      </dsp:txBody>
      <dsp:txXfrm>
        <a:off x="3298410" y="2008529"/>
        <a:ext cx="3090656" cy="942273"/>
      </dsp:txXfrm>
    </dsp:sp>
    <dsp:sp modelId="{3FF6B5EF-7E11-4912-B384-4A4F93318A22}">
      <dsp:nvSpPr>
        <dsp:cNvPr id="0" name=""/>
        <dsp:cNvSpPr/>
      </dsp:nvSpPr>
      <dsp:spPr>
        <a:xfrm>
          <a:off x="3298410" y="3186371"/>
          <a:ext cx="3091583" cy="94227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Самоконтроль и самооценка выполнения выбранной роли</a:t>
          </a:r>
          <a:endParaRPr lang="ru-RU" sz="1900" kern="1200" dirty="0"/>
        </a:p>
      </dsp:txBody>
      <dsp:txXfrm>
        <a:off x="3298410" y="3186371"/>
        <a:ext cx="3091583" cy="9422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2CB904-8E60-44B9-B17F-EB18E2B515E5}">
      <dsp:nvSpPr>
        <dsp:cNvPr id="0" name=""/>
        <dsp:cNvSpPr/>
      </dsp:nvSpPr>
      <dsp:spPr>
        <a:xfrm>
          <a:off x="5535008" y="3460560"/>
          <a:ext cx="2513995" cy="1628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1096956"/>
              <a:satOff val="4755"/>
              <a:lumOff val="313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Выбор актива;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Участие объединений в ключевых событиях</a:t>
          </a:r>
          <a:r>
            <a:rPr lang="ru-RU" sz="1200" kern="1200" dirty="0" smtClean="0"/>
            <a:t>.</a:t>
          </a:r>
          <a:endParaRPr lang="ru-RU" sz="1200" kern="1200" dirty="0"/>
        </a:p>
      </dsp:txBody>
      <dsp:txXfrm>
        <a:off x="6324980" y="3903458"/>
        <a:ext cx="1688250" cy="1149828"/>
      </dsp:txXfrm>
    </dsp:sp>
    <dsp:sp modelId="{9E64AB75-CF61-463B-88E3-7B047235CDCF}">
      <dsp:nvSpPr>
        <dsp:cNvPr id="0" name=""/>
        <dsp:cNvSpPr/>
      </dsp:nvSpPr>
      <dsp:spPr>
        <a:xfrm>
          <a:off x="1394610" y="3460560"/>
          <a:ext cx="2513995" cy="1628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1645434"/>
              <a:satOff val="7132"/>
              <a:lumOff val="470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Вовлечение каждого ребенка в ключевые дела учреждения, 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индивидуальная помощь.</a:t>
          </a:r>
          <a:endParaRPr lang="ru-RU" sz="1200" kern="1200" dirty="0"/>
        </a:p>
      </dsp:txBody>
      <dsp:txXfrm>
        <a:off x="1430383" y="3903458"/>
        <a:ext cx="1688250" cy="1149828"/>
      </dsp:txXfrm>
    </dsp:sp>
    <dsp:sp modelId="{A12F04E5-CA65-477E-AB88-C222949D10F4}">
      <dsp:nvSpPr>
        <dsp:cNvPr id="0" name=""/>
        <dsp:cNvSpPr/>
      </dsp:nvSpPr>
      <dsp:spPr>
        <a:xfrm>
          <a:off x="5496393" y="0"/>
          <a:ext cx="2513995" cy="1628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548478"/>
              <a:satOff val="2377"/>
              <a:lumOff val="156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Общие события в учреждении</a:t>
          </a:r>
          <a:endParaRPr lang="ru-RU" sz="1600" kern="1200" dirty="0"/>
        </a:p>
      </dsp:txBody>
      <dsp:txXfrm>
        <a:off x="6286365" y="35773"/>
        <a:ext cx="1688250" cy="1149828"/>
      </dsp:txXfrm>
    </dsp:sp>
    <dsp:sp modelId="{22173995-60D7-414F-86BA-C92D57C9EAEC}">
      <dsp:nvSpPr>
        <dsp:cNvPr id="0" name=""/>
        <dsp:cNvSpPr/>
      </dsp:nvSpPr>
      <dsp:spPr>
        <a:xfrm>
          <a:off x="1394610" y="0"/>
          <a:ext cx="2513995" cy="1628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Реализация социальных проектов;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Общественные движения;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Конкурсы.</a:t>
          </a:r>
          <a:endParaRPr lang="ru-RU" sz="1600" kern="1200" dirty="0"/>
        </a:p>
      </dsp:txBody>
      <dsp:txXfrm>
        <a:off x="1430383" y="35773"/>
        <a:ext cx="1688250" cy="1149828"/>
      </dsp:txXfrm>
    </dsp:sp>
    <dsp:sp modelId="{B08A994E-A222-4892-94F6-A905FA94F9ED}">
      <dsp:nvSpPr>
        <dsp:cNvPr id="0" name=""/>
        <dsp:cNvSpPr/>
      </dsp:nvSpPr>
      <dsp:spPr>
        <a:xfrm>
          <a:off x="2448046" y="290076"/>
          <a:ext cx="2203562" cy="2203562"/>
        </a:xfrm>
        <a:prstGeom prst="pieWedg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На уровне городского округа</a:t>
          </a:r>
          <a:endParaRPr lang="ru-RU" sz="1300" b="1" kern="1200" dirty="0"/>
        </a:p>
      </dsp:txBody>
      <dsp:txXfrm>
        <a:off x="3093454" y="935484"/>
        <a:ext cx="1558154" cy="1558154"/>
      </dsp:txXfrm>
    </dsp:sp>
    <dsp:sp modelId="{6A032E08-C6AD-41AF-A25A-F306174A3C4A}">
      <dsp:nvSpPr>
        <dsp:cNvPr id="0" name=""/>
        <dsp:cNvSpPr/>
      </dsp:nvSpPr>
      <dsp:spPr>
        <a:xfrm rot="5400000">
          <a:off x="4753390" y="290076"/>
          <a:ext cx="2203562" cy="2203562"/>
        </a:xfrm>
        <a:prstGeom prst="pieWedge">
          <a:avLst/>
        </a:prstGeom>
        <a:gradFill rotWithShape="0">
          <a:gsLst>
            <a:gs pos="0">
              <a:schemeClr val="accent4">
                <a:hueOff val="548478"/>
                <a:satOff val="2377"/>
                <a:lumOff val="156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548478"/>
                <a:satOff val="2377"/>
                <a:lumOff val="156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548478"/>
                <a:satOff val="2377"/>
                <a:lumOff val="156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На уровне учреждения</a:t>
          </a:r>
          <a:endParaRPr lang="ru-RU" sz="1300" b="1" kern="1200" dirty="0"/>
        </a:p>
      </dsp:txBody>
      <dsp:txXfrm rot="-5400000">
        <a:off x="4753390" y="935484"/>
        <a:ext cx="1558154" cy="1558154"/>
      </dsp:txXfrm>
    </dsp:sp>
    <dsp:sp modelId="{F7F3A42F-BB97-496F-BAD6-05D68C6BD030}">
      <dsp:nvSpPr>
        <dsp:cNvPr id="0" name=""/>
        <dsp:cNvSpPr/>
      </dsp:nvSpPr>
      <dsp:spPr>
        <a:xfrm rot="10800000">
          <a:off x="4753390" y="2595420"/>
          <a:ext cx="2203562" cy="2203562"/>
        </a:xfrm>
        <a:prstGeom prst="pieWedge">
          <a:avLst/>
        </a:prstGeom>
        <a:gradFill rotWithShape="0">
          <a:gsLst>
            <a:gs pos="0">
              <a:schemeClr val="accent4">
                <a:hueOff val="1096956"/>
                <a:satOff val="4755"/>
                <a:lumOff val="313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96956"/>
                <a:satOff val="4755"/>
                <a:lumOff val="313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96956"/>
                <a:satOff val="4755"/>
                <a:lumOff val="313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На уровне детских объединений</a:t>
          </a:r>
          <a:endParaRPr lang="ru-RU" sz="1300" b="1" kern="1200" dirty="0"/>
        </a:p>
      </dsp:txBody>
      <dsp:txXfrm rot="10800000">
        <a:off x="4753390" y="2595420"/>
        <a:ext cx="1558154" cy="1558154"/>
      </dsp:txXfrm>
    </dsp:sp>
    <dsp:sp modelId="{E8A3AEDD-C950-46CC-92E8-9F850339F727}">
      <dsp:nvSpPr>
        <dsp:cNvPr id="0" name=""/>
        <dsp:cNvSpPr/>
      </dsp:nvSpPr>
      <dsp:spPr>
        <a:xfrm rot="16200000">
          <a:off x="2448046" y="2595420"/>
          <a:ext cx="2203562" cy="2203562"/>
        </a:xfrm>
        <a:prstGeom prst="pieWedge">
          <a:avLst/>
        </a:prstGeom>
        <a:gradFill rotWithShape="0">
          <a:gsLst>
            <a:gs pos="0">
              <a:schemeClr val="accent4">
                <a:hueOff val="1645434"/>
                <a:satOff val="7132"/>
                <a:lumOff val="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645434"/>
                <a:satOff val="7132"/>
                <a:lumOff val="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645434"/>
                <a:satOff val="7132"/>
                <a:lumOff val="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На индивидуальном уровне</a:t>
          </a:r>
          <a:endParaRPr lang="ru-RU" sz="1300" b="1" kern="1200" dirty="0"/>
        </a:p>
      </dsp:txBody>
      <dsp:txXfrm rot="5400000">
        <a:off x="3093454" y="2595420"/>
        <a:ext cx="1558154" cy="1558154"/>
      </dsp:txXfrm>
    </dsp:sp>
    <dsp:sp modelId="{9D542EE3-3DAD-4FC7-8C07-CA5FA1048962}">
      <dsp:nvSpPr>
        <dsp:cNvPr id="0" name=""/>
        <dsp:cNvSpPr/>
      </dsp:nvSpPr>
      <dsp:spPr>
        <a:xfrm>
          <a:off x="4322138" y="2248693"/>
          <a:ext cx="760814" cy="661577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067B1C0-FF0B-454B-941B-074794544D9C}">
      <dsp:nvSpPr>
        <dsp:cNvPr id="0" name=""/>
        <dsp:cNvSpPr/>
      </dsp:nvSpPr>
      <dsp:spPr>
        <a:xfrm rot="10800000">
          <a:off x="4322138" y="2121905"/>
          <a:ext cx="760814" cy="661577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64841CAF-A07E-41D8-BD8F-52F73295D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0188BD95-FBAB-4D16-BD86-CE51C950709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A3847C-6236-49F0-8959-82DC0EBC11ED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F7E1B677-B06C-4E64-BFEC-82AE7D552D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9768CD68-BDDA-40E2-B24A-A8ACE53D9E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8E3F0-51D1-4467-BF31-1BD72ECE43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8021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4EEB5F3-46D5-4827-9176-87B3ED408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E9C46714-EA01-4BA8-B3F4-1804E1ADDE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FFA0AC6-9EBA-40E1-BBC8-87B9F008B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BDAAFA1-B9E1-4CF6-9E6D-876137767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2847870-C82B-4F62-91CF-02C2A8DE6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00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4F60D616-074D-47B4-B726-E9928A98B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89EA2C6B-320E-404F-B8A0-821D10932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ABFE942B-7393-4B73-A8D9-DB6C12184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42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87CEB6D-ED6D-4526-81A8-6B48D4500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752732C-DB42-4FF4-B63F-BDB95C239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D427B4B-0BA1-4E32-AC35-3A7656175D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8EFE849-CF36-4DF7-B3AA-B5613D278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0B612AF-149D-40FD-81B8-0BEF0CA21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186FBBA-6EDD-41C1-83F2-A92D6A1E1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24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4E0E3E9-2EA0-4F93-ACF3-69B3BFD81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28FF30DC-8368-4617-B796-6D8CD1AA93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990E88DC-1E9E-475D-B470-7C75BF6F8A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7651535-13B0-4736-B6E0-8114A25C3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85029B0-26CA-4FD7-8F74-A5910734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CFDCF4F-29F3-434F-93BF-7145496CA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50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5119624-59D1-41E3-AEA2-748028B57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761F556-4960-4FFB-84B0-6DD9DECFF6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F3852AA-44AB-40DE-ABB5-D989F49F6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FF99121-21B5-44CE-A3CC-FB750D001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BA2C88A-CBD1-4F5D-AFDA-B87C66F4D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63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29D2C97F-DA00-4FE0-831A-7C4145CC87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69E203A0-4947-4CC0-B314-D5F901EC7B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39999C7-CA6F-4918-9A59-E4F9979B2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7F7D328-60F9-4536-BF6F-A15329120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C5CB392-EC5F-4163-9BD2-AD0959FD7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44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BCF96D8-8510-4EF3-B422-332DC57E5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B3007763-0BB5-4DD5-BC47-1C50AB65A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1048DF2C-669A-4DCA-8793-1F7410D7F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5933E309-0F6F-484F-98FA-46AB4551E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06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4EEB5F3-46D5-4827-9176-87B3ED408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000" y="4464000"/>
            <a:ext cx="9144000" cy="1305000"/>
          </a:xfrm>
        </p:spPr>
        <p:txBody>
          <a:bodyPr anchor="b"/>
          <a:lstStyle>
            <a:lvl1pPr algn="ctr">
              <a:defRPr sz="6000" b="1">
                <a:solidFill>
                  <a:schemeClr val="accent4"/>
                </a:solidFill>
                <a:effectLst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0464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D4EC29-EC9D-4966-9B2F-5A81BAAA1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000" y="63255"/>
            <a:ext cx="10342800" cy="1325563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2AF823D-AA6C-41CE-8369-D43088671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1000" y="2034000"/>
            <a:ext cx="10515600" cy="40979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3379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9687A894-023D-4237-87D6-74D11C874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000" y="63255"/>
            <a:ext cx="10342800" cy="1325563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1703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278A106-66FA-4DD6-BAB3-B8D8393A6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C6B7C11-BF9E-408C-887F-6B9BC18637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579E133-BC16-4FB3-9BC0-B6A568D98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95CB5E0-055B-4886-BB25-0C7618D30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410B8AC-7215-4E96-8E27-FC440628E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50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B456F72-33A8-4910-A853-F0EF915F0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3EF7DE8-23CA-4D99-8CC9-4903DDD552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8C177F8-D6AF-47A0-B490-1B3CDFEE6E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B72E65B-AF1C-4F65-9941-D855AC96A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08AAEDA-38B0-46A7-BB17-DB378E2D8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07335DD-857A-49BC-BF94-7878B3D9B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99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27FFB23-FD3E-408F-A23F-485521549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557B89F-6135-4F2B-893F-E89610007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F995CA68-6719-40C1-95A2-F647EA7FA4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2A4B353A-0A39-4E56-A1C1-2DDA22C594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2A394CB-908A-4E67-874E-EA58FD2B2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DA4D78FF-9BDC-47EE-AD08-F85FEF056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8B64B697-85E0-44B7-99FA-9C7AC6859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32D574AC-5168-4E22-8835-2D38CC2BB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35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E9317D4-8ACB-498D-8524-425777540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58D9979-8217-47E8-9E8D-B2D0F8032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987BFD1B-2793-4D83-B874-8CE6EE8A1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5293DF3D-5BBD-49D4-B217-881FB1389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23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97ACF60-303D-438B-ADDF-FD8A00C5B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D57D61A-5D1E-48D1-8F9F-72DCC6131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6FE97FC-8D71-4940-B6BB-6862C76594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9DCA0-1BB0-4A78-B9FD-CBA4791AF177}" type="datetimeFigureOut">
              <a:rPr lang="ru-RU" smtClean="0"/>
              <a:pPr/>
              <a:t>01.12.2021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5017A4A-6BE4-47CB-9CD4-A285E2D43D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9B2747D-D825-4A66-8A60-C4EE4BC746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25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62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4.svg"/><Relationship Id="rId7" Type="http://schemas.openxmlformats.org/officeDocument/2006/relationships/image" Target="../media/image18.svg"/><Relationship Id="rId12" Type="http://schemas.openxmlformats.org/officeDocument/2006/relationships/image" Target="../media/image23.png"/><Relationship Id="rId17" Type="http://schemas.openxmlformats.org/officeDocument/2006/relationships/image" Target="../media/image3.png"/><Relationship Id="rId2" Type="http://schemas.openxmlformats.org/officeDocument/2006/relationships/image" Target="../media/image19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5" Type="http://schemas.openxmlformats.org/officeDocument/2006/relationships/image" Target="../media/image26.svg"/><Relationship Id="rId10" Type="http://schemas.openxmlformats.org/officeDocument/2006/relationships/image" Target="../media/image22.png"/><Relationship Id="rId9" Type="http://schemas.openxmlformats.org/officeDocument/2006/relationships/image" Target="../media/image20.svg"/><Relationship Id="rId1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12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10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3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49DE0BE0-A2C4-4428-86D8-D9DE377D54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6000" y="1629000"/>
            <a:ext cx="7515000" cy="2565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03200">
                    <a:schemeClr val="bg1">
                      <a:alpha val="94000"/>
                    </a:schemeClr>
                  </a:glow>
                </a:effectLst>
              </a:rPr>
              <a:t>ВОСПИТАТЕЛЬНЫЙ ПОТЕНЦИАЛ ДОПОЛНИТЕЛЬНОГО ОБРАЗОВАНИЯ В УСЛОВИЯХ ИНТЕГРАЦИИ ДВУХ СИСТЕМ</a:t>
            </a:r>
            <a:endParaRPr lang="ru-RU" sz="36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203200">
                  <a:schemeClr val="bg1">
                    <a:alpha val="94000"/>
                  </a:schemeClr>
                </a:glo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03605" cy="1187760"/>
          </a:xfrm>
          <a:prstGeom prst="rect">
            <a:avLst/>
          </a:prstGeom>
        </p:spPr>
      </p:pic>
      <p:sp>
        <p:nvSpPr>
          <p:cNvPr id="6" name="Заголовок 3">
            <a:extLst>
              <a:ext uri="{FF2B5EF4-FFF2-40B4-BE49-F238E27FC236}">
                <a16:creationId xmlns="" xmlns:a16="http://schemas.microsoft.com/office/drawing/2014/main" id="{49DE0BE0-A2C4-4428-86D8-D9DE377D5404}"/>
              </a:ext>
            </a:extLst>
          </p:cNvPr>
          <p:cNvSpPr txBox="1">
            <a:spLocks/>
          </p:cNvSpPr>
          <p:nvPr/>
        </p:nvSpPr>
        <p:spPr>
          <a:xfrm>
            <a:off x="0" y="4059000"/>
            <a:ext cx="7515000" cy="2340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accent4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spcBef>
                <a:spcPct val="20000"/>
              </a:spcBef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Начальник, методист  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МБОУ «ВОК» </a:t>
            </a:r>
          </a:p>
          <a:p>
            <a:pPr lvl="0">
              <a:lnSpc>
                <a:spcPct val="100000"/>
              </a:lnSpc>
              <a:spcBef>
                <a:spcPct val="20000"/>
              </a:spcBef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Станция юных техников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Татьяна Ивановна </a:t>
            </a:r>
            <a:r>
              <a:rPr lang="ru-RU" sz="2400" dirty="0" err="1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Моньш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</a:pPr>
            <a:endParaRPr lang="ru-RU" sz="2100" b="0" dirty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</a:pPr>
            <a:endParaRPr lang="ru-RU" sz="2100" b="0" dirty="0" smtClean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</a:pPr>
            <a:r>
              <a:rPr lang="ru-RU" sz="2100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Верещагино 2021</a:t>
            </a:r>
            <a:endParaRPr lang="en-US" sz="2100" dirty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84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сылка" hidden="1">
            <a:extLst>
              <a:ext uri="{FF2B5EF4-FFF2-40B4-BE49-F238E27FC236}">
                <a16:creationId xmlns="" xmlns:a16="http://schemas.microsoft.com/office/drawing/2014/main" id="{AC0CBA2E-A8EE-4ED1-AF1C-FFE1E5F45D11}"/>
              </a:ext>
            </a:extLst>
          </p:cNvPr>
          <p:cNvSpPr/>
          <p:nvPr/>
        </p:nvSpPr>
        <p:spPr>
          <a:xfrm>
            <a:off x="3168650" y="501650"/>
            <a:ext cx="5854700" cy="5854700"/>
          </a:xfrm>
          <a:custGeom>
            <a:avLst/>
            <a:gdLst>
              <a:gd name="connsiteX0" fmla="*/ 2927350 w 5854700"/>
              <a:gd name="connsiteY0" fmla="*/ 1442350 h 5854700"/>
              <a:gd name="connsiteX1" fmla="*/ 1442350 w 5854700"/>
              <a:gd name="connsiteY1" fmla="*/ 2927350 h 5854700"/>
              <a:gd name="connsiteX2" fmla="*/ 2927350 w 5854700"/>
              <a:gd name="connsiteY2" fmla="*/ 4412350 h 5854700"/>
              <a:gd name="connsiteX3" fmla="*/ 4412350 w 5854700"/>
              <a:gd name="connsiteY3" fmla="*/ 2927350 h 5854700"/>
              <a:gd name="connsiteX4" fmla="*/ 2927350 w 5854700"/>
              <a:gd name="connsiteY4" fmla="*/ 1442350 h 5854700"/>
              <a:gd name="connsiteX5" fmla="*/ 2927350 w 5854700"/>
              <a:gd name="connsiteY5" fmla="*/ 0 h 5854700"/>
              <a:gd name="connsiteX6" fmla="*/ 5854700 w 5854700"/>
              <a:gd name="connsiteY6" fmla="*/ 2927350 h 5854700"/>
              <a:gd name="connsiteX7" fmla="*/ 2927350 w 5854700"/>
              <a:gd name="connsiteY7" fmla="*/ 5854700 h 5854700"/>
              <a:gd name="connsiteX8" fmla="*/ 0 w 5854700"/>
              <a:gd name="connsiteY8" fmla="*/ 2927350 h 5854700"/>
              <a:gd name="connsiteX9" fmla="*/ 2927350 w 5854700"/>
              <a:gd name="connsiteY9" fmla="*/ 0 h 58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854700" h="5854700">
                <a:moveTo>
                  <a:pt x="2927350" y="1442350"/>
                </a:moveTo>
                <a:cubicBezTo>
                  <a:pt x="2107207" y="1442350"/>
                  <a:pt x="1442350" y="2107207"/>
                  <a:pt x="1442350" y="2927350"/>
                </a:cubicBezTo>
                <a:cubicBezTo>
                  <a:pt x="1442350" y="3747493"/>
                  <a:pt x="2107207" y="4412350"/>
                  <a:pt x="2927350" y="4412350"/>
                </a:cubicBezTo>
                <a:cubicBezTo>
                  <a:pt x="3747493" y="4412350"/>
                  <a:pt x="4412350" y="3747493"/>
                  <a:pt x="4412350" y="2927350"/>
                </a:cubicBezTo>
                <a:cubicBezTo>
                  <a:pt x="4412350" y="2107207"/>
                  <a:pt x="3747493" y="1442350"/>
                  <a:pt x="2927350" y="1442350"/>
                </a:cubicBezTo>
                <a:close/>
                <a:moveTo>
                  <a:pt x="2927350" y="0"/>
                </a:moveTo>
                <a:cubicBezTo>
                  <a:pt x="4544081" y="0"/>
                  <a:pt x="5854700" y="1310619"/>
                  <a:pt x="5854700" y="2927350"/>
                </a:cubicBezTo>
                <a:cubicBezTo>
                  <a:pt x="5854700" y="4544081"/>
                  <a:pt x="4544081" y="5854700"/>
                  <a:pt x="2927350" y="5854700"/>
                </a:cubicBezTo>
                <a:cubicBezTo>
                  <a:pt x="1310619" y="5854700"/>
                  <a:pt x="0" y="4544081"/>
                  <a:pt x="0" y="2927350"/>
                </a:cubicBezTo>
                <a:cubicBezTo>
                  <a:pt x="0" y="1310619"/>
                  <a:pt x="1310619" y="0"/>
                  <a:pt x="292735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2" name="Овал 21" hidden="1">
            <a:extLst>
              <a:ext uri="{FF2B5EF4-FFF2-40B4-BE49-F238E27FC236}">
                <a16:creationId xmlns="" xmlns:a16="http://schemas.microsoft.com/office/drawing/2014/main" id="{222C5F0B-6EFC-4407-96C1-A95810130485}"/>
              </a:ext>
            </a:extLst>
          </p:cNvPr>
          <p:cNvSpPr/>
          <p:nvPr/>
        </p:nvSpPr>
        <p:spPr>
          <a:xfrm>
            <a:off x="5239105" y="2187426"/>
            <a:ext cx="2475000" cy="2475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F7853050-2DDF-4117-923C-71338F02F833}"/>
              </a:ext>
            </a:extLst>
          </p:cNvPr>
          <p:cNvSpPr/>
          <p:nvPr/>
        </p:nvSpPr>
        <p:spPr>
          <a:xfrm>
            <a:off x="1185332" y="3878603"/>
            <a:ext cx="9431550" cy="11272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6" name="Группа 35">
            <a:extLst>
              <a:ext uri="{FF2B5EF4-FFF2-40B4-BE49-F238E27FC236}">
                <a16:creationId xmlns="" xmlns:a16="http://schemas.microsoft.com/office/drawing/2014/main" id="{139CB52E-117D-4257-856F-BA99D506AFA8}"/>
              </a:ext>
            </a:extLst>
          </p:cNvPr>
          <p:cNvGrpSpPr/>
          <p:nvPr/>
        </p:nvGrpSpPr>
        <p:grpSpPr>
          <a:xfrm>
            <a:off x="3327226" y="3784664"/>
            <a:ext cx="300607" cy="300607"/>
            <a:chOff x="3013581" y="3249000"/>
            <a:chExt cx="360000" cy="360000"/>
          </a:xfrm>
        </p:grpSpPr>
        <p:sp>
          <p:nvSpPr>
            <p:cNvPr id="49" name="Овал 48">
              <a:extLst>
                <a:ext uri="{FF2B5EF4-FFF2-40B4-BE49-F238E27FC236}">
                  <a16:creationId xmlns="" xmlns:a16="http://schemas.microsoft.com/office/drawing/2014/main" id="{89EED4BC-EB34-4D3B-82B0-AB1B1DC91070}"/>
                </a:ext>
              </a:extLst>
            </p:cNvPr>
            <p:cNvSpPr/>
            <p:nvPr/>
          </p:nvSpPr>
          <p:spPr>
            <a:xfrm>
              <a:off x="3046268" y="3282330"/>
              <a:ext cx="288000" cy="288000"/>
            </a:xfrm>
            <a:prstGeom prst="ellipse">
              <a:avLst/>
            </a:prstGeom>
            <a:solidFill>
              <a:schemeClr val="accent2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>
              <a:extLst>
                <a:ext uri="{FF2B5EF4-FFF2-40B4-BE49-F238E27FC236}">
                  <a16:creationId xmlns="" xmlns:a16="http://schemas.microsoft.com/office/drawing/2014/main" id="{B8F103E6-0A8B-473C-83C7-2881727A2420}"/>
                </a:ext>
              </a:extLst>
            </p:cNvPr>
            <p:cNvSpPr/>
            <p:nvPr/>
          </p:nvSpPr>
          <p:spPr>
            <a:xfrm>
              <a:off x="3013581" y="3249000"/>
              <a:ext cx="360000" cy="360000"/>
            </a:xfrm>
            <a:prstGeom prst="ellipse">
              <a:avLst/>
            </a:pr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70" name="Группа 69">
            <a:extLst>
              <a:ext uri="{FF2B5EF4-FFF2-40B4-BE49-F238E27FC236}">
                <a16:creationId xmlns="" xmlns:a16="http://schemas.microsoft.com/office/drawing/2014/main" id="{0C7280A5-338A-4B3C-B06B-68FF9AF45A29}"/>
              </a:ext>
            </a:extLst>
          </p:cNvPr>
          <p:cNvGrpSpPr/>
          <p:nvPr/>
        </p:nvGrpSpPr>
        <p:grpSpPr>
          <a:xfrm>
            <a:off x="2123562" y="3781403"/>
            <a:ext cx="300607" cy="300607"/>
            <a:chOff x="3013581" y="3249000"/>
            <a:chExt cx="360000" cy="360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71" name="Овал 70">
              <a:extLst>
                <a:ext uri="{FF2B5EF4-FFF2-40B4-BE49-F238E27FC236}">
                  <a16:creationId xmlns="" xmlns:a16="http://schemas.microsoft.com/office/drawing/2014/main" id="{E923169B-8BAC-4087-8FD9-7D9FD6FAA8FC}"/>
                </a:ext>
              </a:extLst>
            </p:cNvPr>
            <p:cNvSpPr/>
            <p:nvPr/>
          </p:nvSpPr>
          <p:spPr>
            <a:xfrm>
              <a:off x="3046268" y="3282330"/>
              <a:ext cx="288000" cy="288000"/>
            </a:xfrm>
            <a:prstGeom prst="ellipse">
              <a:avLst/>
            </a:prstGeom>
            <a:solidFill>
              <a:schemeClr val="accent1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Овал 71">
              <a:extLst>
                <a:ext uri="{FF2B5EF4-FFF2-40B4-BE49-F238E27FC236}">
                  <a16:creationId xmlns="" xmlns:a16="http://schemas.microsoft.com/office/drawing/2014/main" id="{03672043-2765-4665-9ABB-0E08848EF484}"/>
                </a:ext>
              </a:extLst>
            </p:cNvPr>
            <p:cNvSpPr/>
            <p:nvPr/>
          </p:nvSpPr>
          <p:spPr>
            <a:xfrm>
              <a:off x="3013581" y="3249000"/>
              <a:ext cx="360000" cy="360000"/>
            </a:xfrm>
            <a:prstGeom prst="ellipse">
              <a:avLst/>
            </a:prstGeom>
            <a:noFill/>
            <a:ln w="444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73" name="Группа 72">
            <a:extLst>
              <a:ext uri="{FF2B5EF4-FFF2-40B4-BE49-F238E27FC236}">
                <a16:creationId xmlns="" xmlns:a16="http://schemas.microsoft.com/office/drawing/2014/main" id="{A34B9A6A-F4F4-4B67-85BE-3E4F7876B1DF}"/>
              </a:ext>
            </a:extLst>
          </p:cNvPr>
          <p:cNvGrpSpPr/>
          <p:nvPr/>
        </p:nvGrpSpPr>
        <p:grpSpPr>
          <a:xfrm>
            <a:off x="4530889" y="3779173"/>
            <a:ext cx="300607" cy="300607"/>
            <a:chOff x="3013581" y="3249000"/>
            <a:chExt cx="360000" cy="360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74" name="Овал 73">
              <a:extLst>
                <a:ext uri="{FF2B5EF4-FFF2-40B4-BE49-F238E27FC236}">
                  <a16:creationId xmlns="" xmlns:a16="http://schemas.microsoft.com/office/drawing/2014/main" id="{8E5DC287-3635-4BAF-96FA-BBF2C67AFD73}"/>
                </a:ext>
              </a:extLst>
            </p:cNvPr>
            <p:cNvSpPr/>
            <p:nvPr/>
          </p:nvSpPr>
          <p:spPr>
            <a:xfrm>
              <a:off x="3046268" y="3282330"/>
              <a:ext cx="288000" cy="288000"/>
            </a:xfrm>
            <a:prstGeom prst="ellipse">
              <a:avLst/>
            </a:prstGeom>
            <a:solidFill>
              <a:schemeClr val="accent3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Овал 74">
              <a:extLst>
                <a:ext uri="{FF2B5EF4-FFF2-40B4-BE49-F238E27FC236}">
                  <a16:creationId xmlns="" xmlns:a16="http://schemas.microsoft.com/office/drawing/2014/main" id="{F6AC00B0-25B7-48DC-9614-7B04DE589D57}"/>
                </a:ext>
              </a:extLst>
            </p:cNvPr>
            <p:cNvSpPr/>
            <p:nvPr/>
          </p:nvSpPr>
          <p:spPr>
            <a:xfrm>
              <a:off x="3013581" y="3249000"/>
              <a:ext cx="360000" cy="360000"/>
            </a:xfrm>
            <a:prstGeom prst="ellipse">
              <a:avLst/>
            </a:prstGeom>
            <a:noFill/>
            <a:ln w="444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76" name="Группа 75">
            <a:extLst>
              <a:ext uri="{FF2B5EF4-FFF2-40B4-BE49-F238E27FC236}">
                <a16:creationId xmlns="" xmlns:a16="http://schemas.microsoft.com/office/drawing/2014/main" id="{26B13A59-AAFC-4FF1-8DA0-E8294C4C5AAE}"/>
              </a:ext>
            </a:extLst>
          </p:cNvPr>
          <p:cNvGrpSpPr/>
          <p:nvPr/>
        </p:nvGrpSpPr>
        <p:grpSpPr>
          <a:xfrm>
            <a:off x="5736581" y="3785805"/>
            <a:ext cx="300607" cy="300607"/>
            <a:chOff x="3013581" y="3249000"/>
            <a:chExt cx="360000" cy="360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77" name="Овал 76">
              <a:extLst>
                <a:ext uri="{FF2B5EF4-FFF2-40B4-BE49-F238E27FC236}">
                  <a16:creationId xmlns="" xmlns:a16="http://schemas.microsoft.com/office/drawing/2014/main" id="{3F1A65CF-8673-442A-B7D3-1B6B5ABA4290}"/>
                </a:ext>
              </a:extLst>
            </p:cNvPr>
            <p:cNvSpPr/>
            <p:nvPr/>
          </p:nvSpPr>
          <p:spPr>
            <a:xfrm>
              <a:off x="3046268" y="3282330"/>
              <a:ext cx="288000" cy="288000"/>
            </a:xfrm>
            <a:prstGeom prst="ellipse">
              <a:avLst/>
            </a:prstGeom>
            <a:solidFill>
              <a:schemeClr val="accent4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Овал 77">
              <a:extLst>
                <a:ext uri="{FF2B5EF4-FFF2-40B4-BE49-F238E27FC236}">
                  <a16:creationId xmlns="" xmlns:a16="http://schemas.microsoft.com/office/drawing/2014/main" id="{392D08B2-DB09-401A-9F7B-E58AE30C0607}"/>
                </a:ext>
              </a:extLst>
            </p:cNvPr>
            <p:cNvSpPr/>
            <p:nvPr/>
          </p:nvSpPr>
          <p:spPr>
            <a:xfrm>
              <a:off x="3013581" y="3249000"/>
              <a:ext cx="360000" cy="360000"/>
            </a:xfrm>
            <a:prstGeom prst="ellipse">
              <a:avLst/>
            </a:prstGeom>
            <a:noFill/>
            <a:ln w="444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79" name="Группа 78">
            <a:extLst>
              <a:ext uri="{FF2B5EF4-FFF2-40B4-BE49-F238E27FC236}">
                <a16:creationId xmlns="" xmlns:a16="http://schemas.microsoft.com/office/drawing/2014/main" id="{7DB303C3-0DF0-4517-B478-C343CA76D67A}"/>
              </a:ext>
            </a:extLst>
          </p:cNvPr>
          <p:cNvGrpSpPr/>
          <p:nvPr/>
        </p:nvGrpSpPr>
        <p:grpSpPr>
          <a:xfrm>
            <a:off x="6971040" y="3784664"/>
            <a:ext cx="300607" cy="300607"/>
            <a:chOff x="3013581" y="3249000"/>
            <a:chExt cx="360000" cy="360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80" name="Овал 79">
              <a:extLst>
                <a:ext uri="{FF2B5EF4-FFF2-40B4-BE49-F238E27FC236}">
                  <a16:creationId xmlns="" xmlns:a16="http://schemas.microsoft.com/office/drawing/2014/main" id="{B2FB53B7-6A47-4AC1-AE6B-7E36B44D93DD}"/>
                </a:ext>
              </a:extLst>
            </p:cNvPr>
            <p:cNvSpPr/>
            <p:nvPr/>
          </p:nvSpPr>
          <p:spPr>
            <a:xfrm>
              <a:off x="3046268" y="3282330"/>
              <a:ext cx="288000" cy="288000"/>
            </a:xfrm>
            <a:prstGeom prst="ellipse">
              <a:avLst/>
            </a:prstGeom>
            <a:solidFill>
              <a:schemeClr val="accent5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Овал 80">
              <a:extLst>
                <a:ext uri="{FF2B5EF4-FFF2-40B4-BE49-F238E27FC236}">
                  <a16:creationId xmlns="" xmlns:a16="http://schemas.microsoft.com/office/drawing/2014/main" id="{15EA798E-A690-48EC-A73E-F021A41C6F02}"/>
                </a:ext>
              </a:extLst>
            </p:cNvPr>
            <p:cNvSpPr/>
            <p:nvPr/>
          </p:nvSpPr>
          <p:spPr>
            <a:xfrm>
              <a:off x="3013581" y="3249000"/>
              <a:ext cx="360000" cy="360000"/>
            </a:xfrm>
            <a:prstGeom prst="ellipse">
              <a:avLst/>
            </a:prstGeom>
            <a:noFill/>
            <a:ln w="444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2" name="Группа 81">
            <a:extLst>
              <a:ext uri="{FF2B5EF4-FFF2-40B4-BE49-F238E27FC236}">
                <a16:creationId xmlns="" xmlns:a16="http://schemas.microsoft.com/office/drawing/2014/main" id="{CB96EA28-2C92-408F-A2B2-DB8908952C57}"/>
              </a:ext>
            </a:extLst>
          </p:cNvPr>
          <p:cNvGrpSpPr/>
          <p:nvPr/>
        </p:nvGrpSpPr>
        <p:grpSpPr>
          <a:xfrm>
            <a:off x="8174383" y="3776944"/>
            <a:ext cx="300607" cy="300607"/>
            <a:chOff x="3013581" y="3249000"/>
            <a:chExt cx="360000" cy="360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83" name="Овал 82">
              <a:extLst>
                <a:ext uri="{FF2B5EF4-FFF2-40B4-BE49-F238E27FC236}">
                  <a16:creationId xmlns="" xmlns:a16="http://schemas.microsoft.com/office/drawing/2014/main" id="{5693ABFE-45FE-45FF-99F0-5770E8923997}"/>
                </a:ext>
              </a:extLst>
            </p:cNvPr>
            <p:cNvSpPr/>
            <p:nvPr/>
          </p:nvSpPr>
          <p:spPr>
            <a:xfrm>
              <a:off x="3046268" y="3282330"/>
              <a:ext cx="288000" cy="288000"/>
            </a:xfrm>
            <a:prstGeom prst="ellipse">
              <a:avLst/>
            </a:prstGeom>
            <a:solidFill>
              <a:schemeClr val="accent6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4" name="Овал 83">
              <a:extLst>
                <a:ext uri="{FF2B5EF4-FFF2-40B4-BE49-F238E27FC236}">
                  <a16:creationId xmlns="" xmlns:a16="http://schemas.microsoft.com/office/drawing/2014/main" id="{2CAA7AA9-C7F5-4197-96E0-52E6EA3BE75A}"/>
                </a:ext>
              </a:extLst>
            </p:cNvPr>
            <p:cNvSpPr/>
            <p:nvPr/>
          </p:nvSpPr>
          <p:spPr>
            <a:xfrm>
              <a:off x="3013581" y="3249000"/>
              <a:ext cx="360000" cy="360000"/>
            </a:xfrm>
            <a:prstGeom prst="ellipse">
              <a:avLst/>
            </a:prstGeom>
            <a:noFill/>
            <a:ln w="444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5" name="Группа 84">
            <a:extLst>
              <a:ext uri="{FF2B5EF4-FFF2-40B4-BE49-F238E27FC236}">
                <a16:creationId xmlns="" xmlns:a16="http://schemas.microsoft.com/office/drawing/2014/main" id="{41E6B96C-C9A2-4F83-BA16-77B137AD5A3A}"/>
              </a:ext>
            </a:extLst>
          </p:cNvPr>
          <p:cNvGrpSpPr/>
          <p:nvPr/>
        </p:nvGrpSpPr>
        <p:grpSpPr>
          <a:xfrm>
            <a:off x="9408842" y="3774714"/>
            <a:ext cx="300607" cy="300607"/>
            <a:chOff x="3013581" y="3249000"/>
            <a:chExt cx="360000" cy="360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86" name="Овал 85">
              <a:extLst>
                <a:ext uri="{FF2B5EF4-FFF2-40B4-BE49-F238E27FC236}">
                  <a16:creationId xmlns="" xmlns:a16="http://schemas.microsoft.com/office/drawing/2014/main" id="{2E43DDF1-90A6-409A-BFE3-2ADAD0BB076B}"/>
                </a:ext>
              </a:extLst>
            </p:cNvPr>
            <p:cNvSpPr/>
            <p:nvPr/>
          </p:nvSpPr>
          <p:spPr>
            <a:xfrm>
              <a:off x="3046268" y="3282330"/>
              <a:ext cx="288000" cy="2880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7" name="Овал 86">
              <a:extLst>
                <a:ext uri="{FF2B5EF4-FFF2-40B4-BE49-F238E27FC236}">
                  <a16:creationId xmlns="" xmlns:a16="http://schemas.microsoft.com/office/drawing/2014/main" id="{D7BED9DC-BD55-4B1E-AD5C-E16BF27A7E4C}"/>
                </a:ext>
              </a:extLst>
            </p:cNvPr>
            <p:cNvSpPr/>
            <p:nvPr/>
          </p:nvSpPr>
          <p:spPr>
            <a:xfrm>
              <a:off x="3013581" y="3249000"/>
              <a:ext cx="360000" cy="360000"/>
            </a:xfrm>
            <a:prstGeom prst="ellipse">
              <a:avLst/>
            </a:prstGeom>
            <a:noFill/>
            <a:ln w="444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60" name="Круг: прозрачная заливка 59">
            <a:extLst>
              <a:ext uri="{FF2B5EF4-FFF2-40B4-BE49-F238E27FC236}">
                <a16:creationId xmlns="" xmlns:a16="http://schemas.microsoft.com/office/drawing/2014/main" id="{662F4C5C-7E7F-4407-AB5B-449BF82223FE}"/>
              </a:ext>
            </a:extLst>
          </p:cNvPr>
          <p:cNvSpPr/>
          <p:nvPr/>
        </p:nvSpPr>
        <p:spPr>
          <a:xfrm>
            <a:off x="5297686" y="1602459"/>
            <a:ext cx="1172864" cy="1172864"/>
          </a:xfrm>
          <a:prstGeom prst="donut">
            <a:avLst>
              <a:gd name="adj" fmla="val 8904"/>
            </a:avLst>
          </a:prstGeom>
          <a:solidFill>
            <a:schemeClr val="accent4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2" name="Круг: прозрачная заливка 61">
            <a:extLst>
              <a:ext uri="{FF2B5EF4-FFF2-40B4-BE49-F238E27FC236}">
                <a16:creationId xmlns="" xmlns:a16="http://schemas.microsoft.com/office/drawing/2014/main" id="{5C6578A3-5C45-4340-A6BA-060E1320ADF8}"/>
              </a:ext>
            </a:extLst>
          </p:cNvPr>
          <p:cNvSpPr/>
          <p:nvPr/>
        </p:nvSpPr>
        <p:spPr>
          <a:xfrm>
            <a:off x="1684667" y="5088091"/>
            <a:ext cx="1172864" cy="1172864"/>
          </a:xfrm>
          <a:prstGeom prst="donut">
            <a:avLst>
              <a:gd name="adj" fmla="val 8904"/>
            </a:avLst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3" name="Круг: прозрачная заливка 62">
            <a:extLst>
              <a:ext uri="{FF2B5EF4-FFF2-40B4-BE49-F238E27FC236}">
                <a16:creationId xmlns="" xmlns:a16="http://schemas.microsoft.com/office/drawing/2014/main" id="{7422841A-0334-4E48-91A8-6DFB1ED03AEF}"/>
              </a:ext>
            </a:extLst>
          </p:cNvPr>
          <p:cNvSpPr/>
          <p:nvPr/>
        </p:nvSpPr>
        <p:spPr>
          <a:xfrm>
            <a:off x="2899925" y="1602459"/>
            <a:ext cx="1172864" cy="1172864"/>
          </a:xfrm>
          <a:prstGeom prst="donut">
            <a:avLst>
              <a:gd name="adj" fmla="val 8904"/>
            </a:avLst>
          </a:prstGeom>
          <a:solidFill>
            <a:schemeClr val="accent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1" name="Круг: прозрачная заливка 90">
            <a:extLst>
              <a:ext uri="{FF2B5EF4-FFF2-40B4-BE49-F238E27FC236}">
                <a16:creationId xmlns="" xmlns:a16="http://schemas.microsoft.com/office/drawing/2014/main" id="{8314137A-B729-425B-A7DA-218A2E72BF96}"/>
              </a:ext>
            </a:extLst>
          </p:cNvPr>
          <p:cNvSpPr/>
          <p:nvPr/>
        </p:nvSpPr>
        <p:spPr>
          <a:xfrm>
            <a:off x="4091995" y="5088091"/>
            <a:ext cx="1172864" cy="1172864"/>
          </a:xfrm>
          <a:prstGeom prst="donut">
            <a:avLst>
              <a:gd name="adj" fmla="val 8904"/>
            </a:avLst>
          </a:prstGeom>
          <a:solidFill>
            <a:schemeClr val="accent3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3" name="Круг: прозрачная заливка 92">
            <a:extLst>
              <a:ext uri="{FF2B5EF4-FFF2-40B4-BE49-F238E27FC236}">
                <a16:creationId xmlns="" xmlns:a16="http://schemas.microsoft.com/office/drawing/2014/main" id="{E2974A3E-0BDA-45CD-ABDB-A5FCF9FC8E56}"/>
              </a:ext>
            </a:extLst>
          </p:cNvPr>
          <p:cNvSpPr/>
          <p:nvPr/>
        </p:nvSpPr>
        <p:spPr>
          <a:xfrm>
            <a:off x="6537357" y="5087796"/>
            <a:ext cx="1172864" cy="1172864"/>
          </a:xfrm>
          <a:prstGeom prst="donut">
            <a:avLst>
              <a:gd name="adj" fmla="val 8904"/>
            </a:avLst>
          </a:prstGeom>
          <a:solidFill>
            <a:schemeClr val="accent5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5" name="Круг: прозрачная заливка 94">
            <a:extLst>
              <a:ext uri="{FF2B5EF4-FFF2-40B4-BE49-F238E27FC236}">
                <a16:creationId xmlns="" xmlns:a16="http://schemas.microsoft.com/office/drawing/2014/main" id="{82EE8894-188D-4EE6-B765-942FEC070C48}"/>
              </a:ext>
            </a:extLst>
          </p:cNvPr>
          <p:cNvSpPr/>
          <p:nvPr/>
        </p:nvSpPr>
        <p:spPr>
          <a:xfrm>
            <a:off x="7741247" y="1603601"/>
            <a:ext cx="1172864" cy="1172864"/>
          </a:xfrm>
          <a:prstGeom prst="donut">
            <a:avLst>
              <a:gd name="adj" fmla="val 8904"/>
            </a:avLst>
          </a:prstGeom>
          <a:solidFill>
            <a:schemeClr val="accent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7" name="Круг: прозрачная заливка 96">
            <a:extLst>
              <a:ext uri="{FF2B5EF4-FFF2-40B4-BE49-F238E27FC236}">
                <a16:creationId xmlns="" xmlns:a16="http://schemas.microsoft.com/office/drawing/2014/main" id="{6E4CBB6E-98C0-4DAB-A486-44BCC8888E07}"/>
              </a:ext>
            </a:extLst>
          </p:cNvPr>
          <p:cNvSpPr/>
          <p:nvPr/>
        </p:nvSpPr>
        <p:spPr>
          <a:xfrm>
            <a:off x="8969947" y="5087796"/>
            <a:ext cx="1172864" cy="1172864"/>
          </a:xfrm>
          <a:prstGeom prst="donut">
            <a:avLst>
              <a:gd name="adj" fmla="val 8904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9" name="Круг: прозрачная заливка 98">
            <a:extLst>
              <a:ext uri="{FF2B5EF4-FFF2-40B4-BE49-F238E27FC236}">
                <a16:creationId xmlns="" xmlns:a16="http://schemas.microsoft.com/office/drawing/2014/main" id="{C820C7EA-9004-4573-B0A7-905AC0753324}"/>
              </a:ext>
            </a:extLst>
          </p:cNvPr>
          <p:cNvSpPr/>
          <p:nvPr/>
        </p:nvSpPr>
        <p:spPr>
          <a:xfrm flipV="1">
            <a:off x="2173542" y="4949516"/>
            <a:ext cx="181290" cy="181290"/>
          </a:xfrm>
          <a:prstGeom prst="donut">
            <a:avLst>
              <a:gd name="adj" fmla="val 31490"/>
            </a:avLst>
          </a:prstGeom>
          <a:ln w="3810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3" name="Круг: прозрачная заливка 102">
            <a:extLst>
              <a:ext uri="{FF2B5EF4-FFF2-40B4-BE49-F238E27FC236}">
                <a16:creationId xmlns="" xmlns:a16="http://schemas.microsoft.com/office/drawing/2014/main" id="{F52C47A8-6BF2-4DD2-8A6F-5D245BC1D64D}"/>
              </a:ext>
            </a:extLst>
          </p:cNvPr>
          <p:cNvSpPr/>
          <p:nvPr/>
        </p:nvSpPr>
        <p:spPr>
          <a:xfrm flipV="1">
            <a:off x="5802029" y="2715319"/>
            <a:ext cx="181290" cy="181290"/>
          </a:xfrm>
          <a:prstGeom prst="donut">
            <a:avLst>
              <a:gd name="adj" fmla="val 31490"/>
            </a:avLst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5" name="Круг: прозрачная заливка 104">
            <a:extLst>
              <a:ext uri="{FF2B5EF4-FFF2-40B4-BE49-F238E27FC236}">
                <a16:creationId xmlns="" xmlns:a16="http://schemas.microsoft.com/office/drawing/2014/main" id="{216B19DF-6FD8-404B-BADC-345CC35E902F}"/>
              </a:ext>
            </a:extLst>
          </p:cNvPr>
          <p:cNvSpPr/>
          <p:nvPr/>
        </p:nvSpPr>
        <p:spPr>
          <a:xfrm flipV="1">
            <a:off x="4579939" y="4949516"/>
            <a:ext cx="181290" cy="181290"/>
          </a:xfrm>
          <a:prstGeom prst="donut">
            <a:avLst>
              <a:gd name="adj" fmla="val 31490"/>
            </a:avLst>
          </a:pr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8" name="Круг: прозрачная заливка 107">
            <a:extLst>
              <a:ext uri="{FF2B5EF4-FFF2-40B4-BE49-F238E27FC236}">
                <a16:creationId xmlns="" xmlns:a16="http://schemas.microsoft.com/office/drawing/2014/main" id="{C34E12E1-8738-4992-928A-5450A28900F9}"/>
              </a:ext>
            </a:extLst>
          </p:cNvPr>
          <p:cNvSpPr/>
          <p:nvPr/>
        </p:nvSpPr>
        <p:spPr>
          <a:xfrm flipV="1">
            <a:off x="8241469" y="2710150"/>
            <a:ext cx="181290" cy="181290"/>
          </a:xfrm>
          <a:prstGeom prst="donut">
            <a:avLst>
              <a:gd name="adj" fmla="val 31490"/>
            </a:avLst>
          </a:prstGeom>
          <a:solidFill>
            <a:schemeClr val="accent6"/>
          </a:solidFill>
          <a:ln w="3810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0" name="Круг: прозрачная заливка 109">
            <a:extLst>
              <a:ext uri="{FF2B5EF4-FFF2-40B4-BE49-F238E27FC236}">
                <a16:creationId xmlns="" xmlns:a16="http://schemas.microsoft.com/office/drawing/2014/main" id="{2EBAFA88-A3C8-4694-B3EF-61E8E174C97F}"/>
              </a:ext>
            </a:extLst>
          </p:cNvPr>
          <p:cNvSpPr/>
          <p:nvPr/>
        </p:nvSpPr>
        <p:spPr>
          <a:xfrm flipV="1">
            <a:off x="7026758" y="4937417"/>
            <a:ext cx="181290" cy="181290"/>
          </a:xfrm>
          <a:prstGeom prst="donut">
            <a:avLst>
              <a:gd name="adj" fmla="val 31490"/>
            </a:avLst>
          </a:prstGeom>
          <a:solidFill>
            <a:schemeClr val="accent5"/>
          </a:solidFill>
          <a:ln w="3810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2" name="Круг: прозрачная заливка 111">
            <a:extLst>
              <a:ext uri="{FF2B5EF4-FFF2-40B4-BE49-F238E27FC236}">
                <a16:creationId xmlns="" xmlns:a16="http://schemas.microsoft.com/office/drawing/2014/main" id="{EFC6CCA3-908F-4ED0-8F99-2916C27EFEAE}"/>
              </a:ext>
            </a:extLst>
          </p:cNvPr>
          <p:cNvSpPr/>
          <p:nvPr/>
        </p:nvSpPr>
        <p:spPr>
          <a:xfrm flipV="1">
            <a:off x="9468385" y="4937417"/>
            <a:ext cx="181290" cy="181290"/>
          </a:xfrm>
          <a:prstGeom prst="donut">
            <a:avLst>
              <a:gd name="adj" fmla="val 31490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5" name="Дуга 114">
            <a:extLst>
              <a:ext uri="{FF2B5EF4-FFF2-40B4-BE49-F238E27FC236}">
                <a16:creationId xmlns="" xmlns:a16="http://schemas.microsoft.com/office/drawing/2014/main" id="{D25BFBA5-7DE9-45EF-9834-825BD70AD1FE}"/>
              </a:ext>
            </a:extLst>
          </p:cNvPr>
          <p:cNvSpPr/>
          <p:nvPr/>
        </p:nvSpPr>
        <p:spPr>
          <a:xfrm rot="18803767">
            <a:off x="3306386" y="3706929"/>
            <a:ext cx="343347" cy="343347"/>
          </a:xfrm>
          <a:prstGeom prst="arc">
            <a:avLst>
              <a:gd name="adj1" fmla="val 15721807"/>
              <a:gd name="adj2" fmla="val 666735"/>
            </a:avLst>
          </a:prstGeom>
          <a:ln w="19050">
            <a:solidFill>
              <a:schemeClr val="accent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7" name="Прямая соединительная линия 116">
            <a:extLst>
              <a:ext uri="{FF2B5EF4-FFF2-40B4-BE49-F238E27FC236}">
                <a16:creationId xmlns="" xmlns:a16="http://schemas.microsoft.com/office/drawing/2014/main" id="{F49CCE0D-C516-4441-B0B7-62539F4337BA}"/>
              </a:ext>
            </a:extLst>
          </p:cNvPr>
          <p:cNvCxnSpPr>
            <a:cxnSpLocks/>
          </p:cNvCxnSpPr>
          <p:nvPr/>
        </p:nvCxnSpPr>
        <p:spPr>
          <a:xfrm>
            <a:off x="5896818" y="2868384"/>
            <a:ext cx="0" cy="826670"/>
          </a:xfrm>
          <a:prstGeom prst="line">
            <a:avLst/>
          </a:prstGeom>
          <a:ln w="19050">
            <a:solidFill>
              <a:schemeClr val="accent4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Дуга 117">
            <a:extLst>
              <a:ext uri="{FF2B5EF4-FFF2-40B4-BE49-F238E27FC236}">
                <a16:creationId xmlns="" xmlns:a16="http://schemas.microsoft.com/office/drawing/2014/main" id="{64D92A57-409C-47B7-A15E-CF557BFAA809}"/>
              </a:ext>
            </a:extLst>
          </p:cNvPr>
          <p:cNvSpPr/>
          <p:nvPr/>
        </p:nvSpPr>
        <p:spPr>
          <a:xfrm rot="18803767">
            <a:off x="5716695" y="3698990"/>
            <a:ext cx="343347" cy="343347"/>
          </a:xfrm>
          <a:prstGeom prst="arc">
            <a:avLst>
              <a:gd name="adj1" fmla="val 15721807"/>
              <a:gd name="adj2" fmla="val 666735"/>
            </a:avLst>
          </a:prstGeom>
          <a:ln w="19050">
            <a:solidFill>
              <a:schemeClr val="accent4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1" name="Группа 120">
            <a:extLst>
              <a:ext uri="{FF2B5EF4-FFF2-40B4-BE49-F238E27FC236}">
                <a16:creationId xmlns="" xmlns:a16="http://schemas.microsoft.com/office/drawing/2014/main" id="{EDA47451-CA82-4DF5-928D-867BD7806B56}"/>
              </a:ext>
            </a:extLst>
          </p:cNvPr>
          <p:cNvGrpSpPr/>
          <p:nvPr/>
        </p:nvGrpSpPr>
        <p:grpSpPr>
          <a:xfrm>
            <a:off x="8156005" y="2845283"/>
            <a:ext cx="343347" cy="1167434"/>
            <a:chOff x="8794294" y="2152348"/>
            <a:chExt cx="411184" cy="139809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cxnSp>
          <p:nvCxnSpPr>
            <p:cNvPr id="119" name="Прямая соединительная линия 118">
              <a:extLst>
                <a:ext uri="{FF2B5EF4-FFF2-40B4-BE49-F238E27FC236}">
                  <a16:creationId xmlns="" xmlns:a16="http://schemas.microsoft.com/office/drawing/2014/main" id="{E702FC88-0288-4B99-96DB-4B30E9C02BC2}"/>
                </a:ext>
              </a:extLst>
            </p:cNvPr>
            <p:cNvCxnSpPr>
              <a:cxnSpLocks/>
            </p:cNvCxnSpPr>
            <p:nvPr/>
          </p:nvCxnSpPr>
          <p:spPr>
            <a:xfrm>
              <a:off x="9006562" y="2152348"/>
              <a:ext cx="0" cy="990000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Дуга 119">
              <a:extLst>
                <a:ext uri="{FF2B5EF4-FFF2-40B4-BE49-F238E27FC236}">
                  <a16:creationId xmlns="" xmlns:a16="http://schemas.microsoft.com/office/drawing/2014/main" id="{A25F875F-A06C-4641-95F6-B483DEE84FC9}"/>
                </a:ext>
              </a:extLst>
            </p:cNvPr>
            <p:cNvSpPr/>
            <p:nvPr/>
          </p:nvSpPr>
          <p:spPr>
            <a:xfrm rot="18803767">
              <a:off x="8794294" y="3139255"/>
              <a:ext cx="411184" cy="411184"/>
            </a:xfrm>
            <a:prstGeom prst="arc">
              <a:avLst>
                <a:gd name="adj1" fmla="val 15721807"/>
                <a:gd name="adj2" fmla="val 666735"/>
              </a:avLst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2" name="Группа 121">
            <a:extLst>
              <a:ext uri="{FF2B5EF4-FFF2-40B4-BE49-F238E27FC236}">
                <a16:creationId xmlns="" xmlns:a16="http://schemas.microsoft.com/office/drawing/2014/main" id="{03CC62D5-6C66-40F0-B9A5-C3C49BF96E2E}"/>
              </a:ext>
            </a:extLst>
          </p:cNvPr>
          <p:cNvGrpSpPr/>
          <p:nvPr/>
        </p:nvGrpSpPr>
        <p:grpSpPr>
          <a:xfrm rot="10800000">
            <a:off x="9387357" y="3812467"/>
            <a:ext cx="343347" cy="1167434"/>
            <a:chOff x="8794294" y="2152348"/>
            <a:chExt cx="411184" cy="139809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cxnSp>
          <p:nvCxnSpPr>
            <p:cNvPr id="123" name="Прямая соединительная линия 122">
              <a:extLst>
                <a:ext uri="{FF2B5EF4-FFF2-40B4-BE49-F238E27FC236}">
                  <a16:creationId xmlns="" xmlns:a16="http://schemas.microsoft.com/office/drawing/2014/main" id="{AC3993B2-54D8-49AB-AE46-125C388A6F68}"/>
                </a:ext>
              </a:extLst>
            </p:cNvPr>
            <p:cNvCxnSpPr>
              <a:cxnSpLocks/>
            </p:cNvCxnSpPr>
            <p:nvPr/>
          </p:nvCxnSpPr>
          <p:spPr>
            <a:xfrm>
              <a:off x="9006562" y="2152348"/>
              <a:ext cx="0" cy="99000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Дуга 123">
              <a:extLst>
                <a:ext uri="{FF2B5EF4-FFF2-40B4-BE49-F238E27FC236}">
                  <a16:creationId xmlns="" xmlns:a16="http://schemas.microsoft.com/office/drawing/2014/main" id="{58880A40-0D73-419A-A65B-5A894F6DC66C}"/>
                </a:ext>
              </a:extLst>
            </p:cNvPr>
            <p:cNvSpPr/>
            <p:nvPr/>
          </p:nvSpPr>
          <p:spPr>
            <a:xfrm rot="18803767">
              <a:off x="8794294" y="3139255"/>
              <a:ext cx="411184" cy="411184"/>
            </a:xfrm>
            <a:prstGeom prst="arc">
              <a:avLst>
                <a:gd name="adj1" fmla="val 15721807"/>
                <a:gd name="adj2" fmla="val 666735"/>
              </a:avLst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5" name="Группа 124">
            <a:extLst>
              <a:ext uri="{FF2B5EF4-FFF2-40B4-BE49-F238E27FC236}">
                <a16:creationId xmlns="" xmlns:a16="http://schemas.microsoft.com/office/drawing/2014/main" id="{B269A1AB-292B-4DEB-B966-185F56F40336}"/>
              </a:ext>
            </a:extLst>
          </p:cNvPr>
          <p:cNvGrpSpPr/>
          <p:nvPr/>
        </p:nvGrpSpPr>
        <p:grpSpPr>
          <a:xfrm rot="10800000">
            <a:off x="6946903" y="3813221"/>
            <a:ext cx="343347" cy="1167434"/>
            <a:chOff x="8794294" y="2152348"/>
            <a:chExt cx="411184" cy="139809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cxnSp>
          <p:nvCxnSpPr>
            <p:cNvPr id="126" name="Прямая соединительная линия 125">
              <a:extLst>
                <a:ext uri="{FF2B5EF4-FFF2-40B4-BE49-F238E27FC236}">
                  <a16:creationId xmlns="" xmlns:a16="http://schemas.microsoft.com/office/drawing/2014/main" id="{D3887992-9A70-4EF6-8406-56FDE2A3CAB9}"/>
                </a:ext>
              </a:extLst>
            </p:cNvPr>
            <p:cNvCxnSpPr>
              <a:cxnSpLocks/>
            </p:cNvCxnSpPr>
            <p:nvPr/>
          </p:nvCxnSpPr>
          <p:spPr>
            <a:xfrm>
              <a:off x="9006562" y="2152348"/>
              <a:ext cx="0" cy="9900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Дуга 126">
              <a:extLst>
                <a:ext uri="{FF2B5EF4-FFF2-40B4-BE49-F238E27FC236}">
                  <a16:creationId xmlns="" xmlns:a16="http://schemas.microsoft.com/office/drawing/2014/main" id="{4FC28FC3-5605-4BE4-BDE6-2620D5F43380}"/>
                </a:ext>
              </a:extLst>
            </p:cNvPr>
            <p:cNvSpPr/>
            <p:nvPr/>
          </p:nvSpPr>
          <p:spPr>
            <a:xfrm rot="18803767">
              <a:off x="8794294" y="3139255"/>
              <a:ext cx="411184" cy="411184"/>
            </a:xfrm>
            <a:prstGeom prst="arc">
              <a:avLst>
                <a:gd name="adj1" fmla="val 15721807"/>
                <a:gd name="adj2" fmla="val 666735"/>
              </a:avLst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8" name="Группа 127">
            <a:extLst>
              <a:ext uri="{FF2B5EF4-FFF2-40B4-BE49-F238E27FC236}">
                <a16:creationId xmlns="" xmlns:a16="http://schemas.microsoft.com/office/drawing/2014/main" id="{668E7EC3-64C4-4B7C-BD33-2E6C69CB736C}"/>
              </a:ext>
            </a:extLst>
          </p:cNvPr>
          <p:cNvGrpSpPr/>
          <p:nvPr/>
        </p:nvGrpSpPr>
        <p:grpSpPr>
          <a:xfrm rot="10800000">
            <a:off x="4509019" y="3813221"/>
            <a:ext cx="343347" cy="1167434"/>
            <a:chOff x="8794294" y="2152348"/>
            <a:chExt cx="411184" cy="139809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cxnSp>
          <p:nvCxnSpPr>
            <p:cNvPr id="129" name="Прямая соединительная линия 128">
              <a:extLst>
                <a:ext uri="{FF2B5EF4-FFF2-40B4-BE49-F238E27FC236}">
                  <a16:creationId xmlns="" xmlns:a16="http://schemas.microsoft.com/office/drawing/2014/main" id="{02E2DEA9-8614-45F1-9C4E-A1BFA0485CF4}"/>
                </a:ext>
              </a:extLst>
            </p:cNvPr>
            <p:cNvCxnSpPr>
              <a:cxnSpLocks/>
            </p:cNvCxnSpPr>
            <p:nvPr/>
          </p:nvCxnSpPr>
          <p:spPr>
            <a:xfrm>
              <a:off x="9006562" y="2152348"/>
              <a:ext cx="0" cy="9900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Дуга 129">
              <a:extLst>
                <a:ext uri="{FF2B5EF4-FFF2-40B4-BE49-F238E27FC236}">
                  <a16:creationId xmlns="" xmlns:a16="http://schemas.microsoft.com/office/drawing/2014/main" id="{99C13443-DE9F-487F-9996-1998B8EE7C02}"/>
                </a:ext>
              </a:extLst>
            </p:cNvPr>
            <p:cNvSpPr/>
            <p:nvPr/>
          </p:nvSpPr>
          <p:spPr>
            <a:xfrm rot="18803767">
              <a:off x="8794294" y="3139255"/>
              <a:ext cx="411184" cy="411184"/>
            </a:xfrm>
            <a:prstGeom prst="arc">
              <a:avLst>
                <a:gd name="adj1" fmla="val 15721807"/>
                <a:gd name="adj2" fmla="val 666735"/>
              </a:avLst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1" name="Группа 130">
            <a:extLst>
              <a:ext uri="{FF2B5EF4-FFF2-40B4-BE49-F238E27FC236}">
                <a16:creationId xmlns="" xmlns:a16="http://schemas.microsoft.com/office/drawing/2014/main" id="{BCF8D3C4-A509-4D06-B6A3-4D81EFA60EE3}"/>
              </a:ext>
            </a:extLst>
          </p:cNvPr>
          <p:cNvGrpSpPr/>
          <p:nvPr/>
        </p:nvGrpSpPr>
        <p:grpSpPr>
          <a:xfrm rot="10800000">
            <a:off x="2098088" y="3812467"/>
            <a:ext cx="343347" cy="1167434"/>
            <a:chOff x="8794294" y="2152348"/>
            <a:chExt cx="411184" cy="139809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cxnSp>
          <p:nvCxnSpPr>
            <p:cNvPr id="132" name="Прямая соединительная линия 131">
              <a:extLst>
                <a:ext uri="{FF2B5EF4-FFF2-40B4-BE49-F238E27FC236}">
                  <a16:creationId xmlns="" xmlns:a16="http://schemas.microsoft.com/office/drawing/2014/main" id="{28A97796-3D6B-4927-8DFB-E42C80D3ACC3}"/>
                </a:ext>
              </a:extLst>
            </p:cNvPr>
            <p:cNvCxnSpPr>
              <a:cxnSpLocks/>
            </p:cNvCxnSpPr>
            <p:nvPr/>
          </p:nvCxnSpPr>
          <p:spPr>
            <a:xfrm>
              <a:off x="9006562" y="2152348"/>
              <a:ext cx="0" cy="99000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Дуга 132">
              <a:extLst>
                <a:ext uri="{FF2B5EF4-FFF2-40B4-BE49-F238E27FC236}">
                  <a16:creationId xmlns="" xmlns:a16="http://schemas.microsoft.com/office/drawing/2014/main" id="{6D7B70F4-0838-4E1F-A9EE-9693C90CA335}"/>
                </a:ext>
              </a:extLst>
            </p:cNvPr>
            <p:cNvSpPr/>
            <p:nvPr/>
          </p:nvSpPr>
          <p:spPr>
            <a:xfrm rot="18803767">
              <a:off x="8794294" y="3139255"/>
              <a:ext cx="411184" cy="411184"/>
            </a:xfrm>
            <a:prstGeom prst="arc">
              <a:avLst>
                <a:gd name="adj1" fmla="val 15721807"/>
                <a:gd name="adj2" fmla="val 666735"/>
              </a:avLst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37" name="Рисунок 136">
            <a:extLst>
              <a:ext uri="{FF2B5EF4-FFF2-40B4-BE49-F238E27FC236}">
                <a16:creationId xmlns="" xmlns:a16="http://schemas.microsoft.com/office/drawing/2014/main" id="{59DA21E7-5DD9-4049-9609-250E14AF3B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623396" y="1913740"/>
            <a:ext cx="541093" cy="541093"/>
          </a:xfrm>
          <a:prstGeom prst="rect">
            <a:avLst/>
          </a:prstGeom>
        </p:spPr>
      </p:pic>
      <p:pic>
        <p:nvPicPr>
          <p:cNvPr id="139" name="Рисунок 138">
            <a:extLst>
              <a:ext uri="{FF2B5EF4-FFF2-40B4-BE49-F238E27FC236}">
                <a16:creationId xmlns="" xmlns:a16="http://schemas.microsoft.com/office/drawing/2014/main" id="{7C004EA3-2BB9-473E-9732-C5F8C588BFD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051373" y="1923594"/>
            <a:ext cx="541093" cy="541093"/>
          </a:xfrm>
          <a:prstGeom prst="rect">
            <a:avLst/>
          </a:prstGeom>
        </p:spPr>
      </p:pic>
      <p:pic>
        <p:nvPicPr>
          <p:cNvPr id="141" name="Рисунок 140">
            <a:extLst>
              <a:ext uri="{FF2B5EF4-FFF2-40B4-BE49-F238E27FC236}">
                <a16:creationId xmlns="" xmlns:a16="http://schemas.microsoft.com/office/drawing/2014/main" id="{103D5F84-BDB6-414C-807C-BD081A37683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993640" y="5403681"/>
            <a:ext cx="541093" cy="541093"/>
          </a:xfrm>
          <a:prstGeom prst="rect">
            <a:avLst/>
          </a:prstGeom>
        </p:spPr>
      </p:pic>
      <p:pic>
        <p:nvPicPr>
          <p:cNvPr id="143" name="Рисунок 142">
            <a:extLst>
              <a:ext uri="{FF2B5EF4-FFF2-40B4-BE49-F238E27FC236}">
                <a16:creationId xmlns="" xmlns:a16="http://schemas.microsoft.com/office/drawing/2014/main" id="{60A97091-C09C-43DD-9E49-6279401342F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4408362" y="5403681"/>
            <a:ext cx="541093" cy="541093"/>
          </a:xfrm>
          <a:prstGeom prst="rect">
            <a:avLst/>
          </a:prstGeom>
        </p:spPr>
      </p:pic>
      <p:pic>
        <p:nvPicPr>
          <p:cNvPr id="145" name="Рисунок 144">
            <a:extLst>
              <a:ext uri="{FF2B5EF4-FFF2-40B4-BE49-F238E27FC236}">
                <a16:creationId xmlns="" xmlns:a16="http://schemas.microsoft.com/office/drawing/2014/main" id="{2857288B-32D9-40D4-8FEE-AE5B5A6AAED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6842455" y="5403681"/>
            <a:ext cx="541093" cy="541093"/>
          </a:xfrm>
          <a:prstGeom prst="rect">
            <a:avLst/>
          </a:prstGeom>
        </p:spPr>
      </p:pic>
      <p:pic>
        <p:nvPicPr>
          <p:cNvPr id="147" name="Рисунок 146">
            <a:extLst>
              <a:ext uri="{FF2B5EF4-FFF2-40B4-BE49-F238E27FC236}">
                <a16:creationId xmlns="" xmlns:a16="http://schemas.microsoft.com/office/drawing/2014/main" id="{6267BDD6-6F6F-4788-8EF9-E33EF2214401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9288484" y="5399072"/>
            <a:ext cx="541093" cy="541093"/>
          </a:xfrm>
          <a:prstGeom prst="rect">
            <a:avLst/>
          </a:prstGeom>
        </p:spPr>
      </p:pic>
      <p:sp>
        <p:nvSpPr>
          <p:cNvPr id="149" name="TextBox 148">
            <a:extLst>
              <a:ext uri="{FF2B5EF4-FFF2-40B4-BE49-F238E27FC236}">
                <a16:creationId xmlns="" xmlns:a16="http://schemas.microsoft.com/office/drawing/2014/main" id="{9D168BD1-954E-49DF-BC1E-927FA3654E44}"/>
              </a:ext>
            </a:extLst>
          </p:cNvPr>
          <p:cNvSpPr txBox="1"/>
          <p:nvPr/>
        </p:nvSpPr>
        <p:spPr>
          <a:xfrm>
            <a:off x="1452136" y="2626798"/>
            <a:ext cx="23290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- конференции;</a:t>
            </a:r>
          </a:p>
          <a:p>
            <a:pPr algn="ctr"/>
            <a:r>
              <a:rPr lang="ru-RU" sz="1600" dirty="0" smtClean="0"/>
              <a:t>- общие собрания.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="" xmlns:a16="http://schemas.microsoft.com/office/drawing/2014/main" id="{6F260997-C9F2-47C5-8D68-94A7B0D33AFA}"/>
              </a:ext>
            </a:extLst>
          </p:cNvPr>
          <p:cNvSpPr txBox="1"/>
          <p:nvPr/>
        </p:nvSpPr>
        <p:spPr>
          <a:xfrm>
            <a:off x="2806316" y="1102449"/>
            <a:ext cx="1415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/>
                </a:solidFill>
              </a:rPr>
              <a:t>Родительское</a:t>
            </a:r>
          </a:p>
          <a:p>
            <a:pPr algn="ctr"/>
            <a:r>
              <a:rPr lang="ru-RU" sz="1600" b="1" dirty="0" smtClean="0">
                <a:solidFill>
                  <a:schemeClr val="accent1"/>
                </a:solidFill>
              </a:rPr>
              <a:t> образование</a:t>
            </a:r>
            <a:endParaRPr lang="ru-RU" sz="1600" b="1" dirty="0">
              <a:solidFill>
                <a:schemeClr val="accent1"/>
              </a:solidFill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="" xmlns:a16="http://schemas.microsoft.com/office/drawing/2014/main" id="{7CFBB68A-A688-4502-98DC-1165212DF99F}"/>
              </a:ext>
            </a:extLst>
          </p:cNvPr>
          <p:cNvSpPr txBox="1"/>
          <p:nvPr/>
        </p:nvSpPr>
        <p:spPr>
          <a:xfrm>
            <a:off x="2555095" y="4519907"/>
            <a:ext cx="1424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Не менее 5 в течении года.</a:t>
            </a:r>
            <a:endParaRPr lang="en-US" sz="1600" dirty="0"/>
          </a:p>
        </p:txBody>
      </p:sp>
      <p:sp>
        <p:nvSpPr>
          <p:cNvPr id="154" name="TextBox 153">
            <a:extLst>
              <a:ext uri="{FF2B5EF4-FFF2-40B4-BE49-F238E27FC236}">
                <a16:creationId xmlns="" xmlns:a16="http://schemas.microsoft.com/office/drawing/2014/main" id="{F0BDBBA1-6444-4D06-B2E9-9F8922B6C7F8}"/>
              </a:ext>
            </a:extLst>
          </p:cNvPr>
          <p:cNvSpPr txBox="1"/>
          <p:nvPr/>
        </p:nvSpPr>
        <p:spPr>
          <a:xfrm>
            <a:off x="1188859" y="6254142"/>
            <a:ext cx="2314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/>
                </a:solidFill>
              </a:rPr>
              <a:t>Родительские собрания</a:t>
            </a:r>
            <a:endParaRPr lang="ru-RU" sz="1600" b="1" dirty="0">
              <a:solidFill>
                <a:schemeClr val="accent2"/>
              </a:solidFill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="" xmlns:a16="http://schemas.microsoft.com/office/drawing/2014/main" id="{7ABADED9-875E-4CF1-A9BD-38905E77BE69}"/>
              </a:ext>
            </a:extLst>
          </p:cNvPr>
          <p:cNvSpPr txBox="1"/>
          <p:nvPr/>
        </p:nvSpPr>
        <p:spPr>
          <a:xfrm>
            <a:off x="4305106" y="2077097"/>
            <a:ext cx="17639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600" dirty="0" smtClean="0"/>
              <a:t>Дни </a:t>
            </a:r>
          </a:p>
          <a:p>
            <a:r>
              <a:rPr lang="ru-RU" sz="1600" dirty="0" smtClean="0"/>
              <a:t>открытых дверей;</a:t>
            </a:r>
          </a:p>
          <a:p>
            <a:r>
              <a:rPr lang="ru-RU" sz="1600" dirty="0" smtClean="0"/>
              <a:t>- День УДО;</a:t>
            </a:r>
          </a:p>
          <a:p>
            <a:r>
              <a:rPr lang="ru-RU" sz="1600" dirty="0" smtClean="0"/>
              <a:t>- Ключевые воспитательные события.</a:t>
            </a:r>
          </a:p>
          <a:p>
            <a:pPr marL="285750" indent="-285750" algn="ctr">
              <a:buFontTx/>
              <a:buChar char="-"/>
            </a:pPr>
            <a:endParaRPr lang="en-US" sz="1600" dirty="0"/>
          </a:p>
        </p:txBody>
      </p:sp>
      <p:sp>
        <p:nvSpPr>
          <p:cNvPr id="158" name="TextBox 157">
            <a:extLst>
              <a:ext uri="{FF2B5EF4-FFF2-40B4-BE49-F238E27FC236}">
                <a16:creationId xmlns="" xmlns:a16="http://schemas.microsoft.com/office/drawing/2014/main" id="{5D694A6A-BA3A-4A90-B5EE-3603632021C2}"/>
              </a:ext>
            </a:extLst>
          </p:cNvPr>
          <p:cNvSpPr txBox="1"/>
          <p:nvPr/>
        </p:nvSpPr>
        <p:spPr>
          <a:xfrm>
            <a:off x="5081697" y="1098925"/>
            <a:ext cx="17198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3"/>
                </a:solidFill>
              </a:rPr>
              <a:t>Взаимодействие </a:t>
            </a:r>
          </a:p>
          <a:p>
            <a:pPr algn="ctr"/>
            <a:r>
              <a:rPr lang="ru-RU" sz="1600" b="1" dirty="0" smtClean="0">
                <a:solidFill>
                  <a:schemeClr val="accent3"/>
                </a:solidFill>
              </a:rPr>
              <a:t>с семьей</a:t>
            </a:r>
            <a:endParaRPr lang="ru-RU" sz="1600" b="1" dirty="0">
              <a:solidFill>
                <a:schemeClr val="accent3"/>
              </a:solidFill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="" xmlns:a16="http://schemas.microsoft.com/office/drawing/2014/main" id="{F0303C38-2D8C-466A-8E5A-85E6284C503E}"/>
              </a:ext>
            </a:extLst>
          </p:cNvPr>
          <p:cNvSpPr txBox="1"/>
          <p:nvPr/>
        </p:nvSpPr>
        <p:spPr>
          <a:xfrm>
            <a:off x="6926158" y="2683485"/>
            <a:ext cx="1424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Совместный проект.</a:t>
            </a:r>
            <a:endParaRPr lang="en-US" sz="1600" dirty="0"/>
          </a:p>
        </p:txBody>
      </p:sp>
      <p:sp>
        <p:nvSpPr>
          <p:cNvPr id="162" name="TextBox 161">
            <a:extLst>
              <a:ext uri="{FF2B5EF4-FFF2-40B4-BE49-F238E27FC236}">
                <a16:creationId xmlns="" xmlns:a16="http://schemas.microsoft.com/office/drawing/2014/main" id="{51121DCB-2B6A-43E7-943F-B2178C5F209C}"/>
              </a:ext>
            </a:extLst>
          </p:cNvPr>
          <p:cNvSpPr txBox="1"/>
          <p:nvPr/>
        </p:nvSpPr>
        <p:spPr>
          <a:xfrm>
            <a:off x="7123140" y="1081819"/>
            <a:ext cx="25555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5"/>
                </a:solidFill>
              </a:rPr>
              <a:t>Проект </a:t>
            </a:r>
          </a:p>
          <a:p>
            <a:pPr algn="ctr"/>
            <a:r>
              <a:rPr lang="ru-RU" sz="1600" b="1" dirty="0" smtClean="0">
                <a:solidFill>
                  <a:schemeClr val="accent5"/>
                </a:solidFill>
              </a:rPr>
              <a:t>«Современные родители»</a:t>
            </a:r>
            <a:endParaRPr lang="ru-RU" sz="1600" b="1" dirty="0">
              <a:solidFill>
                <a:schemeClr val="accent5"/>
              </a:solidFill>
            </a:endParaRPr>
          </a:p>
        </p:txBody>
      </p:sp>
      <p:sp>
        <p:nvSpPr>
          <p:cNvPr id="164" name="TextBox 163">
            <a:extLst>
              <a:ext uri="{FF2B5EF4-FFF2-40B4-BE49-F238E27FC236}">
                <a16:creationId xmlns="" xmlns:a16="http://schemas.microsoft.com/office/drawing/2014/main" id="{A9234311-41D2-4728-9786-32FE889C2689}"/>
              </a:ext>
            </a:extLst>
          </p:cNvPr>
          <p:cNvSpPr txBox="1"/>
          <p:nvPr/>
        </p:nvSpPr>
        <p:spPr>
          <a:xfrm>
            <a:off x="4745036" y="4393394"/>
            <a:ext cx="17491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- Родительские встречи;</a:t>
            </a:r>
          </a:p>
          <a:p>
            <a:pPr algn="ctr"/>
            <a:r>
              <a:rPr lang="ru-RU" sz="1600" dirty="0" smtClean="0"/>
              <a:t>- Сайт, группа в ВК.</a:t>
            </a:r>
            <a:endParaRPr lang="en-US" sz="1600" dirty="0"/>
          </a:p>
        </p:txBody>
      </p:sp>
      <p:sp>
        <p:nvSpPr>
          <p:cNvPr id="166" name="TextBox 165">
            <a:extLst>
              <a:ext uri="{FF2B5EF4-FFF2-40B4-BE49-F238E27FC236}">
                <a16:creationId xmlns="" xmlns:a16="http://schemas.microsoft.com/office/drawing/2014/main" id="{6F43C020-6F9C-47A2-90D0-166929C8CD57}"/>
              </a:ext>
            </a:extLst>
          </p:cNvPr>
          <p:cNvSpPr txBox="1"/>
          <p:nvPr/>
        </p:nvSpPr>
        <p:spPr>
          <a:xfrm>
            <a:off x="3701484" y="6267191"/>
            <a:ext cx="21194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</a:rPr>
              <a:t>Онлайн мероприятия</a:t>
            </a:r>
            <a:endParaRPr lang="ru-RU" sz="1600" b="1" dirty="0">
              <a:solidFill>
                <a:schemeClr val="accent4"/>
              </a:solidFill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="" xmlns:a16="http://schemas.microsoft.com/office/drawing/2014/main" id="{BB4A4241-EEA2-49F2-9174-36D82AF8E33D}"/>
              </a:ext>
            </a:extLst>
          </p:cNvPr>
          <p:cNvSpPr txBox="1"/>
          <p:nvPr/>
        </p:nvSpPr>
        <p:spPr>
          <a:xfrm>
            <a:off x="7215142" y="4599932"/>
            <a:ext cx="15153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- Мероприятия с детьми.</a:t>
            </a:r>
            <a:endParaRPr lang="en-US" sz="1600" dirty="0"/>
          </a:p>
        </p:txBody>
      </p:sp>
      <p:sp>
        <p:nvSpPr>
          <p:cNvPr id="170" name="TextBox 169">
            <a:extLst>
              <a:ext uri="{FF2B5EF4-FFF2-40B4-BE49-F238E27FC236}">
                <a16:creationId xmlns="" xmlns:a16="http://schemas.microsoft.com/office/drawing/2014/main" id="{9F26CD0E-133D-4362-A64D-441B90D10E5E}"/>
              </a:ext>
            </a:extLst>
          </p:cNvPr>
          <p:cNvSpPr txBox="1"/>
          <p:nvPr/>
        </p:nvSpPr>
        <p:spPr>
          <a:xfrm>
            <a:off x="6087960" y="6260659"/>
            <a:ext cx="24834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6"/>
                </a:solidFill>
              </a:rPr>
              <a:t>Совместная деятельность</a:t>
            </a:r>
            <a:endParaRPr lang="ru-RU" sz="1600" b="1" dirty="0">
              <a:solidFill>
                <a:schemeClr val="accent6"/>
              </a:solidFill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="" xmlns:a16="http://schemas.microsoft.com/office/drawing/2014/main" id="{E04FEC08-916E-4457-B803-C2D28B600C86}"/>
              </a:ext>
            </a:extLst>
          </p:cNvPr>
          <p:cNvSpPr txBox="1"/>
          <p:nvPr/>
        </p:nvSpPr>
        <p:spPr>
          <a:xfrm>
            <a:off x="9696324" y="4530495"/>
            <a:ext cx="14245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Tx/>
              <a:buChar char="-"/>
            </a:pPr>
            <a:r>
              <a:rPr lang="ru-RU" sz="1600" dirty="0"/>
              <a:t>Л</a:t>
            </a:r>
            <a:r>
              <a:rPr lang="ru-RU" sz="1600" dirty="0" smtClean="0"/>
              <a:t>ектории;</a:t>
            </a:r>
          </a:p>
          <a:p>
            <a:pPr marL="285750" indent="-285750" algn="ctr">
              <a:buFontTx/>
              <a:buChar char="-"/>
            </a:pPr>
            <a:r>
              <a:rPr lang="ru-RU" sz="1600" dirty="0" smtClean="0"/>
              <a:t>участие в проекте.</a:t>
            </a:r>
            <a:endParaRPr lang="en-US" sz="1600" dirty="0"/>
          </a:p>
        </p:txBody>
      </p:sp>
      <p:sp>
        <p:nvSpPr>
          <p:cNvPr id="174" name="TextBox 173">
            <a:extLst>
              <a:ext uri="{FF2B5EF4-FFF2-40B4-BE49-F238E27FC236}">
                <a16:creationId xmlns="" xmlns:a16="http://schemas.microsoft.com/office/drawing/2014/main" id="{333C3626-FB85-4829-B0FD-B24A16C83453}"/>
              </a:ext>
            </a:extLst>
          </p:cNvPr>
          <p:cNvSpPr txBox="1"/>
          <p:nvPr/>
        </p:nvSpPr>
        <p:spPr>
          <a:xfrm>
            <a:off x="8547823" y="6270224"/>
            <a:ext cx="2622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Родительское образование</a:t>
            </a:r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67B00FA8-C1A4-4102-B72A-6945B6F24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91" y="-20963"/>
            <a:ext cx="10342800" cy="1164987"/>
          </a:xfrm>
        </p:spPr>
        <p:txBody>
          <a:bodyPr>
            <a:normAutofit/>
          </a:bodyPr>
          <a:lstStyle/>
          <a:p>
            <a:r>
              <a:rPr lang="ru-RU" sz="4800" dirty="0"/>
              <a:t>Модуль «Работа с родителями»</a:t>
            </a:r>
          </a:p>
        </p:txBody>
      </p:sp>
      <p:sp>
        <p:nvSpPr>
          <p:cNvPr id="6" name="Круг: прозрачная заливка 5">
            <a:extLst>
              <a:ext uri="{FF2B5EF4-FFF2-40B4-BE49-F238E27FC236}">
                <a16:creationId xmlns="" xmlns:a16="http://schemas.microsoft.com/office/drawing/2014/main" id="{CF15177A-D79A-4570-9407-6868C7F48934}"/>
              </a:ext>
            </a:extLst>
          </p:cNvPr>
          <p:cNvSpPr/>
          <p:nvPr/>
        </p:nvSpPr>
        <p:spPr>
          <a:xfrm flipV="1">
            <a:off x="3375982" y="2717864"/>
            <a:ext cx="181290" cy="181290"/>
          </a:xfrm>
          <a:prstGeom prst="donut">
            <a:avLst>
              <a:gd name="adj" fmla="val 31490"/>
            </a:avLst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14" name="Прямая соединительная линия 113">
            <a:extLst>
              <a:ext uri="{FF2B5EF4-FFF2-40B4-BE49-F238E27FC236}">
                <a16:creationId xmlns="" xmlns:a16="http://schemas.microsoft.com/office/drawing/2014/main" id="{B0E48C9B-CD22-4E2C-9D8F-C4261944258E}"/>
              </a:ext>
            </a:extLst>
          </p:cNvPr>
          <p:cNvCxnSpPr>
            <a:cxnSpLocks/>
          </p:cNvCxnSpPr>
          <p:nvPr/>
        </p:nvCxnSpPr>
        <p:spPr>
          <a:xfrm>
            <a:off x="3474762" y="2864668"/>
            <a:ext cx="0" cy="826670"/>
          </a:xfrm>
          <a:prstGeom prst="line">
            <a:avLst/>
          </a:prstGeom>
          <a:ln w="19050">
            <a:solidFill>
              <a:schemeClr val="accent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Объект 9"/>
          <p:cNvSpPr txBox="1">
            <a:spLocks/>
          </p:cNvSpPr>
          <p:nvPr/>
        </p:nvSpPr>
        <p:spPr>
          <a:xfrm>
            <a:off x="109574" y="4067389"/>
            <a:ext cx="5157787" cy="9172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Формы деятельности с родителями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89" name="Объект 9"/>
          <p:cNvSpPr txBox="1">
            <a:spLocks/>
          </p:cNvSpPr>
          <p:nvPr/>
        </p:nvSpPr>
        <p:spPr>
          <a:xfrm>
            <a:off x="186514" y="1344551"/>
            <a:ext cx="2664647" cy="618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На уровне учреждения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90" name="Объект 9"/>
          <p:cNvSpPr txBox="1">
            <a:spLocks/>
          </p:cNvSpPr>
          <p:nvPr/>
        </p:nvSpPr>
        <p:spPr>
          <a:xfrm>
            <a:off x="176434" y="5637544"/>
            <a:ext cx="2664647" cy="61840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На уровне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объединения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3196738" y="1811055"/>
            <a:ext cx="658927" cy="658927"/>
          </a:xfrm>
          <a:prstGeom prst="rect">
            <a:avLst/>
          </a:prstGeom>
        </p:spPr>
      </p:pic>
      <p:pic>
        <p:nvPicPr>
          <p:cNvPr id="92" name="Рисунок 9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768" y="1224000"/>
            <a:ext cx="1972827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39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сылка" hidden="1">
            <a:extLst>
              <a:ext uri="{FF2B5EF4-FFF2-40B4-BE49-F238E27FC236}">
                <a16:creationId xmlns="" xmlns:a16="http://schemas.microsoft.com/office/drawing/2014/main" id="{AC0CBA2E-A8EE-4ED1-AF1C-FFE1E5F45D11}"/>
              </a:ext>
            </a:extLst>
          </p:cNvPr>
          <p:cNvSpPr/>
          <p:nvPr/>
        </p:nvSpPr>
        <p:spPr>
          <a:xfrm>
            <a:off x="3168650" y="501650"/>
            <a:ext cx="5854700" cy="5854700"/>
          </a:xfrm>
          <a:custGeom>
            <a:avLst/>
            <a:gdLst>
              <a:gd name="connsiteX0" fmla="*/ 2927350 w 5854700"/>
              <a:gd name="connsiteY0" fmla="*/ 1442350 h 5854700"/>
              <a:gd name="connsiteX1" fmla="*/ 1442350 w 5854700"/>
              <a:gd name="connsiteY1" fmla="*/ 2927350 h 5854700"/>
              <a:gd name="connsiteX2" fmla="*/ 2927350 w 5854700"/>
              <a:gd name="connsiteY2" fmla="*/ 4412350 h 5854700"/>
              <a:gd name="connsiteX3" fmla="*/ 4412350 w 5854700"/>
              <a:gd name="connsiteY3" fmla="*/ 2927350 h 5854700"/>
              <a:gd name="connsiteX4" fmla="*/ 2927350 w 5854700"/>
              <a:gd name="connsiteY4" fmla="*/ 1442350 h 5854700"/>
              <a:gd name="connsiteX5" fmla="*/ 2927350 w 5854700"/>
              <a:gd name="connsiteY5" fmla="*/ 0 h 5854700"/>
              <a:gd name="connsiteX6" fmla="*/ 5854700 w 5854700"/>
              <a:gd name="connsiteY6" fmla="*/ 2927350 h 5854700"/>
              <a:gd name="connsiteX7" fmla="*/ 2927350 w 5854700"/>
              <a:gd name="connsiteY7" fmla="*/ 5854700 h 5854700"/>
              <a:gd name="connsiteX8" fmla="*/ 0 w 5854700"/>
              <a:gd name="connsiteY8" fmla="*/ 2927350 h 5854700"/>
              <a:gd name="connsiteX9" fmla="*/ 2927350 w 5854700"/>
              <a:gd name="connsiteY9" fmla="*/ 0 h 58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854700" h="5854700">
                <a:moveTo>
                  <a:pt x="2927350" y="1442350"/>
                </a:moveTo>
                <a:cubicBezTo>
                  <a:pt x="2107207" y="1442350"/>
                  <a:pt x="1442350" y="2107207"/>
                  <a:pt x="1442350" y="2927350"/>
                </a:cubicBezTo>
                <a:cubicBezTo>
                  <a:pt x="1442350" y="3747493"/>
                  <a:pt x="2107207" y="4412350"/>
                  <a:pt x="2927350" y="4412350"/>
                </a:cubicBezTo>
                <a:cubicBezTo>
                  <a:pt x="3747493" y="4412350"/>
                  <a:pt x="4412350" y="3747493"/>
                  <a:pt x="4412350" y="2927350"/>
                </a:cubicBezTo>
                <a:cubicBezTo>
                  <a:pt x="4412350" y="2107207"/>
                  <a:pt x="3747493" y="1442350"/>
                  <a:pt x="2927350" y="1442350"/>
                </a:cubicBezTo>
                <a:close/>
                <a:moveTo>
                  <a:pt x="2927350" y="0"/>
                </a:moveTo>
                <a:cubicBezTo>
                  <a:pt x="4544081" y="0"/>
                  <a:pt x="5854700" y="1310619"/>
                  <a:pt x="5854700" y="2927350"/>
                </a:cubicBezTo>
                <a:cubicBezTo>
                  <a:pt x="5854700" y="4544081"/>
                  <a:pt x="4544081" y="5854700"/>
                  <a:pt x="2927350" y="5854700"/>
                </a:cubicBezTo>
                <a:cubicBezTo>
                  <a:pt x="1310619" y="5854700"/>
                  <a:pt x="0" y="4544081"/>
                  <a:pt x="0" y="2927350"/>
                </a:cubicBezTo>
                <a:cubicBezTo>
                  <a:pt x="0" y="1310619"/>
                  <a:pt x="1310619" y="0"/>
                  <a:pt x="292735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2" name="Овал 21" hidden="1">
            <a:extLst>
              <a:ext uri="{FF2B5EF4-FFF2-40B4-BE49-F238E27FC236}">
                <a16:creationId xmlns="" xmlns:a16="http://schemas.microsoft.com/office/drawing/2014/main" id="{222C5F0B-6EFC-4407-96C1-A95810130485}"/>
              </a:ext>
            </a:extLst>
          </p:cNvPr>
          <p:cNvSpPr/>
          <p:nvPr/>
        </p:nvSpPr>
        <p:spPr>
          <a:xfrm>
            <a:off x="5239105" y="2187426"/>
            <a:ext cx="2475000" cy="2475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F7853050-2DDF-4117-923C-71338F02F833}"/>
              </a:ext>
            </a:extLst>
          </p:cNvPr>
          <p:cNvSpPr/>
          <p:nvPr/>
        </p:nvSpPr>
        <p:spPr>
          <a:xfrm>
            <a:off x="1276758" y="5738859"/>
            <a:ext cx="9431550" cy="11272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6" name="Группа 35">
            <a:extLst>
              <a:ext uri="{FF2B5EF4-FFF2-40B4-BE49-F238E27FC236}">
                <a16:creationId xmlns="" xmlns:a16="http://schemas.microsoft.com/office/drawing/2014/main" id="{139CB52E-117D-4257-856F-BA99D506AFA8}"/>
              </a:ext>
            </a:extLst>
          </p:cNvPr>
          <p:cNvGrpSpPr/>
          <p:nvPr/>
        </p:nvGrpSpPr>
        <p:grpSpPr>
          <a:xfrm>
            <a:off x="3418652" y="5644920"/>
            <a:ext cx="300607" cy="300607"/>
            <a:chOff x="3013581" y="3249000"/>
            <a:chExt cx="360000" cy="360000"/>
          </a:xfrm>
        </p:grpSpPr>
        <p:sp>
          <p:nvSpPr>
            <p:cNvPr id="49" name="Овал 48">
              <a:extLst>
                <a:ext uri="{FF2B5EF4-FFF2-40B4-BE49-F238E27FC236}">
                  <a16:creationId xmlns="" xmlns:a16="http://schemas.microsoft.com/office/drawing/2014/main" id="{89EED4BC-EB34-4D3B-82B0-AB1B1DC91070}"/>
                </a:ext>
              </a:extLst>
            </p:cNvPr>
            <p:cNvSpPr/>
            <p:nvPr/>
          </p:nvSpPr>
          <p:spPr>
            <a:xfrm>
              <a:off x="3046268" y="3282330"/>
              <a:ext cx="288000" cy="288000"/>
            </a:xfrm>
            <a:prstGeom prst="ellipse">
              <a:avLst/>
            </a:prstGeom>
            <a:solidFill>
              <a:schemeClr val="accent2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>
              <a:extLst>
                <a:ext uri="{FF2B5EF4-FFF2-40B4-BE49-F238E27FC236}">
                  <a16:creationId xmlns="" xmlns:a16="http://schemas.microsoft.com/office/drawing/2014/main" id="{B8F103E6-0A8B-473C-83C7-2881727A2420}"/>
                </a:ext>
              </a:extLst>
            </p:cNvPr>
            <p:cNvSpPr/>
            <p:nvPr/>
          </p:nvSpPr>
          <p:spPr>
            <a:xfrm>
              <a:off x="3013581" y="3249000"/>
              <a:ext cx="360000" cy="360000"/>
            </a:xfrm>
            <a:prstGeom prst="ellipse">
              <a:avLst/>
            </a:pr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76" name="Группа 75">
            <a:extLst>
              <a:ext uri="{FF2B5EF4-FFF2-40B4-BE49-F238E27FC236}">
                <a16:creationId xmlns="" xmlns:a16="http://schemas.microsoft.com/office/drawing/2014/main" id="{26B13A59-AAFC-4FF1-8DA0-E8294C4C5AAE}"/>
              </a:ext>
            </a:extLst>
          </p:cNvPr>
          <p:cNvGrpSpPr/>
          <p:nvPr/>
        </p:nvGrpSpPr>
        <p:grpSpPr>
          <a:xfrm>
            <a:off x="5828007" y="5646061"/>
            <a:ext cx="300607" cy="300607"/>
            <a:chOff x="3013581" y="3249000"/>
            <a:chExt cx="360000" cy="360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77" name="Овал 76">
              <a:extLst>
                <a:ext uri="{FF2B5EF4-FFF2-40B4-BE49-F238E27FC236}">
                  <a16:creationId xmlns="" xmlns:a16="http://schemas.microsoft.com/office/drawing/2014/main" id="{3F1A65CF-8673-442A-B7D3-1B6B5ABA4290}"/>
                </a:ext>
              </a:extLst>
            </p:cNvPr>
            <p:cNvSpPr/>
            <p:nvPr/>
          </p:nvSpPr>
          <p:spPr>
            <a:xfrm>
              <a:off x="3046268" y="3282330"/>
              <a:ext cx="288000" cy="288000"/>
            </a:xfrm>
            <a:prstGeom prst="ellipse">
              <a:avLst/>
            </a:prstGeom>
            <a:solidFill>
              <a:schemeClr val="accent4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Овал 77">
              <a:extLst>
                <a:ext uri="{FF2B5EF4-FFF2-40B4-BE49-F238E27FC236}">
                  <a16:creationId xmlns="" xmlns:a16="http://schemas.microsoft.com/office/drawing/2014/main" id="{392D08B2-DB09-401A-9F7B-E58AE30C0607}"/>
                </a:ext>
              </a:extLst>
            </p:cNvPr>
            <p:cNvSpPr/>
            <p:nvPr/>
          </p:nvSpPr>
          <p:spPr>
            <a:xfrm>
              <a:off x="3013581" y="3249000"/>
              <a:ext cx="360000" cy="360000"/>
            </a:xfrm>
            <a:prstGeom prst="ellipse">
              <a:avLst/>
            </a:prstGeom>
            <a:noFill/>
            <a:ln w="444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2" name="Группа 81">
            <a:extLst>
              <a:ext uri="{FF2B5EF4-FFF2-40B4-BE49-F238E27FC236}">
                <a16:creationId xmlns="" xmlns:a16="http://schemas.microsoft.com/office/drawing/2014/main" id="{CB96EA28-2C92-408F-A2B2-DB8908952C57}"/>
              </a:ext>
            </a:extLst>
          </p:cNvPr>
          <p:cNvGrpSpPr/>
          <p:nvPr/>
        </p:nvGrpSpPr>
        <p:grpSpPr>
          <a:xfrm>
            <a:off x="8265809" y="5637200"/>
            <a:ext cx="300607" cy="300607"/>
            <a:chOff x="3013581" y="3249000"/>
            <a:chExt cx="360000" cy="360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83" name="Овал 82">
              <a:extLst>
                <a:ext uri="{FF2B5EF4-FFF2-40B4-BE49-F238E27FC236}">
                  <a16:creationId xmlns="" xmlns:a16="http://schemas.microsoft.com/office/drawing/2014/main" id="{5693ABFE-45FE-45FF-99F0-5770E8923997}"/>
                </a:ext>
              </a:extLst>
            </p:cNvPr>
            <p:cNvSpPr/>
            <p:nvPr/>
          </p:nvSpPr>
          <p:spPr>
            <a:xfrm>
              <a:off x="3046268" y="3282330"/>
              <a:ext cx="288000" cy="288000"/>
            </a:xfrm>
            <a:prstGeom prst="ellipse">
              <a:avLst/>
            </a:prstGeom>
            <a:solidFill>
              <a:schemeClr val="accent6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4" name="Овал 83">
              <a:extLst>
                <a:ext uri="{FF2B5EF4-FFF2-40B4-BE49-F238E27FC236}">
                  <a16:creationId xmlns="" xmlns:a16="http://schemas.microsoft.com/office/drawing/2014/main" id="{2CAA7AA9-C7F5-4197-96E0-52E6EA3BE75A}"/>
                </a:ext>
              </a:extLst>
            </p:cNvPr>
            <p:cNvSpPr/>
            <p:nvPr/>
          </p:nvSpPr>
          <p:spPr>
            <a:xfrm>
              <a:off x="3013581" y="3249000"/>
              <a:ext cx="360000" cy="360000"/>
            </a:xfrm>
            <a:prstGeom prst="ellipse">
              <a:avLst/>
            </a:prstGeom>
            <a:noFill/>
            <a:ln w="444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60" name="Круг: прозрачная заливка 59">
            <a:extLst>
              <a:ext uri="{FF2B5EF4-FFF2-40B4-BE49-F238E27FC236}">
                <a16:creationId xmlns="" xmlns:a16="http://schemas.microsoft.com/office/drawing/2014/main" id="{662F4C5C-7E7F-4407-AB5B-449BF82223FE}"/>
              </a:ext>
            </a:extLst>
          </p:cNvPr>
          <p:cNvSpPr/>
          <p:nvPr/>
        </p:nvSpPr>
        <p:spPr>
          <a:xfrm>
            <a:off x="5389112" y="3462715"/>
            <a:ext cx="1172864" cy="1172864"/>
          </a:xfrm>
          <a:prstGeom prst="donut">
            <a:avLst>
              <a:gd name="adj" fmla="val 8904"/>
            </a:avLst>
          </a:prstGeom>
          <a:solidFill>
            <a:schemeClr val="accent4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3" name="Круг: прозрачная заливка 62">
            <a:extLst>
              <a:ext uri="{FF2B5EF4-FFF2-40B4-BE49-F238E27FC236}">
                <a16:creationId xmlns="" xmlns:a16="http://schemas.microsoft.com/office/drawing/2014/main" id="{7422841A-0334-4E48-91A8-6DFB1ED03AEF}"/>
              </a:ext>
            </a:extLst>
          </p:cNvPr>
          <p:cNvSpPr/>
          <p:nvPr/>
        </p:nvSpPr>
        <p:spPr>
          <a:xfrm>
            <a:off x="2991351" y="3462715"/>
            <a:ext cx="1172864" cy="1172864"/>
          </a:xfrm>
          <a:prstGeom prst="donut">
            <a:avLst>
              <a:gd name="adj" fmla="val 8904"/>
            </a:avLst>
          </a:prstGeom>
          <a:solidFill>
            <a:schemeClr val="accent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5" name="Круг: прозрачная заливка 94">
            <a:extLst>
              <a:ext uri="{FF2B5EF4-FFF2-40B4-BE49-F238E27FC236}">
                <a16:creationId xmlns="" xmlns:a16="http://schemas.microsoft.com/office/drawing/2014/main" id="{82EE8894-188D-4EE6-B765-942FEC070C48}"/>
              </a:ext>
            </a:extLst>
          </p:cNvPr>
          <p:cNvSpPr/>
          <p:nvPr/>
        </p:nvSpPr>
        <p:spPr>
          <a:xfrm>
            <a:off x="7832673" y="3463857"/>
            <a:ext cx="1172864" cy="1172864"/>
          </a:xfrm>
          <a:prstGeom prst="donut">
            <a:avLst>
              <a:gd name="adj" fmla="val 8904"/>
            </a:avLst>
          </a:prstGeom>
          <a:solidFill>
            <a:schemeClr val="accent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3" name="Круг: прозрачная заливка 102">
            <a:extLst>
              <a:ext uri="{FF2B5EF4-FFF2-40B4-BE49-F238E27FC236}">
                <a16:creationId xmlns="" xmlns:a16="http://schemas.microsoft.com/office/drawing/2014/main" id="{F52C47A8-6BF2-4DD2-8A6F-5D245BC1D64D}"/>
              </a:ext>
            </a:extLst>
          </p:cNvPr>
          <p:cNvSpPr/>
          <p:nvPr/>
        </p:nvSpPr>
        <p:spPr>
          <a:xfrm flipV="1">
            <a:off x="5893455" y="4575575"/>
            <a:ext cx="181290" cy="181290"/>
          </a:xfrm>
          <a:prstGeom prst="donut">
            <a:avLst>
              <a:gd name="adj" fmla="val 31490"/>
            </a:avLst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8" name="Круг: прозрачная заливка 107">
            <a:extLst>
              <a:ext uri="{FF2B5EF4-FFF2-40B4-BE49-F238E27FC236}">
                <a16:creationId xmlns="" xmlns:a16="http://schemas.microsoft.com/office/drawing/2014/main" id="{C34E12E1-8738-4992-928A-5450A28900F9}"/>
              </a:ext>
            </a:extLst>
          </p:cNvPr>
          <p:cNvSpPr/>
          <p:nvPr/>
        </p:nvSpPr>
        <p:spPr>
          <a:xfrm flipV="1">
            <a:off x="8332895" y="4570406"/>
            <a:ext cx="181290" cy="181290"/>
          </a:xfrm>
          <a:prstGeom prst="donut">
            <a:avLst>
              <a:gd name="adj" fmla="val 31490"/>
            </a:avLst>
          </a:prstGeom>
          <a:solidFill>
            <a:schemeClr val="accent6"/>
          </a:solidFill>
          <a:ln w="3810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5" name="Дуга 114">
            <a:extLst>
              <a:ext uri="{FF2B5EF4-FFF2-40B4-BE49-F238E27FC236}">
                <a16:creationId xmlns="" xmlns:a16="http://schemas.microsoft.com/office/drawing/2014/main" id="{D25BFBA5-7DE9-45EF-9834-825BD70AD1FE}"/>
              </a:ext>
            </a:extLst>
          </p:cNvPr>
          <p:cNvSpPr/>
          <p:nvPr/>
        </p:nvSpPr>
        <p:spPr>
          <a:xfrm rot="18803767">
            <a:off x="3397812" y="5567185"/>
            <a:ext cx="343347" cy="343347"/>
          </a:xfrm>
          <a:prstGeom prst="arc">
            <a:avLst>
              <a:gd name="adj1" fmla="val 15721807"/>
              <a:gd name="adj2" fmla="val 666735"/>
            </a:avLst>
          </a:prstGeom>
          <a:ln w="19050">
            <a:solidFill>
              <a:schemeClr val="accent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7" name="Прямая соединительная линия 116">
            <a:extLst>
              <a:ext uri="{FF2B5EF4-FFF2-40B4-BE49-F238E27FC236}">
                <a16:creationId xmlns="" xmlns:a16="http://schemas.microsoft.com/office/drawing/2014/main" id="{F49CCE0D-C516-4441-B0B7-62539F4337BA}"/>
              </a:ext>
            </a:extLst>
          </p:cNvPr>
          <p:cNvCxnSpPr>
            <a:cxnSpLocks/>
          </p:cNvCxnSpPr>
          <p:nvPr/>
        </p:nvCxnSpPr>
        <p:spPr>
          <a:xfrm>
            <a:off x="5988244" y="4728640"/>
            <a:ext cx="0" cy="826670"/>
          </a:xfrm>
          <a:prstGeom prst="line">
            <a:avLst/>
          </a:prstGeom>
          <a:ln w="19050">
            <a:solidFill>
              <a:schemeClr val="accent4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Дуга 117">
            <a:extLst>
              <a:ext uri="{FF2B5EF4-FFF2-40B4-BE49-F238E27FC236}">
                <a16:creationId xmlns="" xmlns:a16="http://schemas.microsoft.com/office/drawing/2014/main" id="{64D92A57-409C-47B7-A15E-CF557BFAA809}"/>
              </a:ext>
            </a:extLst>
          </p:cNvPr>
          <p:cNvSpPr/>
          <p:nvPr/>
        </p:nvSpPr>
        <p:spPr>
          <a:xfrm rot="18803767">
            <a:off x="5808121" y="5559246"/>
            <a:ext cx="343347" cy="343347"/>
          </a:xfrm>
          <a:prstGeom prst="arc">
            <a:avLst>
              <a:gd name="adj1" fmla="val 15721807"/>
              <a:gd name="adj2" fmla="val 666735"/>
            </a:avLst>
          </a:prstGeom>
          <a:ln w="19050">
            <a:solidFill>
              <a:schemeClr val="accent4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1" name="Группа 120">
            <a:extLst>
              <a:ext uri="{FF2B5EF4-FFF2-40B4-BE49-F238E27FC236}">
                <a16:creationId xmlns="" xmlns:a16="http://schemas.microsoft.com/office/drawing/2014/main" id="{EDA47451-CA82-4DF5-928D-867BD7806B56}"/>
              </a:ext>
            </a:extLst>
          </p:cNvPr>
          <p:cNvGrpSpPr/>
          <p:nvPr/>
        </p:nvGrpSpPr>
        <p:grpSpPr>
          <a:xfrm>
            <a:off x="8247431" y="4705539"/>
            <a:ext cx="343347" cy="1167434"/>
            <a:chOff x="8794294" y="2152348"/>
            <a:chExt cx="411184" cy="139809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cxnSp>
          <p:nvCxnSpPr>
            <p:cNvPr id="119" name="Прямая соединительная линия 118">
              <a:extLst>
                <a:ext uri="{FF2B5EF4-FFF2-40B4-BE49-F238E27FC236}">
                  <a16:creationId xmlns="" xmlns:a16="http://schemas.microsoft.com/office/drawing/2014/main" id="{E702FC88-0288-4B99-96DB-4B30E9C02BC2}"/>
                </a:ext>
              </a:extLst>
            </p:cNvPr>
            <p:cNvCxnSpPr>
              <a:cxnSpLocks/>
            </p:cNvCxnSpPr>
            <p:nvPr/>
          </p:nvCxnSpPr>
          <p:spPr>
            <a:xfrm>
              <a:off x="9006562" y="2152348"/>
              <a:ext cx="0" cy="990000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Дуга 119">
              <a:extLst>
                <a:ext uri="{FF2B5EF4-FFF2-40B4-BE49-F238E27FC236}">
                  <a16:creationId xmlns="" xmlns:a16="http://schemas.microsoft.com/office/drawing/2014/main" id="{A25F875F-A06C-4641-95F6-B483DEE84FC9}"/>
                </a:ext>
              </a:extLst>
            </p:cNvPr>
            <p:cNvSpPr/>
            <p:nvPr/>
          </p:nvSpPr>
          <p:spPr>
            <a:xfrm rot="18803767">
              <a:off x="8794294" y="3139255"/>
              <a:ext cx="411184" cy="411184"/>
            </a:xfrm>
            <a:prstGeom prst="arc">
              <a:avLst>
                <a:gd name="adj1" fmla="val 15721807"/>
                <a:gd name="adj2" fmla="val 666735"/>
              </a:avLst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="" xmlns:a16="http://schemas.microsoft.com/office/drawing/2014/main" id="{9D168BD1-954E-49DF-BC1E-927FA3654E44}"/>
              </a:ext>
            </a:extLst>
          </p:cNvPr>
          <p:cNvSpPr txBox="1"/>
          <p:nvPr/>
        </p:nvSpPr>
        <p:spPr>
          <a:xfrm>
            <a:off x="1870758" y="1312853"/>
            <a:ext cx="31503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- Организация и участие родителей в совместных мероприятиях: беседы, </a:t>
            </a:r>
            <a:r>
              <a:rPr lang="ru-RU" sz="1600" dirty="0" err="1" smtClean="0"/>
              <a:t>профориентационные</a:t>
            </a:r>
            <a:r>
              <a:rPr lang="ru-RU" sz="1600" dirty="0" smtClean="0"/>
              <a:t> мероприятия, праздники.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="" xmlns:a16="http://schemas.microsoft.com/office/drawing/2014/main" id="{6F260997-C9F2-47C5-8D68-94A7B0D33AFA}"/>
              </a:ext>
            </a:extLst>
          </p:cNvPr>
          <p:cNvSpPr txBox="1"/>
          <p:nvPr/>
        </p:nvSpPr>
        <p:spPr>
          <a:xfrm>
            <a:off x="2252791" y="2664632"/>
            <a:ext cx="25710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/>
                </a:solidFill>
              </a:rPr>
              <a:t>Оказание помощи детскому объединению родителями</a:t>
            </a:r>
            <a:endParaRPr lang="ru-RU" sz="1600" b="1" dirty="0">
              <a:solidFill>
                <a:schemeClr val="accent1"/>
              </a:solidFill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="" xmlns:a16="http://schemas.microsoft.com/office/drawing/2014/main" id="{7ABADED9-875E-4CF1-A9BD-38905E77BE69}"/>
              </a:ext>
            </a:extLst>
          </p:cNvPr>
          <p:cNvSpPr txBox="1"/>
          <p:nvPr/>
        </p:nvSpPr>
        <p:spPr>
          <a:xfrm>
            <a:off x="4592938" y="2217261"/>
            <a:ext cx="26584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Tx/>
              <a:buChar char="-"/>
            </a:pPr>
            <a:r>
              <a:rPr lang="ru-RU" sz="1600" dirty="0" smtClean="0"/>
              <a:t>Создание генеалогического древа;</a:t>
            </a:r>
          </a:p>
          <a:p>
            <a:pPr marL="285750" indent="-285750" algn="ctr">
              <a:buFontTx/>
              <a:buChar char="-"/>
            </a:pPr>
            <a:r>
              <a:rPr lang="ru-RU" sz="1600" dirty="0" smtClean="0"/>
              <a:t>Портфолио семьи.</a:t>
            </a:r>
          </a:p>
          <a:p>
            <a:pPr marL="285750" indent="-285750" algn="ctr">
              <a:buFontTx/>
              <a:buChar char="-"/>
            </a:pPr>
            <a:endParaRPr lang="ru-RU" sz="1600" dirty="0" smtClean="0"/>
          </a:p>
          <a:p>
            <a:pPr marL="285750" indent="-285750" algn="ctr">
              <a:buFontTx/>
              <a:buChar char="-"/>
            </a:pPr>
            <a:endParaRPr lang="en-US" sz="1600" dirty="0"/>
          </a:p>
        </p:txBody>
      </p:sp>
      <p:sp>
        <p:nvSpPr>
          <p:cNvPr id="158" name="TextBox 157">
            <a:extLst>
              <a:ext uri="{FF2B5EF4-FFF2-40B4-BE49-F238E27FC236}">
                <a16:creationId xmlns="" xmlns:a16="http://schemas.microsoft.com/office/drawing/2014/main" id="{5D694A6A-BA3A-4A90-B5EE-3603632021C2}"/>
              </a:ext>
            </a:extLst>
          </p:cNvPr>
          <p:cNvSpPr txBox="1"/>
          <p:nvPr/>
        </p:nvSpPr>
        <p:spPr>
          <a:xfrm>
            <a:off x="5235631" y="3080706"/>
            <a:ext cx="1629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3"/>
                </a:solidFill>
              </a:rPr>
              <a:t>Изучение семьи</a:t>
            </a:r>
            <a:endParaRPr lang="ru-RU" sz="1600" b="1" dirty="0">
              <a:solidFill>
                <a:schemeClr val="accent3"/>
              </a:solidFill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="" xmlns:a16="http://schemas.microsoft.com/office/drawing/2014/main" id="{F0303C38-2D8C-466A-8E5A-85E6284C503E}"/>
              </a:ext>
            </a:extLst>
          </p:cNvPr>
          <p:cNvSpPr txBox="1"/>
          <p:nvPr/>
        </p:nvSpPr>
        <p:spPr>
          <a:xfrm>
            <a:off x="7096279" y="2250555"/>
            <a:ext cx="27633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- Ди</a:t>
            </a:r>
            <a:r>
              <a:rPr lang="ru-RU" sz="1600" dirty="0"/>
              <a:t>агностика: </a:t>
            </a:r>
            <a:r>
              <a:rPr lang="ru-RU" sz="1600" dirty="0" smtClean="0"/>
              <a:t>анкетирование</a:t>
            </a:r>
            <a:r>
              <a:rPr lang="ru-RU" sz="1600" dirty="0"/>
              <a:t>, опрос,  наблюдение, </a:t>
            </a:r>
            <a:r>
              <a:rPr lang="ru-RU" sz="1600" dirty="0" smtClean="0"/>
              <a:t>интервью.</a:t>
            </a:r>
            <a:endParaRPr lang="en-US" sz="1600" dirty="0"/>
          </a:p>
        </p:txBody>
      </p:sp>
      <p:sp>
        <p:nvSpPr>
          <p:cNvPr id="162" name="TextBox 161">
            <a:extLst>
              <a:ext uri="{FF2B5EF4-FFF2-40B4-BE49-F238E27FC236}">
                <a16:creationId xmlns="" xmlns:a16="http://schemas.microsoft.com/office/drawing/2014/main" id="{51121DCB-2B6A-43E7-943F-B2178C5F209C}"/>
              </a:ext>
            </a:extLst>
          </p:cNvPr>
          <p:cNvSpPr txBox="1"/>
          <p:nvPr/>
        </p:nvSpPr>
        <p:spPr>
          <a:xfrm>
            <a:off x="7663105" y="3102887"/>
            <a:ext cx="1629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5"/>
                </a:solidFill>
              </a:rPr>
              <a:t>Изучение семьи</a:t>
            </a:r>
            <a:endParaRPr lang="ru-RU" sz="1600" b="1" dirty="0">
              <a:solidFill>
                <a:schemeClr val="accent5"/>
              </a:solidFill>
            </a:endParaRPr>
          </a:p>
        </p:txBody>
      </p:sp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67B00FA8-C1A4-4102-B72A-6945B6F24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91" y="-20963"/>
            <a:ext cx="10342800" cy="1164987"/>
          </a:xfrm>
        </p:spPr>
        <p:txBody>
          <a:bodyPr>
            <a:normAutofit/>
          </a:bodyPr>
          <a:lstStyle/>
          <a:p>
            <a:r>
              <a:rPr lang="ru-RU" sz="4800" dirty="0"/>
              <a:t>Модуль «Работа с родителями»</a:t>
            </a:r>
          </a:p>
        </p:txBody>
      </p:sp>
      <p:sp>
        <p:nvSpPr>
          <p:cNvPr id="6" name="Круг: прозрачная заливка 5">
            <a:extLst>
              <a:ext uri="{FF2B5EF4-FFF2-40B4-BE49-F238E27FC236}">
                <a16:creationId xmlns="" xmlns:a16="http://schemas.microsoft.com/office/drawing/2014/main" id="{CF15177A-D79A-4570-9407-6868C7F48934}"/>
              </a:ext>
            </a:extLst>
          </p:cNvPr>
          <p:cNvSpPr/>
          <p:nvPr/>
        </p:nvSpPr>
        <p:spPr>
          <a:xfrm flipV="1">
            <a:off x="3467408" y="4578120"/>
            <a:ext cx="181290" cy="181290"/>
          </a:xfrm>
          <a:prstGeom prst="donut">
            <a:avLst>
              <a:gd name="adj" fmla="val 31490"/>
            </a:avLst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14" name="Прямая соединительная линия 113">
            <a:extLst>
              <a:ext uri="{FF2B5EF4-FFF2-40B4-BE49-F238E27FC236}">
                <a16:creationId xmlns="" xmlns:a16="http://schemas.microsoft.com/office/drawing/2014/main" id="{B0E48C9B-CD22-4E2C-9D8F-C4261944258E}"/>
              </a:ext>
            </a:extLst>
          </p:cNvPr>
          <p:cNvCxnSpPr>
            <a:cxnSpLocks/>
          </p:cNvCxnSpPr>
          <p:nvPr/>
        </p:nvCxnSpPr>
        <p:spPr>
          <a:xfrm>
            <a:off x="3566188" y="4724924"/>
            <a:ext cx="0" cy="826670"/>
          </a:xfrm>
          <a:prstGeom prst="line">
            <a:avLst/>
          </a:prstGeom>
          <a:ln w="19050">
            <a:solidFill>
              <a:schemeClr val="accent2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Объект 9"/>
          <p:cNvSpPr txBox="1">
            <a:spLocks/>
          </p:cNvSpPr>
          <p:nvPr/>
        </p:nvSpPr>
        <p:spPr>
          <a:xfrm>
            <a:off x="200999" y="5898305"/>
            <a:ext cx="5157787" cy="9172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Формы деятельности с родителями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89" name="Объект 9"/>
          <p:cNvSpPr txBox="1">
            <a:spLocks/>
          </p:cNvSpPr>
          <p:nvPr/>
        </p:nvSpPr>
        <p:spPr>
          <a:xfrm>
            <a:off x="115245" y="3872797"/>
            <a:ext cx="2664647" cy="618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На индивидуальном уровне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cdn4.vectorstock.com/i/1000x1000/40/48/happy-family-parents-and-son-vector-23814048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9" t="13498" r="9685" b="19689"/>
          <a:stretch/>
        </p:blipFill>
        <p:spPr bwMode="auto">
          <a:xfrm>
            <a:off x="3190989" y="3731412"/>
            <a:ext cx="750397" cy="664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29984" y="3555130"/>
            <a:ext cx="1006170" cy="9835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6416" y="3733414"/>
            <a:ext cx="544817" cy="6371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240451" y="2511659"/>
            <a:ext cx="2750549" cy="3239536"/>
          </a:xfrm>
          <a:prstGeom prst="rect">
            <a:avLst/>
          </a:prstGeom>
        </p:spPr>
      </p:pic>
      <p:pic>
        <p:nvPicPr>
          <p:cNvPr id="92" name="Рисунок 9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768" y="1224000"/>
            <a:ext cx="1972827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84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A3D8FF0-30C2-49C2-B43E-5FA1B956C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Модуль «Ключевые образовательные события воспитательной направленности»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97184371"/>
              </p:ext>
            </p:extLst>
          </p:nvPr>
        </p:nvGraphicFramePr>
        <p:xfrm>
          <a:off x="1371000" y="1399940"/>
          <a:ext cx="9405000" cy="50890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с двумя усеченными противолежащими углами 5"/>
          <p:cNvSpPr/>
          <p:nvPr/>
        </p:nvSpPr>
        <p:spPr>
          <a:xfrm>
            <a:off x="8841000" y="4194000"/>
            <a:ext cx="2070000" cy="103500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/>
              <a:t>- Школа актива;</a:t>
            </a:r>
          </a:p>
          <a:p>
            <a:r>
              <a:rPr lang="ru-RU" sz="1400" dirty="0" smtClean="0"/>
              <a:t>- участие в подготовке и проведении ключевых событий.</a:t>
            </a:r>
            <a:endParaRPr lang="ru-RU" sz="1400" dirty="0"/>
          </a:p>
        </p:txBody>
      </p:sp>
      <p:sp>
        <p:nvSpPr>
          <p:cNvPr id="7" name="Прямоугольник с двумя усеченными противолежащими углами 6"/>
          <p:cNvSpPr/>
          <p:nvPr/>
        </p:nvSpPr>
        <p:spPr>
          <a:xfrm>
            <a:off x="921000" y="4014000"/>
            <a:ext cx="2379936" cy="1212072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/>
              <a:t>- Беседы, мастер-классы, консультации;</a:t>
            </a:r>
          </a:p>
          <a:p>
            <a:r>
              <a:rPr lang="ru-RU" sz="1400" dirty="0" smtClean="0"/>
              <a:t>- сопровождение, взаимопомощь.</a:t>
            </a:r>
            <a:endParaRPr lang="ru-RU" sz="1400" dirty="0"/>
          </a:p>
        </p:txBody>
      </p:sp>
      <p:sp>
        <p:nvSpPr>
          <p:cNvPr id="8" name="Прямоугольник с двумя усеченными противолежащими углами 7"/>
          <p:cNvSpPr/>
          <p:nvPr/>
        </p:nvSpPr>
        <p:spPr>
          <a:xfrm>
            <a:off x="8859353" y="2159945"/>
            <a:ext cx="2745000" cy="126000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ru-RU" sz="1400" dirty="0" smtClean="0"/>
              <a:t>Интеллектуальные игры;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Мероприятия ко Дню Победы;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Фестивали;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Церемонии награждения.</a:t>
            </a:r>
            <a:endParaRPr lang="ru-RU" sz="1400" dirty="0"/>
          </a:p>
        </p:txBody>
      </p:sp>
      <p:sp>
        <p:nvSpPr>
          <p:cNvPr id="9" name="Прямоугольник с двумя усеченными противолежащими углами 8"/>
          <p:cNvSpPr/>
          <p:nvPr/>
        </p:nvSpPr>
        <p:spPr>
          <a:xfrm>
            <a:off x="156000" y="1756337"/>
            <a:ext cx="2694529" cy="166360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ru-RU" sz="1400" dirty="0" smtClean="0"/>
              <a:t>Акции, слеты, турниры;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Спортивно-оздоровительные мероприятия;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Досуговые мероприятия;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Профилактические мероприятия.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768" y="1224000"/>
            <a:ext cx="1972827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99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ACF3881-357C-4FCA-874F-76CC57210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Результат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CF410A3-610B-4956-A4FE-6597D410A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2439000"/>
            <a:ext cx="10260000" cy="3467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0070C0"/>
                </a:solidFill>
                <a:latin typeface="+mj-lt"/>
              </a:rPr>
              <a:t>Возможности дополнительного образования и законотворческая инициатива государства по вопросам воспитания обучающихся в связи с внедрением более эффективной воспитательной работы в общеобразовательных учреждениях позволит дополнительному образованию результативнее сотрудничать с образовательными учреждениями и развиваться дальше, двигаться вперед и воспитывать личность, успешную в различных сферах деятельности, которые значимы для города, России. В результате реализации программы воспитания предполагается формирование всесторонне образованной, инициативной и успешной личности, обладающей системой современных мировоззренческих взглядов.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4" name="Объект 2">
            <a:extLst>
              <a:ext uri="{FF2B5EF4-FFF2-40B4-BE49-F238E27FC236}">
                <a16:creationId xmlns="" xmlns:a16="http://schemas.microsoft.com/office/drawing/2014/main" id="{2E003569-579D-4285-B007-005B990FF1A5}"/>
              </a:ext>
            </a:extLst>
          </p:cNvPr>
          <p:cNvSpPr txBox="1">
            <a:spLocks/>
          </p:cNvSpPr>
          <p:nvPr/>
        </p:nvSpPr>
        <p:spPr>
          <a:xfrm>
            <a:off x="4536800" y="2428558"/>
            <a:ext cx="3330000" cy="3467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6" name="Объект 2">
            <a:extLst>
              <a:ext uri="{FF2B5EF4-FFF2-40B4-BE49-F238E27FC236}">
                <a16:creationId xmlns="" xmlns:a16="http://schemas.microsoft.com/office/drawing/2014/main" id="{F3E7C23D-71B6-49F0-B7A1-F2BDD3357A70}"/>
              </a:ext>
            </a:extLst>
          </p:cNvPr>
          <p:cNvSpPr txBox="1">
            <a:spLocks/>
          </p:cNvSpPr>
          <p:nvPr/>
        </p:nvSpPr>
        <p:spPr>
          <a:xfrm>
            <a:off x="8422600" y="2428114"/>
            <a:ext cx="3330000" cy="3467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   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768" y="1224000"/>
            <a:ext cx="1972827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52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606B2DD-7698-452C-A4F3-817C304DB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РЕСУРСЫ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10F9C4B-F110-4FBD-829C-88884EBF90B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21000" y="2033588"/>
            <a:ext cx="10845000" cy="409892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+mj-lt"/>
              </a:rPr>
              <a:t>Литература и сайты</a:t>
            </a:r>
          </a:p>
          <a:p>
            <a:r>
              <a:rPr lang="ru-RU" dirty="0" err="1" smtClean="0">
                <a:solidFill>
                  <a:srgbClr val="0070C0"/>
                </a:solidFill>
                <a:latin typeface="+mj-lt"/>
              </a:rPr>
              <a:t>Асмолов</a:t>
            </a:r>
            <a:r>
              <a:rPr lang="ru-RU" dirty="0" smtClean="0">
                <a:solidFill>
                  <a:srgbClr val="0070C0"/>
                </a:solidFill>
                <a:latin typeface="+mj-lt"/>
              </a:rPr>
              <a:t> А. Г. Дополнительное персональное образование в эпоху перемен: сотрудничество, сотворчество, </a:t>
            </a:r>
            <a:r>
              <a:rPr lang="ru-RU" dirty="0" err="1" smtClean="0">
                <a:solidFill>
                  <a:srgbClr val="0070C0"/>
                </a:solidFill>
                <a:latin typeface="+mj-lt"/>
              </a:rPr>
              <a:t>самотворение</a:t>
            </a:r>
            <a:r>
              <a:rPr lang="ru-RU" dirty="0" smtClean="0">
                <a:solidFill>
                  <a:srgbClr val="0070C0"/>
                </a:solidFill>
                <a:latin typeface="+mj-lt"/>
              </a:rPr>
              <a:t>. — Образовательная политика. — № 2 (64), 2014.                   </a:t>
            </a:r>
          </a:p>
          <a:p>
            <a:r>
              <a:rPr lang="ru-RU" dirty="0" smtClean="0">
                <a:solidFill>
                  <a:srgbClr val="0070C0"/>
                </a:solidFill>
                <a:latin typeface="+mj-lt"/>
              </a:rPr>
              <a:t>Данилюк А. Я., Кондаков А. М., </a:t>
            </a:r>
            <a:r>
              <a:rPr lang="ru-RU" dirty="0" err="1" smtClean="0">
                <a:solidFill>
                  <a:srgbClr val="0070C0"/>
                </a:solidFill>
                <a:latin typeface="+mj-lt"/>
              </a:rPr>
              <a:t>Тишков</a:t>
            </a:r>
            <a:r>
              <a:rPr lang="ru-RU" dirty="0" smtClean="0">
                <a:solidFill>
                  <a:srgbClr val="0070C0"/>
                </a:solidFill>
                <a:latin typeface="+mj-lt"/>
              </a:rPr>
              <a:t> В. А. Концепция духовно-нравственного развития и воспитания личности гражданина России: Серия «Стандарты второго поколения». — М.: «Просвещение». — 2009.               </a:t>
            </a:r>
          </a:p>
          <a:p>
            <a:r>
              <a:rPr lang="ru-RU" dirty="0" smtClean="0">
                <a:solidFill>
                  <a:srgbClr val="0070C0"/>
                </a:solidFill>
                <a:latin typeface="+mj-lt"/>
              </a:rPr>
              <a:t> Федеральный государственный образовательный стандарт основного общего образования. Утвержден приказом Министерства образования и науки Российской Федерации от 17 декабря 2010 г. № 1897. [Электронный ресурс]. URL: http://www. </a:t>
            </a:r>
            <a:r>
              <a:rPr lang="ru-RU" dirty="0" err="1" smtClean="0">
                <a:solidFill>
                  <a:srgbClr val="0070C0"/>
                </a:solidFill>
                <a:latin typeface="+mj-lt"/>
              </a:rPr>
              <a:t>mon.gov.ru</a:t>
            </a:r>
            <a:r>
              <a:rPr lang="ru-RU" dirty="0" smtClean="0">
                <a:solidFill>
                  <a:srgbClr val="0070C0"/>
                </a:solidFill>
                <a:latin typeface="+mj-lt"/>
              </a:rPr>
              <a:t>.                 </a:t>
            </a:r>
          </a:p>
          <a:p>
            <a:r>
              <a:rPr lang="ru-RU" dirty="0" smtClean="0">
                <a:solidFill>
                  <a:srgbClr val="0070C0"/>
                </a:solidFill>
                <a:latin typeface="+mj-lt"/>
              </a:rPr>
              <a:t> Федеральный государственный образовательный стандарт начального общего образования. Утвержден приказом Министерства образования и науки Российской Федерации от 6 октября 2009 г. № 373. [Электронный ресурс]. URL: http://www. </a:t>
            </a:r>
            <a:r>
              <a:rPr lang="ru-RU" dirty="0" err="1" smtClean="0">
                <a:solidFill>
                  <a:srgbClr val="0070C0"/>
                </a:solidFill>
                <a:latin typeface="+mj-lt"/>
              </a:rPr>
              <a:t>mon.gov.ru</a:t>
            </a:r>
            <a:r>
              <a:rPr lang="ru-RU" dirty="0" smtClean="0">
                <a:solidFill>
                  <a:srgbClr val="0070C0"/>
                </a:solidFill>
                <a:latin typeface="+mj-lt"/>
              </a:rPr>
              <a:t>. </a:t>
            </a:r>
          </a:p>
          <a:p>
            <a:r>
              <a:rPr lang="ru-RU" dirty="0" smtClean="0">
                <a:solidFill>
                  <a:srgbClr val="0070C0"/>
                </a:solidFill>
                <a:latin typeface="+mj-lt"/>
              </a:rPr>
              <a:t>Филатова М. Н. </a:t>
            </a:r>
            <a:r>
              <a:rPr lang="ru-RU" dirty="0" err="1" smtClean="0">
                <a:solidFill>
                  <a:srgbClr val="0070C0"/>
                </a:solidFill>
                <a:latin typeface="+mj-lt"/>
              </a:rPr>
              <a:t>Социокультурное</a:t>
            </a:r>
            <a:r>
              <a:rPr lang="ru-RU" dirty="0" smtClean="0">
                <a:solidFill>
                  <a:srgbClr val="0070C0"/>
                </a:solidFill>
                <a:latin typeface="+mj-lt"/>
              </a:rPr>
              <a:t> развитие учащихся в учреждении дополнительного образования детей: Автореферат </a:t>
            </a:r>
            <a:r>
              <a:rPr lang="ru-RU" dirty="0" err="1" smtClean="0">
                <a:solidFill>
                  <a:srgbClr val="0070C0"/>
                </a:solidFill>
                <a:latin typeface="+mj-lt"/>
              </a:rPr>
              <a:t>дис</a:t>
            </a:r>
            <a:r>
              <a:rPr lang="ru-RU" dirty="0" smtClean="0">
                <a:solidFill>
                  <a:srgbClr val="0070C0"/>
                </a:solidFill>
                <a:latin typeface="+mj-lt"/>
              </a:rPr>
              <a:t>.... к.п.н.: 13.00.01. Московский педагогический государственный университет — Москва, 2013.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768" y="1224000"/>
            <a:ext cx="1972827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261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858823AD-D428-460A-994F-C3E28E4A2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Контакты</a:t>
            </a:r>
            <a:endParaRPr lang="ru-RU" dirty="0"/>
          </a:p>
        </p:txBody>
      </p:sp>
      <p:pic>
        <p:nvPicPr>
          <p:cNvPr id="2050" name="Picture 2" descr="https://msg.dimonvideo.ru/apl/1/othz4_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8" r="13744"/>
          <a:stretch/>
        </p:blipFill>
        <p:spPr bwMode="auto">
          <a:xfrm>
            <a:off x="5871000" y="0"/>
            <a:ext cx="3375000" cy="1224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768" y="1224000"/>
            <a:ext cx="1972827" cy="900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6000" y="1719000"/>
            <a:ext cx="1395000" cy="139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https://avatars.mds.yandex.net/get-pdb/1861353/5671676c-ed3d-4251-9c51-0b0bf74fad13/s1200?webp=fals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00" y="5078078"/>
            <a:ext cx="1530000" cy="15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16008" y="3367560"/>
            <a:ext cx="2565000" cy="142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226000" y="1954835"/>
            <a:ext cx="75026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https://vk.com/mbudosut</a:t>
            </a:r>
            <a:endParaRPr lang="ru-RU" sz="5400" b="0" cap="none" spc="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32624" y="3444182"/>
            <a:ext cx="67088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(834254) 34081, 34274</a:t>
            </a:r>
            <a:endParaRPr lang="ru-RU" sz="5400" b="0" cap="none" spc="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232624" y="5281955"/>
            <a:ext cx="55232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tehniks77@mail.ru</a:t>
            </a:r>
            <a:endParaRPr lang="ru-RU" sz="5400" b="0" cap="none" spc="0" dirty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054" name="Picture 6" descr="https://w7.pngwing.com/pngs/696/869/png-transparent-phone-and-lock-iphone-selfie-computer-icons-camera-phone-selfie-electronics-text-photography.png"/>
          <p:cNvPicPr>
            <a:picLocks noChangeAspect="1" noChangeArrowheads="1"/>
          </p:cNvPicPr>
          <p:nvPr/>
        </p:nvPicPr>
        <p:blipFill rotWithShape="1"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2" r="23485"/>
          <a:stretch/>
        </p:blipFill>
        <p:spPr bwMode="auto">
          <a:xfrm>
            <a:off x="9077885" y="3444182"/>
            <a:ext cx="2593765" cy="2729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4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696CFDAE-9E18-4FBD-9B00-859EEE424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</a:t>
            </a:r>
          </a:p>
        </p:txBody>
      </p:sp>
      <p:sp>
        <p:nvSpPr>
          <p:cNvPr id="6" name="Пятиугольник 5"/>
          <p:cNvSpPr/>
          <p:nvPr/>
        </p:nvSpPr>
        <p:spPr>
          <a:xfrm>
            <a:off x="426000" y="1764000"/>
            <a:ext cx="8910000" cy="4050000"/>
          </a:xfrm>
          <a:prstGeom prst="homePlate">
            <a:avLst>
              <a:gd name="adj" fmla="val 40066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8346000" y="1764000"/>
            <a:ext cx="3645000" cy="4044840"/>
          </a:xfrm>
          <a:prstGeom prst="chevron">
            <a:avLst>
              <a:gd name="adj" fmla="val 43645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000" y="1224000"/>
            <a:ext cx="1972827" cy="900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16000" y="1766376"/>
            <a:ext cx="8010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оптимальных условий для развития, саморазвития и самореализации  личности обучающегося – личности психически и физически здоровой, гуманной, духовной и свободной, социально-мобильной, востребованной в современном обществе.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55886" y="2493639"/>
            <a:ext cx="3025228" cy="2585561"/>
          </a:xfrm>
          <a:prstGeom prst="rect">
            <a:avLst/>
          </a:prstGeom>
          <a:effectLst>
            <a:glow rad="241300">
              <a:schemeClr val="bg1"/>
            </a:glow>
          </a:effectLst>
        </p:spPr>
      </p:pic>
    </p:spTree>
    <p:extLst>
      <p:ext uri="{BB962C8B-B14F-4D97-AF65-F5344CB8AC3E}">
        <p14:creationId xmlns:p14="http://schemas.microsoft.com/office/powerpoint/2010/main" val="198665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="" xmlns:a16="http://schemas.microsoft.com/office/drawing/2014/main" id="{94DC48E9-2F0E-4594-AF75-1C23AC949004}"/>
              </a:ext>
            </a:extLst>
          </p:cNvPr>
          <p:cNvSpPr/>
          <p:nvPr/>
        </p:nvSpPr>
        <p:spPr>
          <a:xfrm>
            <a:off x="7374755" y="1359000"/>
            <a:ext cx="4076245" cy="407624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FE670524-D1D0-4F30-86FD-9573BA0D5194}"/>
              </a:ext>
            </a:extLst>
          </p:cNvPr>
          <p:cNvSpPr/>
          <p:nvPr/>
        </p:nvSpPr>
        <p:spPr>
          <a:xfrm>
            <a:off x="5418323" y="3221423"/>
            <a:ext cx="3396871" cy="33968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Овал 3">
            <a:extLst>
              <a:ext uri="{FF2B5EF4-FFF2-40B4-BE49-F238E27FC236}">
                <a16:creationId xmlns="" xmlns:a16="http://schemas.microsoft.com/office/drawing/2014/main" id="{2D42709F-DBA9-40DF-A739-37054C0DBA64}"/>
              </a:ext>
            </a:extLst>
          </p:cNvPr>
          <p:cNvSpPr/>
          <p:nvPr/>
        </p:nvSpPr>
        <p:spPr>
          <a:xfrm>
            <a:off x="3599588" y="1617745"/>
            <a:ext cx="3057183" cy="30571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Овал 32">
            <a:extLst>
              <a:ext uri="{FF2B5EF4-FFF2-40B4-BE49-F238E27FC236}">
                <a16:creationId xmlns="" xmlns:a16="http://schemas.microsoft.com/office/drawing/2014/main" id="{44C99A9B-BB65-4166-A0E9-C61C6A9C0CD2}"/>
              </a:ext>
            </a:extLst>
          </p:cNvPr>
          <p:cNvSpPr/>
          <p:nvPr/>
        </p:nvSpPr>
        <p:spPr>
          <a:xfrm>
            <a:off x="1606095" y="2973448"/>
            <a:ext cx="2717496" cy="27174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Овал 33">
            <a:extLst>
              <a:ext uri="{FF2B5EF4-FFF2-40B4-BE49-F238E27FC236}">
                <a16:creationId xmlns="" xmlns:a16="http://schemas.microsoft.com/office/drawing/2014/main" id="{D21FADDD-1F37-4E88-AD48-39FF26C15A4C}"/>
              </a:ext>
            </a:extLst>
          </p:cNvPr>
          <p:cNvSpPr/>
          <p:nvPr/>
        </p:nvSpPr>
        <p:spPr>
          <a:xfrm>
            <a:off x="176779" y="2221792"/>
            <a:ext cx="2377809" cy="237780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Равнобедренный треугольник 35">
            <a:extLst>
              <a:ext uri="{FF2B5EF4-FFF2-40B4-BE49-F238E27FC236}">
                <a16:creationId xmlns="" xmlns:a16="http://schemas.microsoft.com/office/drawing/2014/main" id="{F9C227B1-9163-4347-B210-210F8D4AB951}"/>
              </a:ext>
            </a:extLst>
          </p:cNvPr>
          <p:cNvSpPr/>
          <p:nvPr/>
        </p:nvSpPr>
        <p:spPr>
          <a:xfrm rot="3611852">
            <a:off x="3962027" y="3327349"/>
            <a:ext cx="720991" cy="524088"/>
          </a:xfrm>
          <a:prstGeom prst="triangle">
            <a:avLst>
              <a:gd name="adj" fmla="val 486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Равнобедренный треугольник 47">
            <a:extLst>
              <a:ext uri="{FF2B5EF4-FFF2-40B4-BE49-F238E27FC236}">
                <a16:creationId xmlns="" xmlns:a16="http://schemas.microsoft.com/office/drawing/2014/main" id="{BB40BDE4-5286-4510-95D5-97826A4DD41B}"/>
              </a:ext>
            </a:extLst>
          </p:cNvPr>
          <p:cNvSpPr/>
          <p:nvPr/>
        </p:nvSpPr>
        <p:spPr>
          <a:xfrm rot="8421698">
            <a:off x="5717389" y="4138035"/>
            <a:ext cx="909501" cy="661116"/>
          </a:xfrm>
          <a:prstGeom prst="triangle">
            <a:avLst>
              <a:gd name="adj" fmla="val 486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Равнобедренный треугольник 49">
            <a:extLst>
              <a:ext uri="{FF2B5EF4-FFF2-40B4-BE49-F238E27FC236}">
                <a16:creationId xmlns="" xmlns:a16="http://schemas.microsoft.com/office/drawing/2014/main" id="{CB22D038-4DA3-4F41-A3C8-60B52C546407}"/>
              </a:ext>
            </a:extLst>
          </p:cNvPr>
          <p:cNvSpPr/>
          <p:nvPr/>
        </p:nvSpPr>
        <p:spPr>
          <a:xfrm rot="3234977">
            <a:off x="8087593" y="3299503"/>
            <a:ext cx="1010329" cy="734409"/>
          </a:xfrm>
          <a:prstGeom prst="triangle">
            <a:avLst>
              <a:gd name="adj" fmla="val 486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A4E8BAE3-A1C8-4AE7-A304-1D3BC95162C1}"/>
              </a:ext>
            </a:extLst>
          </p:cNvPr>
          <p:cNvSpPr txBox="1"/>
          <p:nvPr/>
        </p:nvSpPr>
        <p:spPr>
          <a:xfrm>
            <a:off x="7594983" y="2300910"/>
            <a:ext cx="1204295" cy="726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bg1"/>
                </a:solidFill>
              </a:rPr>
              <a:t>ШАГ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2ADE5AF6-E451-4EE8-8C46-51083C974E44}"/>
              </a:ext>
            </a:extLst>
          </p:cNvPr>
          <p:cNvSpPr txBox="1"/>
          <p:nvPr/>
        </p:nvSpPr>
        <p:spPr>
          <a:xfrm>
            <a:off x="7839874" y="2735922"/>
            <a:ext cx="712715" cy="726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37487945-CF76-4E47-9F1A-87125FE44400}"/>
              </a:ext>
            </a:extLst>
          </p:cNvPr>
          <p:cNvSpPr txBox="1"/>
          <p:nvPr/>
        </p:nvSpPr>
        <p:spPr>
          <a:xfrm>
            <a:off x="5426771" y="4777370"/>
            <a:ext cx="1110517" cy="6679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ШАГ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58D45DBC-F4E1-4CC7-8E19-E4AB7A1D90D8}"/>
              </a:ext>
            </a:extLst>
          </p:cNvPr>
          <p:cNvSpPr txBox="1"/>
          <p:nvPr/>
        </p:nvSpPr>
        <p:spPr>
          <a:xfrm>
            <a:off x="5649872" y="5166022"/>
            <a:ext cx="664314" cy="6679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31AF7C5E-4C21-4458-872B-823A66CC9A3F}"/>
              </a:ext>
            </a:extLst>
          </p:cNvPr>
          <p:cNvSpPr txBox="1"/>
          <p:nvPr/>
        </p:nvSpPr>
        <p:spPr>
          <a:xfrm>
            <a:off x="3766338" y="2280636"/>
            <a:ext cx="1016739" cy="6098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ШАГ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F3CF4450-5D21-49C4-895A-0FBF3671D294}"/>
              </a:ext>
            </a:extLst>
          </p:cNvPr>
          <p:cNvSpPr txBox="1"/>
          <p:nvPr/>
        </p:nvSpPr>
        <p:spPr>
          <a:xfrm>
            <a:off x="3964396" y="2667325"/>
            <a:ext cx="615912" cy="6098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948536B9-1EF3-47FE-AD38-4C9213CC0B27}"/>
              </a:ext>
            </a:extLst>
          </p:cNvPr>
          <p:cNvSpPr txBox="1"/>
          <p:nvPr/>
        </p:nvSpPr>
        <p:spPr>
          <a:xfrm>
            <a:off x="1789767" y="4414519"/>
            <a:ext cx="924472" cy="5517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ШАГ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9B1BD209-63F3-4707-B965-9E783C1C1765}"/>
              </a:ext>
            </a:extLst>
          </p:cNvPr>
          <p:cNvSpPr txBox="1"/>
          <p:nvPr/>
        </p:nvSpPr>
        <p:spPr>
          <a:xfrm>
            <a:off x="1968247" y="4750806"/>
            <a:ext cx="567510" cy="5517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422C0537-7352-4569-832E-F9E4DF57776E}"/>
              </a:ext>
            </a:extLst>
          </p:cNvPr>
          <p:cNvSpPr txBox="1"/>
          <p:nvPr/>
        </p:nvSpPr>
        <p:spPr>
          <a:xfrm>
            <a:off x="268843" y="2692253"/>
            <a:ext cx="830694" cy="493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ШАГ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E64F3815-2F70-4D17-9C66-340DED186B76}"/>
              </a:ext>
            </a:extLst>
          </p:cNvPr>
          <p:cNvSpPr txBox="1"/>
          <p:nvPr/>
        </p:nvSpPr>
        <p:spPr>
          <a:xfrm>
            <a:off x="402840" y="2984667"/>
            <a:ext cx="519109" cy="493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01</a:t>
            </a:r>
          </a:p>
        </p:txBody>
      </p:sp>
      <p:pic>
        <p:nvPicPr>
          <p:cNvPr id="72" name="Рисунок 71">
            <a:extLst>
              <a:ext uri="{FF2B5EF4-FFF2-40B4-BE49-F238E27FC236}">
                <a16:creationId xmlns="" xmlns:a16="http://schemas.microsoft.com/office/drawing/2014/main" id="{50074718-6F10-4088-B2E2-1C844C5A7B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834208" y="4184987"/>
            <a:ext cx="717498" cy="717498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00941889-BE9F-4086-8518-D141474D56EC}"/>
              </a:ext>
            </a:extLst>
          </p:cNvPr>
          <p:cNvSpPr txBox="1"/>
          <p:nvPr/>
        </p:nvSpPr>
        <p:spPr>
          <a:xfrm>
            <a:off x="526227" y="3359626"/>
            <a:ext cx="18188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Возможности занятия</a:t>
            </a:r>
            <a:endParaRPr lang="ru-RU" sz="2000" b="1" dirty="0"/>
          </a:p>
        </p:txBody>
      </p:sp>
      <p:sp>
        <p:nvSpPr>
          <p:cNvPr id="84" name="TextBox 83">
            <a:extLst>
              <a:ext uri="{FF2B5EF4-FFF2-40B4-BE49-F238E27FC236}">
                <a16:creationId xmlns="" xmlns:a16="http://schemas.microsoft.com/office/drawing/2014/main" id="{D9250709-F262-41C6-A1E3-A5C604063DF6}"/>
              </a:ext>
            </a:extLst>
          </p:cNvPr>
          <p:cNvSpPr txBox="1"/>
          <p:nvPr/>
        </p:nvSpPr>
        <p:spPr>
          <a:xfrm>
            <a:off x="4064538" y="3109032"/>
            <a:ext cx="25922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Самоуправление</a:t>
            </a:r>
            <a:endParaRPr lang="ru-RU" sz="2400" b="1" dirty="0"/>
          </a:p>
        </p:txBody>
      </p:sp>
      <p:sp>
        <p:nvSpPr>
          <p:cNvPr id="102" name="Равнобедренный треугольник 101">
            <a:extLst>
              <a:ext uri="{FF2B5EF4-FFF2-40B4-BE49-F238E27FC236}">
                <a16:creationId xmlns="" xmlns:a16="http://schemas.microsoft.com/office/drawing/2014/main" id="{0D2807B7-AE8F-4435-B853-C8B712A5368C}"/>
              </a:ext>
            </a:extLst>
          </p:cNvPr>
          <p:cNvSpPr/>
          <p:nvPr/>
        </p:nvSpPr>
        <p:spPr>
          <a:xfrm rot="7944728">
            <a:off x="1995143" y="4112110"/>
            <a:ext cx="577468" cy="419761"/>
          </a:xfrm>
          <a:prstGeom prst="triangle">
            <a:avLst>
              <a:gd name="adj" fmla="val 4865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6" name="Рисунок 85">
            <a:extLst>
              <a:ext uri="{FF2B5EF4-FFF2-40B4-BE49-F238E27FC236}">
                <a16:creationId xmlns="" xmlns:a16="http://schemas.microsoft.com/office/drawing/2014/main" id="{4BFF06D9-3208-43B7-B82C-2E8ECC517D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248407" y="2597789"/>
            <a:ext cx="685773" cy="685773"/>
          </a:xfrm>
          <a:prstGeom prst="rect">
            <a:avLst/>
          </a:prstGeom>
        </p:spPr>
      </p:pic>
      <p:pic>
        <p:nvPicPr>
          <p:cNvPr id="88" name="Рисунок 87">
            <a:extLst>
              <a:ext uri="{FF2B5EF4-FFF2-40B4-BE49-F238E27FC236}">
                <a16:creationId xmlns="" xmlns:a16="http://schemas.microsoft.com/office/drawing/2014/main" id="{17198210-4BCA-4921-9869-875705EC8EE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32583" y="2046518"/>
            <a:ext cx="908861" cy="908861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="" xmlns:a16="http://schemas.microsoft.com/office/drawing/2014/main" id="{AE6A6C05-4EDA-481E-8217-22A334F32956}"/>
              </a:ext>
            </a:extLst>
          </p:cNvPr>
          <p:cNvSpPr txBox="1"/>
          <p:nvPr/>
        </p:nvSpPr>
        <p:spPr>
          <a:xfrm>
            <a:off x="6262256" y="4403623"/>
            <a:ext cx="24791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Взаимодействие с семьей</a:t>
            </a:r>
            <a:endParaRPr lang="ru-RU" sz="2400" b="1" dirty="0"/>
          </a:p>
        </p:txBody>
      </p:sp>
      <p:pic>
        <p:nvPicPr>
          <p:cNvPr id="94" name="Рисунок 93">
            <a:extLst>
              <a:ext uri="{FF2B5EF4-FFF2-40B4-BE49-F238E27FC236}">
                <a16:creationId xmlns="" xmlns:a16="http://schemas.microsoft.com/office/drawing/2014/main" id="{228C06D9-3412-444C-A87B-13E68DB3600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42179" y="3339864"/>
            <a:ext cx="911350" cy="911350"/>
          </a:xfrm>
          <a:prstGeom prst="rect">
            <a:avLst/>
          </a:prstGeom>
        </p:spPr>
      </p:pic>
      <p:sp>
        <p:nvSpPr>
          <p:cNvPr id="98" name="TextBox 97">
            <a:extLst>
              <a:ext uri="{FF2B5EF4-FFF2-40B4-BE49-F238E27FC236}">
                <a16:creationId xmlns="" xmlns:a16="http://schemas.microsoft.com/office/drawing/2014/main" id="{16674EF3-588E-4F86-8FE2-9A1728D707EE}"/>
              </a:ext>
            </a:extLst>
          </p:cNvPr>
          <p:cNvSpPr txBox="1"/>
          <p:nvPr/>
        </p:nvSpPr>
        <p:spPr>
          <a:xfrm>
            <a:off x="8268835" y="2899733"/>
            <a:ext cx="299770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Конкурсы, соревнования, традиции </a:t>
            </a:r>
            <a:endParaRPr lang="ru-RU" sz="3200" b="1" dirty="0"/>
          </a:p>
        </p:txBody>
      </p:sp>
      <p:pic>
        <p:nvPicPr>
          <p:cNvPr id="100" name="Рисунок 99">
            <a:extLst>
              <a:ext uri="{FF2B5EF4-FFF2-40B4-BE49-F238E27FC236}">
                <a16:creationId xmlns="" xmlns:a16="http://schemas.microsoft.com/office/drawing/2014/main" id="{5C929930-7954-4ADE-A2D0-C9DAACB755B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9017935" y="1507380"/>
            <a:ext cx="1184873" cy="1184873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696CFDAE-9E18-4FBD-9B00-859EEE424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="" xmlns:a16="http://schemas.microsoft.com/office/drawing/2014/main" id="{65665CD2-1A3D-4BDA-8047-1150385BE921}"/>
              </a:ext>
            </a:extLst>
          </p:cNvPr>
          <p:cNvSpPr txBox="1"/>
          <p:nvPr/>
        </p:nvSpPr>
        <p:spPr>
          <a:xfrm>
            <a:off x="2060823" y="3671766"/>
            <a:ext cx="23929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Профориентация</a:t>
            </a:r>
            <a:endParaRPr lang="ru-RU" sz="20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0364146" y="1256037"/>
            <a:ext cx="1975275" cy="8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7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FF4B98B-B04B-478F-A34E-960DCD668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/>
              <a:t>Модуль «Занятие объединения дополнительного образования»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5351454"/>
              </p:ext>
            </p:extLst>
          </p:nvPr>
        </p:nvGraphicFramePr>
        <p:xfrm>
          <a:off x="291000" y="1539000"/>
          <a:ext cx="11250000" cy="454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371000" y="1224000"/>
            <a:ext cx="1975275" cy="8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FF4B98B-B04B-478F-A34E-960DCD668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/>
              <a:t>Модуль «Профориентация</a:t>
            </a:r>
            <a:r>
              <a:rPr lang="ru-RU" sz="4000" dirty="0" smtClean="0"/>
              <a:t>»</a:t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768" y="1224000"/>
            <a:ext cx="1972827" cy="90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86992" y="1383010"/>
            <a:ext cx="5258427" cy="52584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/>
          <a:srcRect l="24278" t="48031" r="51010" b="24410"/>
          <a:stretch/>
        </p:blipFill>
        <p:spPr>
          <a:xfrm>
            <a:off x="5958480" y="2121960"/>
            <a:ext cx="4683768" cy="4178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50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FF4B98B-B04B-478F-A34E-960DCD668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/>
              <a:t>Модуль «Профориентация</a:t>
            </a:r>
            <a:r>
              <a:rPr lang="ru-RU" sz="4000" dirty="0" smtClean="0"/>
              <a:t>»</a:t>
            </a:r>
            <a:br>
              <a:rPr lang="ru-RU" sz="4000" dirty="0" smtClean="0"/>
            </a:br>
            <a:r>
              <a:rPr lang="ru-RU" sz="4000" dirty="0" smtClean="0"/>
              <a:t>на уровне учреждения</a:t>
            </a:r>
            <a:endParaRPr lang="ru-RU" sz="4000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885891512"/>
              </p:ext>
            </p:extLst>
          </p:nvPr>
        </p:nvGraphicFramePr>
        <p:xfrm>
          <a:off x="966000" y="1388818"/>
          <a:ext cx="10797576" cy="52484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768" y="1224000"/>
            <a:ext cx="1972827" cy="90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000" y="684000"/>
            <a:ext cx="492443" cy="3240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2000" b="1" dirty="0" smtClean="0">
                <a:solidFill>
                  <a:srgbClr val="92D050"/>
                </a:solidFill>
              </a:rPr>
              <a:t>На уровне учреждения</a:t>
            </a:r>
            <a:endParaRPr lang="ru-RU" sz="2000" b="1" dirty="0">
              <a:solidFill>
                <a:srgbClr val="92D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999" y="3924000"/>
            <a:ext cx="492443" cy="2430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Индивидуально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38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FF4B98B-B04B-478F-A34E-960DCD668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000" y="63255"/>
            <a:ext cx="10342800" cy="1115745"/>
          </a:xfrm>
        </p:spPr>
        <p:txBody>
          <a:bodyPr>
            <a:noAutofit/>
          </a:bodyPr>
          <a:lstStyle/>
          <a:p>
            <a:r>
              <a:rPr lang="ru-RU" sz="4400" dirty="0"/>
              <a:t>Модуль «Самоуправление и детские общественные  объединения»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864" y="1937092"/>
            <a:ext cx="4644360" cy="4063815"/>
          </a:xfrm>
          <a:prstGeom prst="rect">
            <a:avLst/>
          </a:prstGeom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950124101"/>
              </p:ext>
            </p:extLst>
          </p:nvPr>
        </p:nvGraphicFramePr>
        <p:xfrm>
          <a:off x="3351000" y="504000"/>
          <a:ext cx="9647040" cy="625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768" y="1224000"/>
            <a:ext cx="1972827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51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FF4B98B-B04B-478F-A34E-960DCD668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000" y="63255"/>
            <a:ext cx="10342800" cy="1115745"/>
          </a:xfrm>
        </p:spPr>
        <p:txBody>
          <a:bodyPr>
            <a:noAutofit/>
          </a:bodyPr>
          <a:lstStyle/>
          <a:p>
            <a:r>
              <a:rPr lang="ru-RU" sz="4400" dirty="0"/>
              <a:t>Модуль «Самоуправление и детские общественные  объединения»</a:t>
            </a:r>
          </a:p>
        </p:txBody>
      </p:sp>
      <p:sp>
        <p:nvSpPr>
          <p:cNvPr id="14" name="Объект 9"/>
          <p:cNvSpPr>
            <a:spLocks noGrp="1"/>
          </p:cNvSpPr>
          <p:nvPr>
            <p:ph sz="half" idx="4294967295"/>
          </p:nvPr>
        </p:nvSpPr>
        <p:spPr>
          <a:xfrm>
            <a:off x="471000" y="1578463"/>
            <a:ext cx="5157787" cy="917227"/>
          </a:xfrm>
          <a:prstGeom prst="rect">
            <a:avLst/>
          </a:prstGeom>
        </p:spPr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На уровне учреждения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14853" y="3204000"/>
            <a:ext cx="2420482" cy="220808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1578464"/>
            <a:ext cx="5157663" cy="917227"/>
          </a:xfrm>
          <a:prstGeom prst="rect">
            <a:avLst/>
          </a:prstGeom>
        </p:spPr>
      </p:pic>
      <p:sp>
        <p:nvSpPr>
          <p:cNvPr id="21" name="Объект 9"/>
          <p:cNvSpPr>
            <a:spLocks noGrp="1"/>
          </p:cNvSpPr>
          <p:nvPr>
            <p:ph sz="half" idx="4294967295"/>
          </p:nvPr>
        </p:nvSpPr>
        <p:spPr>
          <a:xfrm>
            <a:off x="6149975" y="1383423"/>
            <a:ext cx="5157787" cy="917227"/>
          </a:xfrm>
          <a:prstGeom prst="rect">
            <a:avLst/>
          </a:prstGeo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На уровне объединения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4" cstate="print"/>
          <a:srcRect l="12205" t="8661" r="31628" b="9317"/>
          <a:stretch/>
        </p:blipFill>
        <p:spPr>
          <a:xfrm>
            <a:off x="291000" y="2158721"/>
            <a:ext cx="1620000" cy="1892523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82954" y="4689000"/>
            <a:ext cx="1744952" cy="1744952"/>
          </a:xfrm>
          <a:prstGeom prst="rect">
            <a:avLst/>
          </a:prstGeom>
        </p:spPr>
      </p:pic>
      <p:pic>
        <p:nvPicPr>
          <p:cNvPr id="1026" name="Picture 2" descr="https://gymmg.mskobr.ru/images/nPaQtD0pbPU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995" y="2037075"/>
            <a:ext cx="4033420" cy="4033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 rot="16563246">
            <a:off x="6227190" y="2051436"/>
            <a:ext cx="4485551" cy="429465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">
              <a:avLst/>
            </a:prstTxWarp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Самоуправление, распределение поручений, отчетность</a:t>
            </a:r>
            <a:endParaRPr lang="ru-RU" sz="28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768" y="1224000"/>
            <a:ext cx="1972827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27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FF4B98B-B04B-478F-A34E-960DCD668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00" y="191584"/>
            <a:ext cx="10342800" cy="1115745"/>
          </a:xfrm>
        </p:spPr>
        <p:txBody>
          <a:bodyPr>
            <a:noAutofit/>
          </a:bodyPr>
          <a:lstStyle/>
          <a:p>
            <a:r>
              <a:rPr lang="ru-RU" sz="4400" dirty="0"/>
              <a:t>Модуль «Самоуправление и детские общественные  объединения»</a:t>
            </a:r>
          </a:p>
        </p:txBody>
      </p:sp>
      <p:sp>
        <p:nvSpPr>
          <p:cNvPr id="14" name="Объект 9"/>
          <p:cNvSpPr>
            <a:spLocks noGrp="1"/>
          </p:cNvSpPr>
          <p:nvPr>
            <p:ph sz="half" idx="4294967295"/>
          </p:nvPr>
        </p:nvSpPr>
        <p:spPr>
          <a:xfrm>
            <a:off x="471000" y="1578463"/>
            <a:ext cx="5157787" cy="917227"/>
          </a:xfrm>
          <a:prstGeom prst="rect">
            <a:avLst/>
          </a:prstGeo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 </a:t>
            </a:r>
            <a:r>
              <a:rPr lang="ru-RU" dirty="0">
                <a:solidFill>
                  <a:srgbClr val="FF0000"/>
                </a:solidFill>
              </a:rPr>
              <a:t>индивидуальном уровне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1578464"/>
            <a:ext cx="5157663" cy="91722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4960" y="2124000"/>
            <a:ext cx="4644360" cy="4063815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532343569"/>
              </p:ext>
            </p:extLst>
          </p:nvPr>
        </p:nvGraphicFramePr>
        <p:xfrm>
          <a:off x="3936000" y="1307329"/>
          <a:ext cx="8128000" cy="4959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768" y="1224000"/>
            <a:ext cx="1972827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05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1053</TotalTime>
  <Words>634</Words>
  <Application>Microsoft Office PowerPoint</Application>
  <PresentationFormat>Произвольный</PresentationFormat>
  <Paragraphs>157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ВОСПИТАТЕЛЬНЫЙ ПОТЕНЦИАЛ ДОПОЛНИТЕЛЬНОГО ОБРАЗОВАНИЯ В УСЛОВИЯХ ИНТЕГРАЦИИ ДВУХ СИСТЕМ</vt:lpstr>
      <vt:lpstr>Цель</vt:lpstr>
      <vt:lpstr>Задачи</vt:lpstr>
      <vt:lpstr>Модуль «Занятие объединения дополнительного образования»</vt:lpstr>
      <vt:lpstr>Модуль «Профориентация» </vt:lpstr>
      <vt:lpstr>Модуль «Профориентация» на уровне учреждения</vt:lpstr>
      <vt:lpstr>Модуль «Самоуправление и детские общественные  объединения»</vt:lpstr>
      <vt:lpstr>Модуль «Самоуправление и детские общественные  объединения»</vt:lpstr>
      <vt:lpstr>Модуль «Самоуправление и детские общественные  объединения»</vt:lpstr>
      <vt:lpstr>Модуль «Работа с родителями»</vt:lpstr>
      <vt:lpstr>Модуль «Работа с родителями»</vt:lpstr>
      <vt:lpstr>Модуль «Ключевые образовательные события воспитательной направленности»</vt:lpstr>
      <vt:lpstr>Результат</vt:lpstr>
      <vt:lpstr>РЕСУРСЫ</vt:lpstr>
      <vt:lpstr>Контакты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1</cp:lastModifiedBy>
  <cp:revision>89</cp:revision>
  <dcterms:created xsi:type="dcterms:W3CDTF">2020-07-05T17:04:43Z</dcterms:created>
  <dcterms:modified xsi:type="dcterms:W3CDTF">2021-12-01T14:06:52Z</dcterms:modified>
</cp:coreProperties>
</file>