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6" d="100"/>
          <a:sy n="106" d="100"/>
        </p:scale>
        <p:origin x="-108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025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3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4000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674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55079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082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304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433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146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09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78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68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284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919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778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7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505F1-C23E-4DDE-B420-974B6516D278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26B80FB-B4A2-4BEA-9573-E974B4133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688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9116" y="395785"/>
            <a:ext cx="9548884" cy="6005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дополнительного образования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детского творчества»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9116" y="2101755"/>
            <a:ext cx="8420669" cy="435363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зубрешки – к семи «не»</a:t>
            </a:r>
          </a:p>
          <a:p>
            <a:pPr algn="ctr"/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Педагог дополнительного образования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Решетникова Наталья Борисовна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Оса, 2021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75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68490"/>
            <a:ext cx="8596668" cy="600501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/>
              <a:t>Педагогические «приёмчики»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78172"/>
            <a:ext cx="8596668" cy="5650173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«Сам себе режиссер</a:t>
            </a:r>
            <a:r>
              <a:rPr lang="ru-RU" b="1" i="1" dirty="0" smtClean="0">
                <a:solidFill>
                  <a:schemeClr val="tx1"/>
                </a:solidFill>
              </a:rPr>
              <a:t>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 отработке какой – либо темы на занятиях экологии, я прошу обучающихся составить какое –нибудь задание для всех остальных. Далее мы меняемся заданиями друг с другом выполняем и обратно меняемся уже для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проверки.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«Принцип раненого</a:t>
            </a:r>
            <a:r>
              <a:rPr lang="ru-RU" b="1" i="1" dirty="0" smtClean="0">
                <a:solidFill>
                  <a:schemeClr val="tx1"/>
                </a:solidFill>
              </a:rPr>
              <a:t>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Считается, что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одсказать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или подсмотреть можно, но при этом страдает сам отвечающий. Каждая подсказка -  это как ранение. И ребята стараются отвечать самостоятельно без чьей-либо помощи. 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«Тетрадь секретов</a:t>
            </a:r>
            <a:r>
              <a:rPr lang="ru-RU" b="1" i="1" dirty="0" smtClean="0">
                <a:solidFill>
                  <a:schemeClr val="tx1"/>
                </a:solidFill>
              </a:rPr>
              <a:t>»</a:t>
            </a:r>
          </a:p>
          <a:p>
            <a:pPr marL="0" indent="0" algn="just">
              <a:lnSpc>
                <a:spcPct val="115000"/>
              </a:lnSpc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Заведите с обучающимися тетрадь секретов (папка А4). Все памятки, таблицы, алгоритмы, рисунки, схемы в этой тетради и работать с ней можно как с основным источником информации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«Образовательная стратегия</a:t>
            </a:r>
            <a:r>
              <a:rPr lang="ru-RU" b="1" i="1" dirty="0" smtClean="0">
                <a:solidFill>
                  <a:schemeClr val="tx1"/>
                </a:solidFill>
              </a:rPr>
              <a:t>»</a:t>
            </a:r>
          </a:p>
          <a:p>
            <a:pPr marL="0" indent="0" algn="just">
              <a:lnSpc>
                <a:spcPct val="115000"/>
              </a:lnSpc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Рассказы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помогают делиться успешным обучающимся своими стратегиями. Дети учат себя сами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«Ручеек</a:t>
            </a:r>
            <a:r>
              <a:rPr lang="ru-RU" b="1" i="1" dirty="0" smtClean="0">
                <a:solidFill>
                  <a:schemeClr val="tx1"/>
                </a:solidFill>
              </a:rPr>
              <a:t>»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После того, как сформулирована тема занятия, обучающимся предлагается по очереди высказать, что они уже знают по этой теме.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61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    Правила </a:t>
            </a:r>
            <a:r>
              <a:rPr lang="ru-RU" dirty="0"/>
              <a:t>Семь «НЕ»: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37731"/>
            <a:ext cx="8596668" cy="481766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1.Не быть скучным.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2.Не быть злым.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3.Не врать.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4.Не стремись нравится.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5.Не равнять себя с другими.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6.Не предавать в себе ребенка.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7.Не сдаваться.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9542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621206"/>
          </a:xfrm>
        </p:spPr>
        <p:txBody>
          <a:bodyPr/>
          <a:lstStyle/>
          <a:p>
            <a:pPr algn="ctr"/>
            <a:r>
              <a:rPr lang="ru-RU" sz="4400" dirty="0" smtClean="0"/>
              <a:t>     </a:t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 Спасибо </a:t>
            </a:r>
            <a:r>
              <a:rPr lang="ru-RU" sz="4400" dirty="0"/>
              <a:t>за внимание!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61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68991"/>
            <a:ext cx="8596668" cy="507237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образование детей – образовательная практика, предназначенная для реализации творческого потенциала в любой профессиональной сфере.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48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86855"/>
            <a:ext cx="8596668" cy="5454508"/>
          </a:xfrm>
        </p:spPr>
        <p:txBody>
          <a:bodyPr/>
          <a:lstStyle/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наблюдение за процессом усвоения знаний, умений и навыков. Составной частью контроля является проверка.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система действий и операций для контроля за усвоением знаний, умений и навыков.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47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19117"/>
            <a:ext cx="8596668" cy="492224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 - это ключевая фигура, от профессионализма которого зависит качество образовательного процесса. 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75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82639"/>
            <a:ext cx="8596668" cy="505872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– это время знаний.</a:t>
            </a:r>
          </a:p>
          <a:p>
            <a:pPr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– это время развития.</a:t>
            </a:r>
          </a:p>
          <a:p>
            <a:pPr>
              <a:lnSpc>
                <a:spcPct val="15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– это время общения.</a:t>
            </a:r>
          </a:p>
          <a:p>
            <a:pPr>
              <a:lnSpc>
                <a:spcPct val="150000"/>
              </a:lnSpc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74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95785"/>
            <a:ext cx="8596668" cy="88710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«Время знаний»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82891"/>
            <a:ext cx="8596668" cy="475847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скучной зубрешки и дружного скандирования до увлекательных побегов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прошлое.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по способностям, каждому по потребностям.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«Тяжелая артиллерия» занятия – словари, справочники, дополнительная литература. К концу обучения эти книги становятся верными помощниками обучающихся и педагога.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– это не то, что ты услышал или попробовал сделать, а то, что ты можешь рассказать, как это сделать и применить в деле.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38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7800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«Время развития»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37731"/>
            <a:ext cx="8596668" cy="4403631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ребенку самореализоваться, сотворить ситуацию успеха: придумать рассказ, зашифровать, дать оригинальное название, сравнить с чем - нибудь, прорекламировать, попробовать самому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все одинаково справляются с такой работой, но с каждым разом качество повышается. </a:t>
            </a:r>
          </a:p>
        </p:txBody>
      </p:sp>
    </p:spTree>
    <p:extLst>
      <p:ext uri="{BB962C8B-B14F-4D97-AF65-F5344CB8AC3E}">
        <p14:creationId xmlns:p14="http://schemas.microsoft.com/office/powerpoint/2010/main" val="319786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4177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«Время общения»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1651379"/>
            <a:ext cx="8596668" cy="438998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способности лучше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усваиваются и проявляются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 доверия и психологического комфорта.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Доверие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педагогу – важный фактор занятия.</a:t>
            </a:r>
          </a:p>
        </p:txBody>
      </p:sp>
    </p:spTree>
    <p:extLst>
      <p:ext uri="{BB962C8B-B14F-4D97-AF65-F5344CB8AC3E}">
        <p14:creationId xmlns:p14="http://schemas.microsoft.com/office/powerpoint/2010/main" val="88944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7547"/>
            <a:ext cx="8596668" cy="55955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/>
              <a:t>П</a:t>
            </a:r>
            <a:r>
              <a:rPr lang="ru-RU" i="1" dirty="0" smtClean="0"/>
              <a:t>едагогические </a:t>
            </a:r>
            <a:r>
              <a:rPr lang="ru-RU" i="1" dirty="0"/>
              <a:t>«приёмчики</a:t>
            </a:r>
            <a:r>
              <a:rPr lang="ru-RU" i="1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46413"/>
            <a:ext cx="8596668" cy="532262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«Система взрывов» или </a:t>
            </a:r>
            <a:r>
              <a:rPr lang="ru-RU" b="1" i="1" dirty="0" smtClean="0">
                <a:solidFill>
                  <a:schemeClr val="tx1"/>
                </a:solidFill>
              </a:rPr>
              <a:t>Микропотрясения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Блицопрос: он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 реальные знания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обучающихся,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формирует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мобилизировать имеющиеся знания.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«Сто </a:t>
            </a:r>
            <a:r>
              <a:rPr lang="ru-RU" b="1" i="1" dirty="0">
                <a:solidFill>
                  <a:schemeClr val="tx1"/>
                </a:solidFill>
              </a:rPr>
              <a:t>тысяч почему» или Доказательность </a:t>
            </a:r>
            <a:r>
              <a:rPr lang="ru-RU" b="1" i="1" dirty="0" smtClean="0">
                <a:solidFill>
                  <a:schemeClr val="tx1"/>
                </a:solidFill>
              </a:rPr>
              <a:t>утверждения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Педагог надевает маску Дотошного иностранца или Глупого Инопланетянина, и на каждую фразу отвечающего обучающегося задает вопрос: «Почему?», на пример: «Это кустарник» - «Почему?» и так далее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«Доверяй, но проверяй», или Ошибка </a:t>
            </a:r>
            <a:r>
              <a:rPr lang="ru-RU" b="1" i="1" dirty="0" smtClean="0">
                <a:solidFill>
                  <a:schemeClr val="tx1"/>
                </a:solidFill>
              </a:rPr>
              <a:t>Педагога</a:t>
            </a:r>
          </a:p>
          <a:p>
            <a:pPr marL="0" indent="0" algn="just">
              <a:lnSpc>
                <a:spcPct val="115000"/>
              </a:lnSpc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результате развивается внимание, обучающиеся учатся критически оценивать преподносимую информацию. Конечно, надо заранее предупредить о возможности ошибки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«Спасатели»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Обучающемуся (особенно слабенькому) на занятии помогает не педагог, а «консультант - спасатель».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ебята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работают в паре.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05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149</TotalTime>
  <Words>593</Words>
  <Application>Microsoft Office PowerPoint</Application>
  <PresentationFormat>Произвольный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Муниципальное бюджетное учреждение дополнительного образования «Центр детского творчества» город Оса</vt:lpstr>
      <vt:lpstr>Презентация PowerPoint</vt:lpstr>
      <vt:lpstr>Презентация PowerPoint</vt:lpstr>
      <vt:lpstr>Презентация PowerPoint</vt:lpstr>
      <vt:lpstr>Презентация PowerPoint</vt:lpstr>
      <vt:lpstr>«Время знаний» </vt:lpstr>
      <vt:lpstr>«Время развития» </vt:lpstr>
      <vt:lpstr>«Время общения» </vt:lpstr>
      <vt:lpstr>Педагогические «приёмчики»</vt:lpstr>
      <vt:lpstr>Педагогические «приёмчики»</vt:lpstr>
      <vt:lpstr>        Правила Семь «НЕ»: </vt:lpstr>
      <vt:lpstr>        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учреждение дополнительного образования «Центр детского творчества» город Оса.</dc:title>
  <dc:creator>Acer CDT</dc:creator>
  <cp:lastModifiedBy>sc-4001</cp:lastModifiedBy>
  <cp:revision>13</cp:revision>
  <dcterms:created xsi:type="dcterms:W3CDTF">2021-12-06T05:30:19Z</dcterms:created>
  <dcterms:modified xsi:type="dcterms:W3CDTF">2021-12-06T09:18:57Z</dcterms:modified>
</cp:coreProperties>
</file>