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9" r:id="rId3"/>
    <p:sldId id="260" r:id="rId4"/>
    <p:sldId id="263" r:id="rId5"/>
    <p:sldId id="264" r:id="rId6"/>
    <p:sldId id="265" r:id="rId7"/>
    <p:sldId id="267" r:id="rId8"/>
    <p:sldId id="266" r:id="rId9"/>
    <p:sldId id="268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82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401" autoAdjust="0"/>
  </p:normalViewPr>
  <p:slideViewPr>
    <p:cSldViewPr snapToGrid="0">
      <p:cViewPr varScale="1">
        <p:scale>
          <a:sx n="66" d="100"/>
          <a:sy n="66" d="100"/>
        </p:scale>
        <p:origin x="-79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469395914707931"/>
          <c:y val="2.401746466820558E-2"/>
          <c:w val="0.68620050677532807"/>
          <c:h val="0.93395197216243464"/>
        </c:manualLayout>
      </c:layout>
      <c:radarChart>
        <c:radarStyle val="marker"/>
        <c:varyColors val="0"/>
        <c:ser>
          <c:idx val="0"/>
          <c:order val="0"/>
          <c:spPr>
            <a:ln w="38100">
              <a:solidFill>
                <a:schemeClr val="tx1"/>
              </a:solidFill>
            </a:ln>
          </c:spPr>
          <c:marker>
            <c:spPr>
              <a:ln w="38100">
                <a:solidFill>
                  <a:schemeClr val="tx1"/>
                </a:solidFill>
              </a:ln>
            </c:spPr>
          </c:marker>
          <c:cat>
            <c:strRef>
              <c:f>Лист1!$D$9:$D$16</c:f>
              <c:strCache>
                <c:ptCount val="8"/>
                <c:pt idx="0">
                  <c:v>ОСОШ №2</c:v>
                </c:pt>
                <c:pt idx="1">
                  <c:v>Спешковская ООШ</c:v>
                </c:pt>
                <c:pt idx="2">
                  <c:v>Павловская СОШ</c:v>
                </c:pt>
                <c:pt idx="3">
                  <c:v>Нововознесенская ООШ</c:v>
                </c:pt>
                <c:pt idx="4">
                  <c:v>Нижне-Талицкая ООШ</c:v>
                </c:pt>
                <c:pt idx="5">
                  <c:v>ОСОШ №1</c:v>
                </c:pt>
                <c:pt idx="6">
                  <c:v>ОСОШ №3</c:v>
                </c:pt>
                <c:pt idx="7">
                  <c:v>СП Кипринская школа</c:v>
                </c:pt>
              </c:strCache>
            </c:strRef>
          </c:cat>
          <c:val>
            <c:numRef>
              <c:f>Лист1!$E$9:$E$16</c:f>
              <c:numCache>
                <c:formatCode>0%</c:formatCode>
                <c:ptCount val="8"/>
                <c:pt idx="0">
                  <c:v>0.28000000000000003</c:v>
                </c:pt>
                <c:pt idx="1">
                  <c:v>0.72</c:v>
                </c:pt>
                <c:pt idx="2">
                  <c:v>0.25</c:v>
                </c:pt>
                <c:pt idx="3">
                  <c:v>0.67</c:v>
                </c:pt>
                <c:pt idx="4">
                  <c:v>0.37</c:v>
                </c:pt>
                <c:pt idx="5">
                  <c:v>0.21</c:v>
                </c:pt>
                <c:pt idx="6">
                  <c:v>0.57999999999999996</c:v>
                </c:pt>
                <c:pt idx="7">
                  <c:v>0.36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686976"/>
        <c:axId val="28780800"/>
      </c:radarChart>
      <c:catAx>
        <c:axId val="28686976"/>
        <c:scaling>
          <c:orientation val="minMax"/>
        </c:scaling>
        <c:delete val="1"/>
        <c:axPos val="b"/>
        <c:majorGridlines/>
        <c:numFmt formatCode="General" sourceLinked="0"/>
        <c:majorTickMark val="out"/>
        <c:minorTickMark val="none"/>
        <c:tickLblPos val="nextTo"/>
        <c:crossAx val="28780800"/>
        <c:crosses val="autoZero"/>
        <c:auto val="1"/>
        <c:lblAlgn val="ctr"/>
        <c:lblOffset val="100"/>
        <c:noMultiLvlLbl val="0"/>
      </c:catAx>
      <c:valAx>
        <c:axId val="28780800"/>
        <c:scaling>
          <c:orientation val="minMax"/>
        </c:scaling>
        <c:delete val="0"/>
        <c:axPos val="l"/>
        <c:majorGridlines/>
        <c:numFmt formatCode="0%" sourceLinked="1"/>
        <c:majorTickMark val="cross"/>
        <c:minorTickMark val="none"/>
        <c:tickLblPos val="nextTo"/>
        <c:txPr>
          <a:bodyPr/>
          <a:lstStyle/>
          <a:p>
            <a:pPr>
              <a:defRPr sz="700">
                <a:solidFill>
                  <a:schemeClr val="bg1"/>
                </a:solidFill>
              </a:defRPr>
            </a:pPr>
            <a:endParaRPr lang="ru-RU"/>
          </a:p>
        </c:txPr>
        <c:crossAx val="28686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1F3609-9337-4A1B-9A48-0385B65CFCC7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9CF38DE-9943-45A1-B24A-19153B37A349}">
      <dgm:prSet phldrT="[Текст]" custT="1"/>
      <dgm:spPr>
        <a:solidFill>
          <a:schemeClr val="accent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Вариативные </a:t>
          </a:r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процедуры МСОКО 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8BF127-AE3D-4770-8207-2CC539290F58}" type="parTrans" cxnId="{8C1AA7FF-1E45-4B73-9ACB-9A4E18392795}">
      <dgm:prSet/>
      <dgm:spPr/>
      <dgm:t>
        <a:bodyPr/>
        <a:lstStyle/>
        <a:p>
          <a:endParaRPr lang="ru-RU"/>
        </a:p>
      </dgm:t>
    </dgm:pt>
    <dgm:pt modelId="{343DDF4E-92F0-4AF3-A34C-78653B1EE375}" type="sibTrans" cxnId="{8C1AA7FF-1E45-4B73-9ACB-9A4E18392795}">
      <dgm:prSet custT="1"/>
      <dgm:spPr>
        <a:solidFill>
          <a:schemeClr val="bg2"/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Международные и национальные  сравнительные исследования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9E5AA2-AC83-4788-8288-7B39ACF4BB2D}">
      <dgm:prSet phldrT="[Текст]" custT="1"/>
      <dgm:spPr/>
      <dgm:t>
        <a:bodyPr/>
        <a:lstStyle/>
        <a:p>
          <a:r>
            <a: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 40 до 57% девятиклассников демонстрируют низкий уровень составляющих функциональной  грамотности </a:t>
          </a:r>
          <a:endParaRPr lang="ru-RU" sz="16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C597E2-E9BE-4F38-B37F-FF6A2A3D5C03}" type="parTrans" cxnId="{D8250135-D6E6-4137-B74A-151710F559C0}">
      <dgm:prSet/>
      <dgm:spPr/>
      <dgm:t>
        <a:bodyPr/>
        <a:lstStyle/>
        <a:p>
          <a:endParaRPr lang="ru-RU"/>
        </a:p>
      </dgm:t>
    </dgm:pt>
    <dgm:pt modelId="{655F97F4-2F1A-491C-85A2-3DE42775677B}" type="sibTrans" cxnId="{D8250135-D6E6-4137-B74A-151710F559C0}">
      <dgm:prSet/>
      <dgm:spPr/>
      <dgm:t>
        <a:bodyPr/>
        <a:lstStyle/>
        <a:p>
          <a:endParaRPr lang="ru-RU"/>
        </a:p>
      </dgm:t>
    </dgm:pt>
    <dgm:pt modelId="{BF0D43E8-B469-4C92-8860-709187DDC679}">
      <dgm:prSet phldrT="[Текст]" custT="1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ВПР</a:t>
          </a:r>
          <a:endParaRPr lang="ru-RU" sz="3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DAB619-596A-4198-A96C-C37321798CEB}" type="parTrans" cxnId="{8D644850-DBF8-46CC-99A0-88294FECFD64}">
      <dgm:prSet/>
      <dgm:spPr/>
      <dgm:t>
        <a:bodyPr/>
        <a:lstStyle/>
        <a:p>
          <a:endParaRPr lang="ru-RU"/>
        </a:p>
      </dgm:t>
    </dgm:pt>
    <dgm:pt modelId="{57E6C39A-5B59-4999-A475-D715CBFC25A2}" type="sibTrans" cxnId="{8D644850-DBF8-46CC-99A0-88294FECFD64}">
      <dgm:prSet/>
      <dgm:spPr>
        <a:solidFill>
          <a:schemeClr val="accent5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Исследование предметных компетенций учителей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9E7212-6968-4B06-847A-C4B91E4399D5}">
      <dgm:prSet phldrT="[Текст]" custT="1"/>
      <dgm:spPr/>
      <dgm:t>
        <a:bodyPr/>
        <a:lstStyle/>
        <a:p>
          <a:pPr algn="l"/>
          <a:r>
            <a: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4-6 классе показатели </a:t>
          </a:r>
          <a:r>
            <a: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ниже </a:t>
          </a:r>
          <a:r>
            <a: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краевых в 4 классе, в 6 классе </a:t>
          </a:r>
        </a:p>
        <a:p>
          <a:pPr algn="l"/>
          <a:r>
            <a: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отрицательная динамика</a:t>
          </a:r>
        </a:p>
        <a:p>
          <a:pPr algn="l"/>
          <a:r>
            <a: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каждый второй ученик не подтверждает свои собственные умения </a:t>
          </a:r>
          <a:endParaRPr lang="ru-RU" sz="16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EFCB0C-A4E9-408F-B0B8-49F7156166E9}" type="parTrans" cxnId="{5A60EEE2-4921-4BAB-B896-761CF413EBB6}">
      <dgm:prSet/>
      <dgm:spPr/>
      <dgm:t>
        <a:bodyPr/>
        <a:lstStyle/>
        <a:p>
          <a:endParaRPr lang="ru-RU"/>
        </a:p>
      </dgm:t>
    </dgm:pt>
    <dgm:pt modelId="{774A9F04-9252-4D2E-8B4F-A65CE38B560B}" type="sibTrans" cxnId="{5A60EEE2-4921-4BAB-B896-761CF413EBB6}">
      <dgm:prSet/>
      <dgm:spPr/>
      <dgm:t>
        <a:bodyPr/>
        <a:lstStyle/>
        <a:p>
          <a:endParaRPr lang="ru-RU"/>
        </a:p>
      </dgm:t>
    </dgm:pt>
    <dgm:pt modelId="{24C7F6DC-0AC1-453D-98BA-9FDF1CDA41A6}">
      <dgm:prSet phldrT="[Текст]"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ГИА</a:t>
          </a:r>
          <a:endParaRPr lang="ru-RU" sz="3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38F7EC-681A-4CF0-8AC2-D85011BF4599}" type="parTrans" cxnId="{1F30B461-4FF4-4CAB-95D0-E5CCE0CC5DD0}">
      <dgm:prSet/>
      <dgm:spPr/>
      <dgm:t>
        <a:bodyPr/>
        <a:lstStyle/>
        <a:p>
          <a:endParaRPr lang="ru-RU"/>
        </a:p>
      </dgm:t>
    </dgm:pt>
    <dgm:pt modelId="{FC88E517-F980-4412-B409-727DCED28C55}" type="sibTrans" cxnId="{1F30B461-4FF4-4CAB-95D0-E5CCE0CC5DD0}">
      <dgm:prSet custT="1"/>
      <dgm:spPr>
        <a:solidFill>
          <a:srgbClr val="F8263A">
            <a:alpha val="23922"/>
          </a:srgb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55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Региональные исследования</a:t>
          </a:r>
          <a:endParaRPr lang="ru-RU" sz="155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A0C69B-81B7-4CFC-8747-680C46983816}" type="pres">
      <dgm:prSet presAssocID="{B41F3609-9337-4A1B-9A48-0385B65CFCC7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4A0D2E0-E4A1-497E-95B0-335E48568D3F}" type="pres">
      <dgm:prSet presAssocID="{99CF38DE-9943-45A1-B24A-19153B37A349}" presName="composite" presStyleCnt="0"/>
      <dgm:spPr/>
    </dgm:pt>
    <dgm:pt modelId="{13956678-7020-44AD-B5FA-0AC99B5BAAC0}" type="pres">
      <dgm:prSet presAssocID="{99CF38DE-9943-45A1-B24A-19153B37A349}" presName="Parent1" presStyleLbl="node1" presStyleIdx="0" presStyleCnt="6" custScaleX="107094" custScaleY="102015" custLinFactNeighborX="3253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BC6372-4BF1-4832-B23A-F05D3D79916F}" type="pres">
      <dgm:prSet presAssocID="{99CF38DE-9943-45A1-B24A-19153B37A349}" presName="Childtext1" presStyleLbl="revTx" presStyleIdx="0" presStyleCnt="3" custScaleX="119727" custLinFactNeighborX="73584" custLinFactNeighborY="-64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C8DC1-E33E-4537-8166-7C734C90996A}" type="pres">
      <dgm:prSet presAssocID="{99CF38DE-9943-45A1-B24A-19153B37A349}" presName="BalanceSpacing" presStyleCnt="0"/>
      <dgm:spPr/>
    </dgm:pt>
    <dgm:pt modelId="{8E0D5D65-E3EB-41B8-AF62-586DC503B80B}" type="pres">
      <dgm:prSet presAssocID="{99CF38DE-9943-45A1-B24A-19153B37A349}" presName="BalanceSpacing1" presStyleCnt="0"/>
      <dgm:spPr/>
    </dgm:pt>
    <dgm:pt modelId="{7F78BD65-F3A5-498F-A893-EB512EA82476}" type="pres">
      <dgm:prSet presAssocID="{343DDF4E-92F0-4AF3-A34C-78653B1EE375}" presName="Accent1Text" presStyleLbl="node1" presStyleIdx="1" presStyleCnt="6" custScaleX="106833" custLinFactNeighborX="32536"/>
      <dgm:spPr/>
      <dgm:t>
        <a:bodyPr/>
        <a:lstStyle/>
        <a:p>
          <a:endParaRPr lang="ru-RU"/>
        </a:p>
      </dgm:t>
    </dgm:pt>
    <dgm:pt modelId="{147EE031-B5C0-4224-9CCA-111CECD4D87A}" type="pres">
      <dgm:prSet presAssocID="{343DDF4E-92F0-4AF3-A34C-78653B1EE375}" presName="spaceBetweenRectangles" presStyleCnt="0"/>
      <dgm:spPr/>
    </dgm:pt>
    <dgm:pt modelId="{88C3B47A-0D09-4B70-B750-E3FA67AC1838}" type="pres">
      <dgm:prSet presAssocID="{BF0D43E8-B469-4C92-8860-709187DDC679}" presName="composite" presStyleCnt="0"/>
      <dgm:spPr/>
    </dgm:pt>
    <dgm:pt modelId="{97382B56-66D7-442D-B16C-712F14DFBCE6}" type="pres">
      <dgm:prSet presAssocID="{BF0D43E8-B469-4C92-8860-709187DDC679}" presName="Parent1" presStyleLbl="node1" presStyleIdx="2" presStyleCnt="6" custLinFactNeighborX="-7252" custLinFactNeighborY="105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EAC1D-D56A-4B99-A3BE-08656B029164}" type="pres">
      <dgm:prSet presAssocID="{BF0D43E8-B469-4C92-8860-709187DDC679}" presName="Childtext1" presStyleLbl="revTx" presStyleIdx="1" presStyleCnt="3" custScaleX="166811" custLinFactNeighborX="-35564" custLinFactNeighborY="-1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A65299-CA75-4B20-9426-1CC7D4884CAB}" type="pres">
      <dgm:prSet presAssocID="{BF0D43E8-B469-4C92-8860-709187DDC679}" presName="BalanceSpacing" presStyleCnt="0"/>
      <dgm:spPr/>
    </dgm:pt>
    <dgm:pt modelId="{7C0CF5F8-DBC6-46CE-A423-A19A5ADC1A9F}" type="pres">
      <dgm:prSet presAssocID="{BF0D43E8-B469-4C92-8860-709187DDC679}" presName="BalanceSpacing1" presStyleCnt="0"/>
      <dgm:spPr/>
    </dgm:pt>
    <dgm:pt modelId="{CF4167B0-1F38-44D9-A986-DEA63CBBF72A}" type="pres">
      <dgm:prSet presAssocID="{57E6C39A-5B59-4999-A475-D715CBFC25A2}" presName="Accent1Text" presStyleLbl="node1" presStyleIdx="3" presStyleCnt="6" custLinFactNeighborX="-6045"/>
      <dgm:spPr/>
      <dgm:t>
        <a:bodyPr/>
        <a:lstStyle/>
        <a:p>
          <a:endParaRPr lang="ru-RU"/>
        </a:p>
      </dgm:t>
    </dgm:pt>
    <dgm:pt modelId="{3AA68501-1287-4DA5-8B23-453E40E0C2AA}" type="pres">
      <dgm:prSet presAssocID="{57E6C39A-5B59-4999-A475-D715CBFC25A2}" presName="spaceBetweenRectangles" presStyleCnt="0"/>
      <dgm:spPr/>
    </dgm:pt>
    <dgm:pt modelId="{ADF5169A-38E1-40CF-A921-4C42E4635770}" type="pres">
      <dgm:prSet presAssocID="{24C7F6DC-0AC1-453D-98BA-9FDF1CDA41A6}" presName="composite" presStyleCnt="0"/>
      <dgm:spPr/>
    </dgm:pt>
    <dgm:pt modelId="{337E686D-841C-410B-BA40-31F496EE36C1}" type="pres">
      <dgm:prSet presAssocID="{24C7F6DC-0AC1-453D-98BA-9FDF1CDA41A6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B13DE2-B09F-4C52-80B6-B3E6986C0ABF}" type="pres">
      <dgm:prSet presAssocID="{24C7F6DC-0AC1-453D-98BA-9FDF1CDA41A6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94ECCDFA-E30E-4C70-8BC5-B74D87A32D2C}" type="pres">
      <dgm:prSet presAssocID="{24C7F6DC-0AC1-453D-98BA-9FDF1CDA41A6}" presName="BalanceSpacing" presStyleCnt="0"/>
      <dgm:spPr/>
    </dgm:pt>
    <dgm:pt modelId="{79DCC508-3BAD-41E8-A064-B7AD49F25CF8}" type="pres">
      <dgm:prSet presAssocID="{24C7F6DC-0AC1-453D-98BA-9FDF1CDA41A6}" presName="BalanceSpacing1" presStyleCnt="0"/>
      <dgm:spPr/>
    </dgm:pt>
    <dgm:pt modelId="{7880F9F8-B74F-444F-8545-7700A00AB9A3}" type="pres">
      <dgm:prSet presAssocID="{FC88E517-F980-4412-B409-727DCED28C55}" presName="Accent1Text" presStyleLbl="node1" presStyleIdx="5" presStyleCnt="6" custScaleX="106482"/>
      <dgm:spPr/>
      <dgm:t>
        <a:bodyPr/>
        <a:lstStyle/>
        <a:p>
          <a:endParaRPr lang="ru-RU"/>
        </a:p>
      </dgm:t>
    </dgm:pt>
  </dgm:ptLst>
  <dgm:cxnLst>
    <dgm:cxn modelId="{CD07E1B2-387C-4333-8F54-4BDB72F62160}" type="presOf" srcId="{FC88E517-F980-4412-B409-727DCED28C55}" destId="{7880F9F8-B74F-444F-8545-7700A00AB9A3}" srcOrd="0" destOrd="0" presId="urn:microsoft.com/office/officeart/2008/layout/AlternatingHexagons"/>
    <dgm:cxn modelId="{19E9FEDA-422D-4DA8-B266-AF3EE91408EA}" type="presOf" srcId="{343DDF4E-92F0-4AF3-A34C-78653B1EE375}" destId="{7F78BD65-F3A5-498F-A893-EB512EA82476}" srcOrd="0" destOrd="0" presId="urn:microsoft.com/office/officeart/2008/layout/AlternatingHexagons"/>
    <dgm:cxn modelId="{5A60EEE2-4921-4BAB-B896-761CF413EBB6}" srcId="{BF0D43E8-B469-4C92-8860-709187DDC679}" destId="{1E9E7212-6968-4B06-847A-C4B91E4399D5}" srcOrd="0" destOrd="0" parTransId="{3EEFCB0C-A4E9-408F-B0B8-49F7156166E9}" sibTransId="{774A9F04-9252-4D2E-8B4F-A65CE38B560B}"/>
    <dgm:cxn modelId="{3C48251B-A43F-4E86-B6C7-67F4204D03B4}" type="presOf" srcId="{57E6C39A-5B59-4999-A475-D715CBFC25A2}" destId="{CF4167B0-1F38-44D9-A986-DEA63CBBF72A}" srcOrd="0" destOrd="0" presId="urn:microsoft.com/office/officeart/2008/layout/AlternatingHexagons"/>
    <dgm:cxn modelId="{D8250135-D6E6-4137-B74A-151710F559C0}" srcId="{99CF38DE-9943-45A1-B24A-19153B37A349}" destId="{319E5AA2-AC83-4788-8288-7B39ACF4BB2D}" srcOrd="0" destOrd="0" parTransId="{B0C597E2-E9BE-4F38-B37F-FF6A2A3D5C03}" sibTransId="{655F97F4-2F1A-491C-85A2-3DE42775677B}"/>
    <dgm:cxn modelId="{1356A196-95D0-4175-B004-AD18EF32C02B}" type="presOf" srcId="{BF0D43E8-B469-4C92-8860-709187DDC679}" destId="{97382B56-66D7-442D-B16C-712F14DFBCE6}" srcOrd="0" destOrd="0" presId="urn:microsoft.com/office/officeart/2008/layout/AlternatingHexagons"/>
    <dgm:cxn modelId="{7136A1D6-821A-40D4-9F0D-F9E9868089CE}" type="presOf" srcId="{99CF38DE-9943-45A1-B24A-19153B37A349}" destId="{13956678-7020-44AD-B5FA-0AC99B5BAAC0}" srcOrd="0" destOrd="0" presId="urn:microsoft.com/office/officeart/2008/layout/AlternatingHexagons"/>
    <dgm:cxn modelId="{8C1AA7FF-1E45-4B73-9ACB-9A4E18392795}" srcId="{B41F3609-9337-4A1B-9A48-0385B65CFCC7}" destId="{99CF38DE-9943-45A1-B24A-19153B37A349}" srcOrd="0" destOrd="0" parTransId="{A78BF127-AE3D-4770-8207-2CC539290F58}" sibTransId="{343DDF4E-92F0-4AF3-A34C-78653B1EE375}"/>
    <dgm:cxn modelId="{1F30B461-4FF4-4CAB-95D0-E5CCE0CC5DD0}" srcId="{B41F3609-9337-4A1B-9A48-0385B65CFCC7}" destId="{24C7F6DC-0AC1-453D-98BA-9FDF1CDA41A6}" srcOrd="2" destOrd="0" parTransId="{A938F7EC-681A-4CF0-8AC2-D85011BF4599}" sibTransId="{FC88E517-F980-4412-B409-727DCED28C55}"/>
    <dgm:cxn modelId="{8D644850-DBF8-46CC-99A0-88294FECFD64}" srcId="{B41F3609-9337-4A1B-9A48-0385B65CFCC7}" destId="{BF0D43E8-B469-4C92-8860-709187DDC679}" srcOrd="1" destOrd="0" parTransId="{6EDAB619-596A-4198-A96C-C37321798CEB}" sibTransId="{57E6C39A-5B59-4999-A475-D715CBFC25A2}"/>
    <dgm:cxn modelId="{B3CAABDD-2F3A-4A06-BB5A-19155196EEAA}" type="presOf" srcId="{1E9E7212-6968-4B06-847A-C4B91E4399D5}" destId="{427EAC1D-D56A-4B99-A3BE-08656B029164}" srcOrd="0" destOrd="0" presId="urn:microsoft.com/office/officeart/2008/layout/AlternatingHexagons"/>
    <dgm:cxn modelId="{BE406098-D653-440D-8B86-51370F610BF5}" type="presOf" srcId="{24C7F6DC-0AC1-453D-98BA-9FDF1CDA41A6}" destId="{337E686D-841C-410B-BA40-31F496EE36C1}" srcOrd="0" destOrd="0" presId="urn:microsoft.com/office/officeart/2008/layout/AlternatingHexagons"/>
    <dgm:cxn modelId="{6C8FAE72-F2FD-43DA-AAB8-C121423FBD81}" type="presOf" srcId="{319E5AA2-AC83-4788-8288-7B39ACF4BB2D}" destId="{69BC6372-4BF1-4832-B23A-F05D3D79916F}" srcOrd="0" destOrd="0" presId="urn:microsoft.com/office/officeart/2008/layout/AlternatingHexagons"/>
    <dgm:cxn modelId="{8726E487-95A7-4D32-8B3A-AB742C1ADD23}" type="presOf" srcId="{B41F3609-9337-4A1B-9A48-0385B65CFCC7}" destId="{5EA0C69B-81B7-4CFC-8747-680C46983816}" srcOrd="0" destOrd="0" presId="urn:microsoft.com/office/officeart/2008/layout/AlternatingHexagons"/>
    <dgm:cxn modelId="{99259E2F-C4C3-4047-884F-79859F841F7A}" type="presParOf" srcId="{5EA0C69B-81B7-4CFC-8747-680C46983816}" destId="{A4A0D2E0-E4A1-497E-95B0-335E48568D3F}" srcOrd="0" destOrd="0" presId="urn:microsoft.com/office/officeart/2008/layout/AlternatingHexagons"/>
    <dgm:cxn modelId="{51032F1B-AC68-42B8-AFEA-A210F2A2ED83}" type="presParOf" srcId="{A4A0D2E0-E4A1-497E-95B0-335E48568D3F}" destId="{13956678-7020-44AD-B5FA-0AC99B5BAAC0}" srcOrd="0" destOrd="0" presId="urn:microsoft.com/office/officeart/2008/layout/AlternatingHexagons"/>
    <dgm:cxn modelId="{FCB68190-816C-4C83-A966-7DC47BF728AD}" type="presParOf" srcId="{A4A0D2E0-E4A1-497E-95B0-335E48568D3F}" destId="{69BC6372-4BF1-4832-B23A-F05D3D79916F}" srcOrd="1" destOrd="0" presId="urn:microsoft.com/office/officeart/2008/layout/AlternatingHexagons"/>
    <dgm:cxn modelId="{7949029A-4A1F-4161-ADF6-4E9B21ACDC25}" type="presParOf" srcId="{A4A0D2E0-E4A1-497E-95B0-335E48568D3F}" destId="{B4EC8DC1-E33E-4537-8166-7C734C90996A}" srcOrd="2" destOrd="0" presId="urn:microsoft.com/office/officeart/2008/layout/AlternatingHexagons"/>
    <dgm:cxn modelId="{E0ECB25D-FA39-4456-92C4-E6AD9C8F48A9}" type="presParOf" srcId="{A4A0D2E0-E4A1-497E-95B0-335E48568D3F}" destId="{8E0D5D65-E3EB-41B8-AF62-586DC503B80B}" srcOrd="3" destOrd="0" presId="urn:microsoft.com/office/officeart/2008/layout/AlternatingHexagons"/>
    <dgm:cxn modelId="{5846087B-66CB-47E8-B903-F3ADCEA43CB8}" type="presParOf" srcId="{A4A0D2E0-E4A1-497E-95B0-335E48568D3F}" destId="{7F78BD65-F3A5-498F-A893-EB512EA82476}" srcOrd="4" destOrd="0" presId="urn:microsoft.com/office/officeart/2008/layout/AlternatingHexagons"/>
    <dgm:cxn modelId="{279B727E-2A93-44D1-BA44-9BDA6F541829}" type="presParOf" srcId="{5EA0C69B-81B7-4CFC-8747-680C46983816}" destId="{147EE031-B5C0-4224-9CCA-111CECD4D87A}" srcOrd="1" destOrd="0" presId="urn:microsoft.com/office/officeart/2008/layout/AlternatingHexagons"/>
    <dgm:cxn modelId="{32607BC9-AC7B-4E34-9B5A-EA64E62E9427}" type="presParOf" srcId="{5EA0C69B-81B7-4CFC-8747-680C46983816}" destId="{88C3B47A-0D09-4B70-B750-E3FA67AC1838}" srcOrd="2" destOrd="0" presId="urn:microsoft.com/office/officeart/2008/layout/AlternatingHexagons"/>
    <dgm:cxn modelId="{E114BD0B-BD14-4ACC-AC2D-6968ADB7F72A}" type="presParOf" srcId="{88C3B47A-0D09-4B70-B750-E3FA67AC1838}" destId="{97382B56-66D7-442D-B16C-712F14DFBCE6}" srcOrd="0" destOrd="0" presId="urn:microsoft.com/office/officeart/2008/layout/AlternatingHexagons"/>
    <dgm:cxn modelId="{6CD1638F-50D4-450B-8566-D6CD4A8E2797}" type="presParOf" srcId="{88C3B47A-0D09-4B70-B750-E3FA67AC1838}" destId="{427EAC1D-D56A-4B99-A3BE-08656B029164}" srcOrd="1" destOrd="0" presId="urn:microsoft.com/office/officeart/2008/layout/AlternatingHexagons"/>
    <dgm:cxn modelId="{24BBE11D-870A-4EF3-A8BC-F5AA116ABD87}" type="presParOf" srcId="{88C3B47A-0D09-4B70-B750-E3FA67AC1838}" destId="{6BA65299-CA75-4B20-9426-1CC7D4884CAB}" srcOrd="2" destOrd="0" presId="urn:microsoft.com/office/officeart/2008/layout/AlternatingHexagons"/>
    <dgm:cxn modelId="{59552595-8F63-4E36-B21E-DD6CD460C1BB}" type="presParOf" srcId="{88C3B47A-0D09-4B70-B750-E3FA67AC1838}" destId="{7C0CF5F8-DBC6-46CE-A423-A19A5ADC1A9F}" srcOrd="3" destOrd="0" presId="urn:microsoft.com/office/officeart/2008/layout/AlternatingHexagons"/>
    <dgm:cxn modelId="{5FE0D7F0-272A-4B50-8496-AE982AD30102}" type="presParOf" srcId="{88C3B47A-0D09-4B70-B750-E3FA67AC1838}" destId="{CF4167B0-1F38-44D9-A986-DEA63CBBF72A}" srcOrd="4" destOrd="0" presId="urn:microsoft.com/office/officeart/2008/layout/AlternatingHexagons"/>
    <dgm:cxn modelId="{74267825-F2BE-4521-8657-9D932641EEFD}" type="presParOf" srcId="{5EA0C69B-81B7-4CFC-8747-680C46983816}" destId="{3AA68501-1287-4DA5-8B23-453E40E0C2AA}" srcOrd="3" destOrd="0" presId="urn:microsoft.com/office/officeart/2008/layout/AlternatingHexagons"/>
    <dgm:cxn modelId="{9A018234-DE85-4BEE-8BE3-75A7AFE2F3D3}" type="presParOf" srcId="{5EA0C69B-81B7-4CFC-8747-680C46983816}" destId="{ADF5169A-38E1-40CF-A921-4C42E4635770}" srcOrd="4" destOrd="0" presId="urn:microsoft.com/office/officeart/2008/layout/AlternatingHexagons"/>
    <dgm:cxn modelId="{BE4F9F32-ED2E-44D4-BFE5-35BDE0FF76CF}" type="presParOf" srcId="{ADF5169A-38E1-40CF-A921-4C42E4635770}" destId="{337E686D-841C-410B-BA40-31F496EE36C1}" srcOrd="0" destOrd="0" presId="urn:microsoft.com/office/officeart/2008/layout/AlternatingHexagons"/>
    <dgm:cxn modelId="{C9C99A99-3137-43E4-B862-EF73FE5B16D1}" type="presParOf" srcId="{ADF5169A-38E1-40CF-A921-4C42E4635770}" destId="{7AB13DE2-B09F-4C52-80B6-B3E6986C0ABF}" srcOrd="1" destOrd="0" presId="urn:microsoft.com/office/officeart/2008/layout/AlternatingHexagons"/>
    <dgm:cxn modelId="{36886510-80A7-4074-8014-A4AFB90CFF5D}" type="presParOf" srcId="{ADF5169A-38E1-40CF-A921-4C42E4635770}" destId="{94ECCDFA-E30E-4C70-8BC5-B74D87A32D2C}" srcOrd="2" destOrd="0" presId="urn:microsoft.com/office/officeart/2008/layout/AlternatingHexagons"/>
    <dgm:cxn modelId="{3B64009F-D0D6-4CCC-B142-DA09FA8066C2}" type="presParOf" srcId="{ADF5169A-38E1-40CF-A921-4C42E4635770}" destId="{79DCC508-3BAD-41E8-A064-B7AD49F25CF8}" srcOrd="3" destOrd="0" presId="urn:microsoft.com/office/officeart/2008/layout/AlternatingHexagons"/>
    <dgm:cxn modelId="{D053CB22-0487-4CE4-9B81-2D61A07D2A10}" type="presParOf" srcId="{ADF5169A-38E1-40CF-A921-4C42E4635770}" destId="{7880F9F8-B74F-444F-8545-7700A00AB9A3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99DBDB-3193-4628-BDD3-BD9CF071F41D}" type="doc">
      <dgm:prSet loTypeId="urn:microsoft.com/office/officeart/2005/8/layout/arrow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18629BD-B6CE-4E24-816A-D2F3F4B360AA}">
      <dgm:prSet phldrT="[Текст]" phldr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 dirty="0"/>
        </a:p>
      </dgm:t>
    </dgm:pt>
    <dgm:pt modelId="{68D307E5-D6BE-47C9-8FCC-CD7641F92FAF}" type="parTrans" cxnId="{841ADAC6-EAAE-49C0-8DC7-7C343216EF37}">
      <dgm:prSet/>
      <dgm:spPr/>
      <dgm:t>
        <a:bodyPr/>
        <a:lstStyle/>
        <a:p>
          <a:endParaRPr lang="ru-RU"/>
        </a:p>
      </dgm:t>
    </dgm:pt>
    <dgm:pt modelId="{4CED6533-723E-4325-B24E-AB1C5C947E6E}" type="sibTrans" cxnId="{841ADAC6-EAAE-49C0-8DC7-7C343216EF37}">
      <dgm:prSet/>
      <dgm:spPr/>
      <dgm:t>
        <a:bodyPr/>
        <a:lstStyle/>
        <a:p>
          <a:endParaRPr lang="ru-RU"/>
        </a:p>
      </dgm:t>
    </dgm:pt>
    <dgm:pt modelId="{2F5109DF-4E5E-4ECF-8D33-C4B2503E5205}">
      <dgm:prSet phldrT="[Текст]" phldr="1"/>
      <dgm:spPr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endParaRPr lang="ru-RU" dirty="0"/>
        </a:p>
      </dgm:t>
    </dgm:pt>
    <dgm:pt modelId="{846E8F28-208C-406F-99B8-0F5E4FBCD503}" type="parTrans" cxnId="{229AC88F-B594-4863-A90C-2F6FF7BA8CEB}">
      <dgm:prSet/>
      <dgm:spPr/>
      <dgm:t>
        <a:bodyPr/>
        <a:lstStyle/>
        <a:p>
          <a:endParaRPr lang="ru-RU"/>
        </a:p>
      </dgm:t>
    </dgm:pt>
    <dgm:pt modelId="{E3C659FD-18E7-4280-8D90-00EC691BAAEF}" type="sibTrans" cxnId="{229AC88F-B594-4863-A90C-2F6FF7BA8CEB}">
      <dgm:prSet/>
      <dgm:spPr/>
      <dgm:t>
        <a:bodyPr/>
        <a:lstStyle/>
        <a:p>
          <a:endParaRPr lang="ru-RU"/>
        </a:p>
      </dgm:t>
    </dgm:pt>
    <dgm:pt modelId="{38025277-23DA-4B00-B9B7-2F1EB61A2547}">
      <dgm:prSet/>
      <dgm:spPr/>
      <dgm:t>
        <a:bodyPr/>
        <a:lstStyle/>
        <a:p>
          <a:endParaRPr lang="ru-RU"/>
        </a:p>
      </dgm:t>
    </dgm:pt>
    <dgm:pt modelId="{2687AC43-A802-4525-B12E-27958F87007F}" type="parTrans" cxnId="{66DAB8B0-EBDB-4E8D-BC5C-6D776DD91105}">
      <dgm:prSet/>
      <dgm:spPr/>
      <dgm:t>
        <a:bodyPr/>
        <a:lstStyle/>
        <a:p>
          <a:endParaRPr lang="ru-RU"/>
        </a:p>
      </dgm:t>
    </dgm:pt>
    <dgm:pt modelId="{EF2A2B8D-0EBE-4051-A57C-B350F7FF573F}" type="sibTrans" cxnId="{66DAB8B0-EBDB-4E8D-BC5C-6D776DD91105}">
      <dgm:prSet/>
      <dgm:spPr/>
      <dgm:t>
        <a:bodyPr/>
        <a:lstStyle/>
        <a:p>
          <a:endParaRPr lang="ru-RU"/>
        </a:p>
      </dgm:t>
    </dgm:pt>
    <dgm:pt modelId="{EEC208F5-0F5E-45B1-AEC6-0B30C645575F}">
      <dgm:prSet/>
      <dgm:spPr/>
      <dgm:t>
        <a:bodyPr/>
        <a:lstStyle/>
        <a:p>
          <a:endParaRPr lang="ru-RU"/>
        </a:p>
      </dgm:t>
    </dgm:pt>
    <dgm:pt modelId="{F6B861B4-8D0C-4C35-A207-8F8BFA81E1B7}" type="parTrans" cxnId="{2466745E-9C78-4B1F-B8CE-447E0B742645}">
      <dgm:prSet/>
      <dgm:spPr/>
      <dgm:t>
        <a:bodyPr/>
        <a:lstStyle/>
        <a:p>
          <a:endParaRPr lang="ru-RU"/>
        </a:p>
      </dgm:t>
    </dgm:pt>
    <dgm:pt modelId="{3A104585-C5EC-4885-81AF-4E314A470FB8}" type="sibTrans" cxnId="{2466745E-9C78-4B1F-B8CE-447E0B742645}">
      <dgm:prSet/>
      <dgm:spPr/>
      <dgm:t>
        <a:bodyPr/>
        <a:lstStyle/>
        <a:p>
          <a:endParaRPr lang="ru-RU"/>
        </a:p>
      </dgm:t>
    </dgm:pt>
    <dgm:pt modelId="{B708C6D3-2B11-47E0-BDF2-9F2C027C5CA1}">
      <dgm:prSet/>
      <dgm:spPr/>
      <dgm:t>
        <a:bodyPr/>
        <a:lstStyle/>
        <a:p>
          <a:endParaRPr lang="ru-RU"/>
        </a:p>
      </dgm:t>
    </dgm:pt>
    <dgm:pt modelId="{E0DA281E-51F2-416B-AD14-EA44CD877041}" type="parTrans" cxnId="{21702F9D-0799-4194-8594-324F5132364E}">
      <dgm:prSet/>
      <dgm:spPr/>
      <dgm:t>
        <a:bodyPr/>
        <a:lstStyle/>
        <a:p>
          <a:endParaRPr lang="ru-RU"/>
        </a:p>
      </dgm:t>
    </dgm:pt>
    <dgm:pt modelId="{6C139B5B-310C-4377-A7B0-E4D7452C5D85}" type="sibTrans" cxnId="{21702F9D-0799-4194-8594-324F5132364E}">
      <dgm:prSet/>
      <dgm:spPr/>
      <dgm:t>
        <a:bodyPr/>
        <a:lstStyle/>
        <a:p>
          <a:endParaRPr lang="ru-RU"/>
        </a:p>
      </dgm:t>
    </dgm:pt>
    <dgm:pt modelId="{6B56711A-8C2E-492A-A8F6-AD84FC92CEF0}">
      <dgm:prSet/>
      <dgm:spPr/>
      <dgm:t>
        <a:bodyPr/>
        <a:lstStyle/>
        <a:p>
          <a:endParaRPr lang="ru-RU"/>
        </a:p>
      </dgm:t>
    </dgm:pt>
    <dgm:pt modelId="{D28E4226-EAFC-4C40-8BC5-8C7B2AE6B389}" type="parTrans" cxnId="{8931DA94-760F-405D-B489-88ECAC15C685}">
      <dgm:prSet/>
      <dgm:spPr/>
      <dgm:t>
        <a:bodyPr/>
        <a:lstStyle/>
        <a:p>
          <a:endParaRPr lang="ru-RU"/>
        </a:p>
      </dgm:t>
    </dgm:pt>
    <dgm:pt modelId="{9642AB83-112F-4AA5-B1D9-34FC833EC45D}" type="sibTrans" cxnId="{8931DA94-760F-405D-B489-88ECAC15C685}">
      <dgm:prSet/>
      <dgm:spPr/>
      <dgm:t>
        <a:bodyPr/>
        <a:lstStyle/>
        <a:p>
          <a:endParaRPr lang="ru-RU"/>
        </a:p>
      </dgm:t>
    </dgm:pt>
    <dgm:pt modelId="{2A5DB83E-9A59-4FDE-9681-6273706032BD}" type="pres">
      <dgm:prSet presAssocID="{4499DBDB-3193-4628-BDD3-BD9CF071F41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31E314-CA38-4636-868C-2AD3C8C58EA9}" type="pres">
      <dgm:prSet presAssocID="{4499DBDB-3193-4628-BDD3-BD9CF071F41D}" presName="divider" presStyleLbl="fgShp" presStyleIdx="0" presStyleCnt="1"/>
      <dgm:spPr>
        <a:scene3d>
          <a:camera prst="orthographicFront"/>
          <a:lightRig rig="flat" dir="t"/>
        </a:scene3d>
        <a:sp3d prstMaterial="dkEdge">
          <a:bevelT w="8200" h="38100" prst="angle"/>
        </a:sp3d>
      </dgm:spPr>
      <dgm:t>
        <a:bodyPr/>
        <a:lstStyle/>
        <a:p>
          <a:endParaRPr lang="ru-RU"/>
        </a:p>
      </dgm:t>
    </dgm:pt>
    <dgm:pt modelId="{5EF21FB7-5C80-41BE-8CB2-D3E2A878E226}" type="pres">
      <dgm:prSet presAssocID="{218629BD-B6CE-4E24-816A-D2F3F4B360AA}" presName="downArrow" presStyleLbl="node1" presStyleIdx="0" presStyleCnt="2" custLinFactNeighborX="-12902"/>
      <dgm:spPr>
        <a:scene3d>
          <a:camera prst="orthographicFront"/>
          <a:lightRig rig="flat" dir="t"/>
        </a:scene3d>
        <a:sp3d prstMaterial="dkEdge">
          <a:bevelT w="8200" h="38100" prst="divot"/>
        </a:sp3d>
      </dgm:spPr>
      <dgm:t>
        <a:bodyPr/>
        <a:lstStyle/>
        <a:p>
          <a:endParaRPr lang="ru-RU"/>
        </a:p>
      </dgm:t>
    </dgm:pt>
    <dgm:pt modelId="{ED0039B6-D557-44B5-9038-64ED7A4DBB53}" type="pres">
      <dgm:prSet presAssocID="{218629BD-B6CE-4E24-816A-D2F3F4B360AA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C4B0EA-37B9-4F9B-A57D-124A298ECFC7}" type="pres">
      <dgm:prSet presAssocID="{2F5109DF-4E5E-4ECF-8D33-C4B2503E5205}" presName="upArrow" presStyleLbl="node1" presStyleIdx="1" presStyleCnt="2" custLinFactNeighborX="16040" custLinFactNeighborY="-521"/>
      <dgm:spPr>
        <a:scene3d>
          <a:camera prst="orthographicFront"/>
          <a:lightRig rig="flat" dir="t"/>
        </a:scene3d>
        <a:sp3d prstMaterial="dkEdge">
          <a:bevelT w="8200" h="38100" prst="angle"/>
        </a:sp3d>
      </dgm:spPr>
      <dgm:t>
        <a:bodyPr/>
        <a:lstStyle/>
        <a:p>
          <a:endParaRPr lang="ru-RU"/>
        </a:p>
      </dgm:t>
    </dgm:pt>
    <dgm:pt modelId="{BD1B8DED-C274-46E8-A097-B80D8FEA86E0}" type="pres">
      <dgm:prSet presAssocID="{2F5109DF-4E5E-4ECF-8D33-C4B2503E5205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66745E-9C78-4B1F-B8CE-447E0B742645}" srcId="{4499DBDB-3193-4628-BDD3-BD9CF071F41D}" destId="{EEC208F5-0F5E-45B1-AEC6-0B30C645575F}" srcOrd="3" destOrd="0" parTransId="{F6B861B4-8D0C-4C35-A207-8F8BFA81E1B7}" sibTransId="{3A104585-C5EC-4885-81AF-4E314A470FB8}"/>
    <dgm:cxn modelId="{8D72DD85-360A-4B4F-9EBC-C803D607785B}" type="presOf" srcId="{4499DBDB-3193-4628-BDD3-BD9CF071F41D}" destId="{2A5DB83E-9A59-4FDE-9681-6273706032BD}" srcOrd="0" destOrd="0" presId="urn:microsoft.com/office/officeart/2005/8/layout/arrow3"/>
    <dgm:cxn modelId="{8931DA94-760F-405D-B489-88ECAC15C685}" srcId="{4499DBDB-3193-4628-BDD3-BD9CF071F41D}" destId="{6B56711A-8C2E-492A-A8F6-AD84FC92CEF0}" srcOrd="5" destOrd="0" parTransId="{D28E4226-EAFC-4C40-8BC5-8C7B2AE6B389}" sibTransId="{9642AB83-112F-4AA5-B1D9-34FC833EC45D}"/>
    <dgm:cxn modelId="{F0884F9D-39C6-42B2-BAC7-645063583B53}" type="presOf" srcId="{2F5109DF-4E5E-4ECF-8D33-C4B2503E5205}" destId="{BD1B8DED-C274-46E8-A097-B80D8FEA86E0}" srcOrd="0" destOrd="0" presId="urn:microsoft.com/office/officeart/2005/8/layout/arrow3"/>
    <dgm:cxn modelId="{21702F9D-0799-4194-8594-324F5132364E}" srcId="{4499DBDB-3193-4628-BDD3-BD9CF071F41D}" destId="{B708C6D3-2B11-47E0-BDF2-9F2C027C5CA1}" srcOrd="4" destOrd="0" parTransId="{E0DA281E-51F2-416B-AD14-EA44CD877041}" sibTransId="{6C139B5B-310C-4377-A7B0-E4D7452C5D85}"/>
    <dgm:cxn modelId="{66DAB8B0-EBDB-4E8D-BC5C-6D776DD91105}" srcId="{4499DBDB-3193-4628-BDD3-BD9CF071F41D}" destId="{38025277-23DA-4B00-B9B7-2F1EB61A2547}" srcOrd="2" destOrd="0" parTransId="{2687AC43-A802-4525-B12E-27958F87007F}" sibTransId="{EF2A2B8D-0EBE-4051-A57C-B350F7FF573F}"/>
    <dgm:cxn modelId="{229AC88F-B594-4863-A90C-2F6FF7BA8CEB}" srcId="{4499DBDB-3193-4628-BDD3-BD9CF071F41D}" destId="{2F5109DF-4E5E-4ECF-8D33-C4B2503E5205}" srcOrd="1" destOrd="0" parTransId="{846E8F28-208C-406F-99B8-0F5E4FBCD503}" sibTransId="{E3C659FD-18E7-4280-8D90-00EC691BAAEF}"/>
    <dgm:cxn modelId="{841ADAC6-EAAE-49C0-8DC7-7C343216EF37}" srcId="{4499DBDB-3193-4628-BDD3-BD9CF071F41D}" destId="{218629BD-B6CE-4E24-816A-D2F3F4B360AA}" srcOrd="0" destOrd="0" parTransId="{68D307E5-D6BE-47C9-8FCC-CD7641F92FAF}" sibTransId="{4CED6533-723E-4325-B24E-AB1C5C947E6E}"/>
    <dgm:cxn modelId="{EA7E99B3-6D2F-40A6-BC32-36BDE44F649E}" type="presOf" srcId="{218629BD-B6CE-4E24-816A-D2F3F4B360AA}" destId="{ED0039B6-D557-44B5-9038-64ED7A4DBB53}" srcOrd="0" destOrd="0" presId="urn:microsoft.com/office/officeart/2005/8/layout/arrow3"/>
    <dgm:cxn modelId="{D4858F57-7336-4233-902C-785E66362B1D}" type="presParOf" srcId="{2A5DB83E-9A59-4FDE-9681-6273706032BD}" destId="{0D31E314-CA38-4636-868C-2AD3C8C58EA9}" srcOrd="0" destOrd="0" presId="urn:microsoft.com/office/officeart/2005/8/layout/arrow3"/>
    <dgm:cxn modelId="{A76E389F-7244-4EEB-A36F-25BF8A55B127}" type="presParOf" srcId="{2A5DB83E-9A59-4FDE-9681-6273706032BD}" destId="{5EF21FB7-5C80-41BE-8CB2-D3E2A878E226}" srcOrd="1" destOrd="0" presId="urn:microsoft.com/office/officeart/2005/8/layout/arrow3"/>
    <dgm:cxn modelId="{58429366-5727-4556-AEEE-2ADF6A425D5B}" type="presParOf" srcId="{2A5DB83E-9A59-4FDE-9681-6273706032BD}" destId="{ED0039B6-D557-44B5-9038-64ED7A4DBB53}" srcOrd="2" destOrd="0" presId="urn:microsoft.com/office/officeart/2005/8/layout/arrow3"/>
    <dgm:cxn modelId="{CBDC0604-BA15-4C19-83B8-53E0F5F0EDD1}" type="presParOf" srcId="{2A5DB83E-9A59-4FDE-9681-6273706032BD}" destId="{17C4B0EA-37B9-4F9B-A57D-124A298ECFC7}" srcOrd="3" destOrd="0" presId="urn:microsoft.com/office/officeart/2005/8/layout/arrow3"/>
    <dgm:cxn modelId="{EFA613A0-CB15-44F2-88B1-2FEEC447C007}" type="presParOf" srcId="{2A5DB83E-9A59-4FDE-9681-6273706032BD}" destId="{BD1B8DED-C274-46E8-A097-B80D8FEA86E0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18763E-AA16-4CFB-B154-D4C40DFF52D1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F5C02B85-6043-47AB-A09E-FD1A50358D8E}">
      <dgm:prSet phldrT="[Текст]"/>
      <dgm:spPr>
        <a:ln>
          <a:solidFill>
            <a:srgbClr val="7030A0"/>
          </a:solidFill>
          <a:prstDash val="lgDash"/>
        </a:ln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 привело?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A51431-ED4C-4B70-9B7A-198CEF86BF00}" type="parTrans" cxnId="{68FA3DDF-6AB3-4585-849A-9F6787971CCD}">
      <dgm:prSet/>
      <dgm:spPr/>
      <dgm:t>
        <a:bodyPr/>
        <a:lstStyle/>
        <a:p>
          <a:endParaRPr lang="ru-RU"/>
        </a:p>
      </dgm:t>
    </dgm:pt>
    <dgm:pt modelId="{F7E17CD0-8587-46E6-8AF7-C994F281DA58}" type="sibTrans" cxnId="{68FA3DDF-6AB3-4585-849A-9F6787971CCD}">
      <dgm:prSet/>
      <dgm:spPr/>
      <dgm:t>
        <a:bodyPr/>
        <a:lstStyle/>
        <a:p>
          <a:endParaRPr lang="ru-RU"/>
        </a:p>
      </dgm:t>
    </dgm:pt>
    <dgm:pt modelId="{753DBCA2-7C92-431B-BA1B-9DBEECAAF68E}">
      <dgm:prSet phldrT="[Текст]"/>
      <dgm:spPr/>
      <dgm:t>
        <a:bodyPr/>
        <a:lstStyle/>
        <a:p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нечеткая формулировка требований к качеству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89F318-AD45-421F-9CDB-69ECA439AEBC}" type="parTrans" cxnId="{4520FF58-4030-48CF-A810-DD0E945FCDAF}">
      <dgm:prSet/>
      <dgm:spPr/>
      <dgm:t>
        <a:bodyPr/>
        <a:lstStyle/>
        <a:p>
          <a:endParaRPr lang="ru-RU"/>
        </a:p>
      </dgm:t>
    </dgm:pt>
    <dgm:pt modelId="{5F33CAF6-4823-4050-9B9F-B70447B006B2}" type="sibTrans" cxnId="{4520FF58-4030-48CF-A810-DD0E945FCDAF}">
      <dgm:prSet/>
      <dgm:spPr/>
      <dgm:t>
        <a:bodyPr/>
        <a:lstStyle/>
        <a:p>
          <a:endParaRPr lang="ru-RU"/>
        </a:p>
      </dgm:t>
    </dgm:pt>
    <dgm:pt modelId="{292DBB8B-3F0C-4172-B085-64CB92BF4A1D}">
      <dgm:prSet phldrT="[Текст]"/>
      <dgm:spPr/>
      <dgm:t>
        <a:bodyPr/>
        <a:lstStyle/>
        <a:p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бессистемный (эпизодический) характер процедур контроля</a:t>
          </a:r>
        </a:p>
      </dgm:t>
    </dgm:pt>
    <dgm:pt modelId="{E022735E-8BB1-437D-A2F1-A0108361CD46}" type="parTrans" cxnId="{1025EF32-4C7D-496D-94E6-100533260E8F}">
      <dgm:prSet/>
      <dgm:spPr/>
      <dgm:t>
        <a:bodyPr/>
        <a:lstStyle/>
        <a:p>
          <a:endParaRPr lang="ru-RU"/>
        </a:p>
      </dgm:t>
    </dgm:pt>
    <dgm:pt modelId="{4EC303FE-0177-4C3B-A2D1-158F1F925E77}" type="sibTrans" cxnId="{1025EF32-4C7D-496D-94E6-100533260E8F}">
      <dgm:prSet/>
      <dgm:spPr/>
      <dgm:t>
        <a:bodyPr/>
        <a:lstStyle/>
        <a:p>
          <a:endParaRPr lang="ru-RU"/>
        </a:p>
      </dgm:t>
    </dgm:pt>
    <dgm:pt modelId="{9FFDC66B-333F-4675-8787-011AE611CC87}">
      <dgm:prSet phldrT="[Текст]"/>
      <dgm:spPr/>
      <dgm:t>
        <a:bodyPr/>
        <a:lstStyle/>
        <a:p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формальные индикаторы эффективности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2F9FB3-D490-4936-8E2C-35AC7A66E338}" type="parTrans" cxnId="{8A5EA3CF-FDAA-48E8-AC23-B0CD0E9D4320}">
      <dgm:prSet/>
      <dgm:spPr/>
      <dgm:t>
        <a:bodyPr/>
        <a:lstStyle/>
        <a:p>
          <a:endParaRPr lang="ru-RU"/>
        </a:p>
      </dgm:t>
    </dgm:pt>
    <dgm:pt modelId="{3E4E3C16-2922-4429-80A0-202EFC3F4258}" type="sibTrans" cxnId="{8A5EA3CF-FDAA-48E8-AC23-B0CD0E9D4320}">
      <dgm:prSet/>
      <dgm:spPr/>
      <dgm:t>
        <a:bodyPr/>
        <a:lstStyle/>
        <a:p>
          <a:endParaRPr lang="ru-RU"/>
        </a:p>
      </dgm:t>
    </dgm:pt>
    <dgm:pt modelId="{D3F27187-E7F4-44B5-BA26-A3168DEA4417}">
      <dgm:prSet phldrT="[Текст]"/>
      <dgm:spPr/>
      <dgm:t>
        <a:bodyPr/>
        <a:lstStyle/>
        <a:p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недооценивание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роли и значения образовательного процесса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FF82B6-0119-43C6-BC59-0D0B2F48121D}" type="parTrans" cxnId="{8C8C31AE-54EF-4D98-957D-2F1F9DAD245A}">
      <dgm:prSet/>
      <dgm:spPr/>
      <dgm:t>
        <a:bodyPr/>
        <a:lstStyle/>
        <a:p>
          <a:endParaRPr lang="ru-RU"/>
        </a:p>
      </dgm:t>
    </dgm:pt>
    <dgm:pt modelId="{1E92406A-D9B9-4A87-99A7-09DEC0090FD7}" type="sibTrans" cxnId="{8C8C31AE-54EF-4D98-957D-2F1F9DAD245A}">
      <dgm:prSet/>
      <dgm:spPr/>
      <dgm:t>
        <a:bodyPr/>
        <a:lstStyle/>
        <a:p>
          <a:endParaRPr lang="ru-RU"/>
        </a:p>
      </dgm:t>
    </dgm:pt>
    <dgm:pt modelId="{7D38E88D-8AD0-4B18-8ED8-4ADC8AABC9E8}" type="pres">
      <dgm:prSet presAssocID="{B718763E-AA16-4CFB-B154-D4C40DFF52D1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32D8185-7D9A-4219-BF43-8C58202EF54E}" type="pres">
      <dgm:prSet presAssocID="{F5C02B85-6043-47AB-A09E-FD1A50358D8E}" presName="composite" presStyleCnt="0"/>
      <dgm:spPr/>
      <dgm:t>
        <a:bodyPr/>
        <a:lstStyle/>
        <a:p>
          <a:endParaRPr lang="ru-RU"/>
        </a:p>
      </dgm:t>
    </dgm:pt>
    <dgm:pt modelId="{47C7983C-ABD7-4849-98E6-86227120539C}" type="pres">
      <dgm:prSet presAssocID="{F5C02B85-6043-47AB-A09E-FD1A50358D8E}" presName="BackAccent" presStyleLbl="bgShp" presStyleIdx="0" presStyleCnt="1"/>
      <dgm:spPr/>
      <dgm:t>
        <a:bodyPr/>
        <a:lstStyle/>
        <a:p>
          <a:endParaRPr lang="ru-RU"/>
        </a:p>
      </dgm:t>
    </dgm:pt>
    <dgm:pt modelId="{F1100DCA-B8A0-4F0A-B32F-E04FA0272914}" type="pres">
      <dgm:prSet presAssocID="{F5C02B85-6043-47AB-A09E-FD1A50358D8E}" presName="Accent" presStyleLbl="alignNode1" presStyleIdx="0" presStyleCnt="1"/>
      <dgm:spPr/>
      <dgm:t>
        <a:bodyPr/>
        <a:lstStyle/>
        <a:p>
          <a:endParaRPr lang="ru-RU"/>
        </a:p>
      </dgm:t>
    </dgm:pt>
    <dgm:pt modelId="{6C486A15-78C3-4026-8D0D-D0DB9E4E190A}" type="pres">
      <dgm:prSet presAssocID="{F5C02B85-6043-47AB-A09E-FD1A50358D8E}" presName="Child" presStyleLbl="revTx" presStyleIdx="0" presStyleCnt="2" custScaleX="3818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522E8-2F66-49CA-81EE-4A6B665756D4}" type="pres">
      <dgm:prSet presAssocID="{F5C02B85-6043-47AB-A09E-FD1A50358D8E}" presName="Parent" presStyleLbl="revTx" presStyleIdx="1" presStyleCnt="2" custScaleX="123306" custLinFactNeighborX="19343" custLinFactNeighborY="190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9401F1-66AB-4A8E-95CC-1B1F217F8B58}" type="presOf" srcId="{D3F27187-E7F4-44B5-BA26-A3168DEA4417}" destId="{6C486A15-78C3-4026-8D0D-D0DB9E4E190A}" srcOrd="0" destOrd="3" presId="urn:microsoft.com/office/officeart/2008/layout/IncreasingCircleProcess"/>
    <dgm:cxn modelId="{D3865B1A-83DF-48C9-BAFE-E2976ECE911F}" type="presOf" srcId="{B718763E-AA16-4CFB-B154-D4C40DFF52D1}" destId="{7D38E88D-8AD0-4B18-8ED8-4ADC8AABC9E8}" srcOrd="0" destOrd="0" presId="urn:microsoft.com/office/officeart/2008/layout/IncreasingCircleProcess"/>
    <dgm:cxn modelId="{4520FF58-4030-48CF-A810-DD0E945FCDAF}" srcId="{F5C02B85-6043-47AB-A09E-FD1A50358D8E}" destId="{753DBCA2-7C92-431B-BA1B-9DBEECAAF68E}" srcOrd="0" destOrd="0" parTransId="{8F89F318-AD45-421F-9CDB-69ECA439AEBC}" sibTransId="{5F33CAF6-4823-4050-9B9F-B70447B006B2}"/>
    <dgm:cxn modelId="{8A5EA3CF-FDAA-48E8-AC23-B0CD0E9D4320}" srcId="{F5C02B85-6043-47AB-A09E-FD1A50358D8E}" destId="{9FFDC66B-333F-4675-8787-011AE611CC87}" srcOrd="2" destOrd="0" parTransId="{B12F9FB3-D490-4936-8E2C-35AC7A66E338}" sibTransId="{3E4E3C16-2922-4429-80A0-202EFC3F4258}"/>
    <dgm:cxn modelId="{DC88A4FC-29CF-4445-85F2-E2EBA485A73C}" type="presOf" srcId="{292DBB8B-3F0C-4172-B085-64CB92BF4A1D}" destId="{6C486A15-78C3-4026-8D0D-D0DB9E4E190A}" srcOrd="0" destOrd="1" presId="urn:microsoft.com/office/officeart/2008/layout/IncreasingCircleProcess"/>
    <dgm:cxn modelId="{68FA3DDF-6AB3-4585-849A-9F6787971CCD}" srcId="{B718763E-AA16-4CFB-B154-D4C40DFF52D1}" destId="{F5C02B85-6043-47AB-A09E-FD1A50358D8E}" srcOrd="0" destOrd="0" parTransId="{7AA51431-ED4C-4B70-9B7A-198CEF86BF00}" sibTransId="{F7E17CD0-8587-46E6-8AF7-C994F281DA58}"/>
    <dgm:cxn modelId="{0C903FAB-E796-4ECB-A388-701C9AE42A8A}" type="presOf" srcId="{753DBCA2-7C92-431B-BA1B-9DBEECAAF68E}" destId="{6C486A15-78C3-4026-8D0D-D0DB9E4E190A}" srcOrd="0" destOrd="0" presId="urn:microsoft.com/office/officeart/2008/layout/IncreasingCircleProcess"/>
    <dgm:cxn modelId="{1025EF32-4C7D-496D-94E6-100533260E8F}" srcId="{F5C02B85-6043-47AB-A09E-FD1A50358D8E}" destId="{292DBB8B-3F0C-4172-B085-64CB92BF4A1D}" srcOrd="1" destOrd="0" parTransId="{E022735E-8BB1-437D-A2F1-A0108361CD46}" sibTransId="{4EC303FE-0177-4C3B-A2D1-158F1F925E77}"/>
    <dgm:cxn modelId="{B37C31C2-5171-4E45-A2FA-55AC6473C851}" type="presOf" srcId="{9FFDC66B-333F-4675-8787-011AE611CC87}" destId="{6C486A15-78C3-4026-8D0D-D0DB9E4E190A}" srcOrd="0" destOrd="2" presId="urn:microsoft.com/office/officeart/2008/layout/IncreasingCircleProcess"/>
    <dgm:cxn modelId="{6C8B979E-82C5-4EA7-943E-0CF958076423}" type="presOf" srcId="{F5C02B85-6043-47AB-A09E-FD1A50358D8E}" destId="{417522E8-2F66-49CA-81EE-4A6B665756D4}" srcOrd="0" destOrd="0" presId="urn:microsoft.com/office/officeart/2008/layout/IncreasingCircleProcess"/>
    <dgm:cxn modelId="{8C8C31AE-54EF-4D98-957D-2F1F9DAD245A}" srcId="{F5C02B85-6043-47AB-A09E-FD1A50358D8E}" destId="{D3F27187-E7F4-44B5-BA26-A3168DEA4417}" srcOrd="3" destOrd="0" parTransId="{C1FF82B6-0119-43C6-BC59-0D0B2F48121D}" sibTransId="{1E92406A-D9B9-4A87-99A7-09DEC0090FD7}"/>
    <dgm:cxn modelId="{CE2C976A-0B53-48F1-A77F-30B9F9E66BC6}" type="presParOf" srcId="{7D38E88D-8AD0-4B18-8ED8-4ADC8AABC9E8}" destId="{932D8185-7D9A-4219-BF43-8C58202EF54E}" srcOrd="0" destOrd="0" presId="urn:microsoft.com/office/officeart/2008/layout/IncreasingCircleProcess"/>
    <dgm:cxn modelId="{B88489AF-2714-4E39-904F-8CECC048DA08}" type="presParOf" srcId="{932D8185-7D9A-4219-BF43-8C58202EF54E}" destId="{47C7983C-ABD7-4849-98E6-86227120539C}" srcOrd="0" destOrd="0" presId="urn:microsoft.com/office/officeart/2008/layout/IncreasingCircleProcess"/>
    <dgm:cxn modelId="{1CC08D06-F8A6-40D3-848E-15EE88CB3E08}" type="presParOf" srcId="{932D8185-7D9A-4219-BF43-8C58202EF54E}" destId="{F1100DCA-B8A0-4F0A-B32F-E04FA0272914}" srcOrd="1" destOrd="0" presId="urn:microsoft.com/office/officeart/2008/layout/IncreasingCircleProcess"/>
    <dgm:cxn modelId="{81FE7D0F-AB4B-4D72-8197-88CF28FACC27}" type="presParOf" srcId="{932D8185-7D9A-4219-BF43-8C58202EF54E}" destId="{6C486A15-78C3-4026-8D0D-D0DB9E4E190A}" srcOrd="2" destOrd="0" presId="urn:microsoft.com/office/officeart/2008/layout/IncreasingCircleProcess"/>
    <dgm:cxn modelId="{C8140E92-085C-40FC-B455-7461BCF0422E}" type="presParOf" srcId="{932D8185-7D9A-4219-BF43-8C58202EF54E}" destId="{417522E8-2F66-49CA-81EE-4A6B665756D4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18763E-AA16-4CFB-B154-D4C40DFF52D1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F5C02B85-6043-47AB-A09E-FD1A50358D8E}">
      <dgm:prSet phldrT="[Текст]"/>
      <dgm:spPr>
        <a:ln>
          <a:solidFill>
            <a:srgbClr val="7030A0"/>
          </a:solidFill>
          <a:prstDash val="dash"/>
        </a:ln>
      </dgm:spPr>
      <dgm:t>
        <a:bodyPr/>
        <a:lstStyle/>
        <a:p>
          <a:pPr algn="ctr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A51431-ED4C-4B70-9B7A-198CEF86BF00}" type="parTrans" cxnId="{68FA3DDF-6AB3-4585-849A-9F6787971CCD}">
      <dgm:prSet/>
      <dgm:spPr/>
      <dgm:t>
        <a:bodyPr/>
        <a:lstStyle/>
        <a:p>
          <a:endParaRPr lang="ru-RU"/>
        </a:p>
      </dgm:t>
    </dgm:pt>
    <dgm:pt modelId="{F7E17CD0-8587-46E6-8AF7-C994F281DA58}" type="sibTrans" cxnId="{68FA3DDF-6AB3-4585-849A-9F6787971CCD}">
      <dgm:prSet/>
      <dgm:spPr/>
      <dgm:t>
        <a:bodyPr/>
        <a:lstStyle/>
        <a:p>
          <a:endParaRPr lang="ru-RU"/>
        </a:p>
      </dgm:t>
    </dgm:pt>
    <dgm:pt modelId="{753DBCA2-7C92-431B-BA1B-9DBEECAAF68E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ВСОКО-действующий инструмент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89F318-AD45-421F-9CDB-69ECA439AEBC}" type="parTrans" cxnId="{4520FF58-4030-48CF-A810-DD0E945FCDAF}">
      <dgm:prSet/>
      <dgm:spPr/>
      <dgm:t>
        <a:bodyPr/>
        <a:lstStyle/>
        <a:p>
          <a:endParaRPr lang="ru-RU"/>
        </a:p>
      </dgm:t>
    </dgm:pt>
    <dgm:pt modelId="{5F33CAF6-4823-4050-9B9F-B70447B006B2}" type="sibTrans" cxnId="{4520FF58-4030-48CF-A810-DD0E945FCDAF}">
      <dgm:prSet/>
      <dgm:spPr/>
      <dgm:t>
        <a:bodyPr/>
        <a:lstStyle/>
        <a:p>
          <a:endParaRPr lang="ru-RU"/>
        </a:p>
      </dgm:t>
    </dgm:pt>
    <dgm:pt modelId="{292DBB8B-3F0C-4172-B085-64CB92BF4A1D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анализа эффективности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методов и приемов</a:t>
          </a:r>
        </a:p>
      </dgm:t>
    </dgm:pt>
    <dgm:pt modelId="{E022735E-8BB1-437D-A2F1-A0108361CD46}" type="parTrans" cxnId="{1025EF32-4C7D-496D-94E6-100533260E8F}">
      <dgm:prSet/>
      <dgm:spPr/>
      <dgm:t>
        <a:bodyPr/>
        <a:lstStyle/>
        <a:p>
          <a:endParaRPr lang="ru-RU"/>
        </a:p>
      </dgm:t>
    </dgm:pt>
    <dgm:pt modelId="{4EC303FE-0177-4C3B-A2D1-158F1F925E77}" type="sibTrans" cxnId="{1025EF32-4C7D-496D-94E6-100533260E8F}">
      <dgm:prSet/>
      <dgm:spPr/>
      <dgm:t>
        <a:bodyPr/>
        <a:lstStyle/>
        <a:p>
          <a:endParaRPr lang="ru-RU"/>
        </a:p>
      </dgm:t>
    </dgm:pt>
    <dgm:pt modelId="{9FFDC66B-333F-4675-8787-011AE611CC87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прогнозирования  повышения 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результатов 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2F9FB3-D490-4936-8E2C-35AC7A66E338}" type="parTrans" cxnId="{8A5EA3CF-FDAA-48E8-AC23-B0CD0E9D4320}">
      <dgm:prSet/>
      <dgm:spPr/>
      <dgm:t>
        <a:bodyPr/>
        <a:lstStyle/>
        <a:p>
          <a:endParaRPr lang="ru-RU"/>
        </a:p>
      </dgm:t>
    </dgm:pt>
    <dgm:pt modelId="{3E4E3C16-2922-4429-80A0-202EFC3F4258}" type="sibTrans" cxnId="{8A5EA3CF-FDAA-48E8-AC23-B0CD0E9D4320}">
      <dgm:prSet/>
      <dgm:spPr/>
      <dgm:t>
        <a:bodyPr/>
        <a:lstStyle/>
        <a:p>
          <a:endParaRPr lang="ru-RU"/>
        </a:p>
      </dgm:t>
    </dgm:pt>
    <dgm:pt modelId="{7D38E88D-8AD0-4B18-8ED8-4ADC8AABC9E8}" type="pres">
      <dgm:prSet presAssocID="{B718763E-AA16-4CFB-B154-D4C40DFF52D1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32D8185-7D9A-4219-BF43-8C58202EF54E}" type="pres">
      <dgm:prSet presAssocID="{F5C02B85-6043-47AB-A09E-FD1A50358D8E}" presName="composite" presStyleCnt="0"/>
      <dgm:spPr/>
      <dgm:t>
        <a:bodyPr/>
        <a:lstStyle/>
        <a:p>
          <a:endParaRPr lang="ru-RU"/>
        </a:p>
      </dgm:t>
    </dgm:pt>
    <dgm:pt modelId="{47C7983C-ABD7-4849-98E6-86227120539C}" type="pres">
      <dgm:prSet presAssocID="{F5C02B85-6043-47AB-A09E-FD1A50358D8E}" presName="BackAccent" presStyleLbl="bgShp" presStyleIdx="0" presStyleCnt="1"/>
      <dgm:spPr/>
      <dgm:t>
        <a:bodyPr/>
        <a:lstStyle/>
        <a:p>
          <a:endParaRPr lang="ru-RU"/>
        </a:p>
      </dgm:t>
    </dgm:pt>
    <dgm:pt modelId="{F1100DCA-B8A0-4F0A-B32F-E04FA0272914}" type="pres">
      <dgm:prSet presAssocID="{F5C02B85-6043-47AB-A09E-FD1A50358D8E}" presName="Accent" presStyleLbl="alignNode1" presStyleIdx="0" presStyleCnt="1"/>
      <dgm:spPr/>
      <dgm:t>
        <a:bodyPr/>
        <a:lstStyle/>
        <a:p>
          <a:endParaRPr lang="ru-RU"/>
        </a:p>
      </dgm:t>
    </dgm:pt>
    <dgm:pt modelId="{6C486A15-78C3-4026-8D0D-D0DB9E4E190A}" type="pres">
      <dgm:prSet presAssocID="{F5C02B85-6043-47AB-A09E-FD1A50358D8E}" presName="Child" presStyleLbl="revTx" presStyleIdx="0" presStyleCnt="2" custScaleX="381851" custLinFactNeighborX="-33552" custLinFactNeighborY="1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522E8-2F66-49CA-81EE-4A6B665756D4}" type="pres">
      <dgm:prSet presAssocID="{F5C02B85-6043-47AB-A09E-FD1A50358D8E}" presName="Parent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5B0653-2A09-4A4C-8B13-5B9E7E2D6CCB}" type="presOf" srcId="{B718763E-AA16-4CFB-B154-D4C40DFF52D1}" destId="{7D38E88D-8AD0-4B18-8ED8-4ADC8AABC9E8}" srcOrd="0" destOrd="0" presId="urn:microsoft.com/office/officeart/2008/layout/IncreasingCircleProcess"/>
    <dgm:cxn modelId="{93DEA5E2-9274-42E5-88B3-E951A2383B28}" type="presOf" srcId="{F5C02B85-6043-47AB-A09E-FD1A50358D8E}" destId="{417522E8-2F66-49CA-81EE-4A6B665756D4}" srcOrd="0" destOrd="0" presId="urn:microsoft.com/office/officeart/2008/layout/IncreasingCircleProcess"/>
    <dgm:cxn modelId="{4520FF58-4030-48CF-A810-DD0E945FCDAF}" srcId="{F5C02B85-6043-47AB-A09E-FD1A50358D8E}" destId="{753DBCA2-7C92-431B-BA1B-9DBEECAAF68E}" srcOrd="0" destOrd="0" parTransId="{8F89F318-AD45-421F-9CDB-69ECA439AEBC}" sibTransId="{5F33CAF6-4823-4050-9B9F-B70447B006B2}"/>
    <dgm:cxn modelId="{8A5EA3CF-FDAA-48E8-AC23-B0CD0E9D4320}" srcId="{F5C02B85-6043-47AB-A09E-FD1A50358D8E}" destId="{9FFDC66B-333F-4675-8787-011AE611CC87}" srcOrd="2" destOrd="0" parTransId="{B12F9FB3-D490-4936-8E2C-35AC7A66E338}" sibTransId="{3E4E3C16-2922-4429-80A0-202EFC3F4258}"/>
    <dgm:cxn modelId="{4C6D0E0B-B012-4335-A00D-B6CEAF3AE38F}" type="presOf" srcId="{753DBCA2-7C92-431B-BA1B-9DBEECAAF68E}" destId="{6C486A15-78C3-4026-8D0D-D0DB9E4E190A}" srcOrd="0" destOrd="0" presId="urn:microsoft.com/office/officeart/2008/layout/IncreasingCircleProcess"/>
    <dgm:cxn modelId="{68FA3DDF-6AB3-4585-849A-9F6787971CCD}" srcId="{B718763E-AA16-4CFB-B154-D4C40DFF52D1}" destId="{F5C02B85-6043-47AB-A09E-FD1A50358D8E}" srcOrd="0" destOrd="0" parTransId="{7AA51431-ED4C-4B70-9B7A-198CEF86BF00}" sibTransId="{F7E17CD0-8587-46E6-8AF7-C994F281DA58}"/>
    <dgm:cxn modelId="{1025EF32-4C7D-496D-94E6-100533260E8F}" srcId="{F5C02B85-6043-47AB-A09E-FD1A50358D8E}" destId="{292DBB8B-3F0C-4172-B085-64CB92BF4A1D}" srcOrd="1" destOrd="0" parTransId="{E022735E-8BB1-437D-A2F1-A0108361CD46}" sibTransId="{4EC303FE-0177-4C3B-A2D1-158F1F925E77}"/>
    <dgm:cxn modelId="{C0B9B4C1-C10F-4022-A65B-38A0E743CE8C}" type="presOf" srcId="{9FFDC66B-333F-4675-8787-011AE611CC87}" destId="{6C486A15-78C3-4026-8D0D-D0DB9E4E190A}" srcOrd="0" destOrd="2" presId="urn:microsoft.com/office/officeart/2008/layout/IncreasingCircleProcess"/>
    <dgm:cxn modelId="{B69DD99B-8A85-409E-ABC0-3D392538BC9A}" type="presOf" srcId="{292DBB8B-3F0C-4172-B085-64CB92BF4A1D}" destId="{6C486A15-78C3-4026-8D0D-D0DB9E4E190A}" srcOrd="0" destOrd="1" presId="urn:microsoft.com/office/officeart/2008/layout/IncreasingCircleProcess"/>
    <dgm:cxn modelId="{530DCD03-A038-4105-8DAA-A619CA61E805}" type="presParOf" srcId="{7D38E88D-8AD0-4B18-8ED8-4ADC8AABC9E8}" destId="{932D8185-7D9A-4219-BF43-8C58202EF54E}" srcOrd="0" destOrd="0" presId="urn:microsoft.com/office/officeart/2008/layout/IncreasingCircleProcess"/>
    <dgm:cxn modelId="{81F507A2-CF21-4059-A939-96673814BC13}" type="presParOf" srcId="{932D8185-7D9A-4219-BF43-8C58202EF54E}" destId="{47C7983C-ABD7-4849-98E6-86227120539C}" srcOrd="0" destOrd="0" presId="urn:microsoft.com/office/officeart/2008/layout/IncreasingCircleProcess"/>
    <dgm:cxn modelId="{E0C4A4BF-82FE-40F7-B415-DC755EF16F36}" type="presParOf" srcId="{932D8185-7D9A-4219-BF43-8C58202EF54E}" destId="{F1100DCA-B8A0-4F0A-B32F-E04FA0272914}" srcOrd="1" destOrd="0" presId="urn:microsoft.com/office/officeart/2008/layout/IncreasingCircleProcess"/>
    <dgm:cxn modelId="{A247A109-45AA-4168-9652-68CEB71B3955}" type="presParOf" srcId="{932D8185-7D9A-4219-BF43-8C58202EF54E}" destId="{6C486A15-78C3-4026-8D0D-D0DB9E4E190A}" srcOrd="2" destOrd="0" presId="urn:microsoft.com/office/officeart/2008/layout/IncreasingCircleProcess"/>
    <dgm:cxn modelId="{52157AE7-06CD-4F8F-BC53-CA2580B8C611}" type="presParOf" srcId="{932D8185-7D9A-4219-BF43-8C58202EF54E}" destId="{417522E8-2F66-49CA-81EE-4A6B665756D4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60B08D5-C964-43AA-88CB-AAF0B269D9BB}" type="doc">
      <dgm:prSet loTypeId="urn:microsoft.com/office/officeart/2005/8/layout/hierarchy3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249C27B-5E6A-4DCE-9605-3344090F1CC7}">
      <dgm:prSet phldrT="[Текст]" custT="1"/>
      <dgm:spPr>
        <a:solidFill>
          <a:srgbClr val="FF0000">
            <a:alpha val="14902"/>
          </a:srgb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ВСОКО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– это деятельность участников образовательных</a:t>
          </a:r>
        </a:p>
        <a:p>
          <a:pPr marL="0" marR="0" indent="0" defTabSz="3556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отношений по оценке качества подготовки обучающихся,</a:t>
          </a:r>
        </a:p>
        <a:p>
          <a:pPr marL="0" marR="0" indent="0" defTabSz="3556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образовательной деятельности общеобразовательного</a:t>
          </a:r>
        </a:p>
        <a:p>
          <a:pPr marL="0" marR="0" indent="0" defTabSz="3556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учреждения, профессиональной компетентности</a:t>
          </a:r>
        </a:p>
        <a:p>
          <a:pPr marL="0" marR="0" indent="0" defTabSz="3556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педагогических работников. </a:t>
          </a:r>
        </a:p>
      </dgm:t>
    </dgm:pt>
    <dgm:pt modelId="{32D1206C-9445-4880-BE8D-50F3CDB6F80A}" type="parTrans" cxnId="{DB434339-A15F-4358-A483-FEBC0382F450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48D629-39AC-4718-8ADD-6108A8D41E01}" type="sibTrans" cxnId="{DB434339-A15F-4358-A483-FEBC0382F450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3F7AC0-8BF1-4502-A7D6-1EE047260B43}">
      <dgm:prSet phldrT="[Текст]" custT="1"/>
      <dgm:spPr>
        <a:solidFill>
          <a:schemeClr val="accent5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Насколько образовательный процесс в ОО достигает результатов, соответствующих целям, поставленным государством?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03EE5E-2F1B-4721-A1B5-25F45531FF9F}" type="parTrans" cxnId="{8FD1F974-E33B-4002-BF42-F495039C6D58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7937C4-2826-49D2-A158-A1512B9E4D6A}" type="sibTrans" cxnId="{8FD1F974-E33B-4002-BF42-F495039C6D58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95415F-7D38-4BBD-81DF-CF054B9DCDC1}">
      <dgm:prSet custT="1"/>
      <dgm:spPr>
        <a:solidFill>
          <a:schemeClr val="accent5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Насколько образовательный процесс достигает результатов, соответствующих собственным целям и задачам школы?</a:t>
          </a:r>
        </a:p>
        <a:p>
          <a:pPr defTabSz="48895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EF0F23-5569-40A4-AFE6-EBE5B6AF2D66}" type="parTrans" cxnId="{CE95D1D1-FC96-4942-BD4B-A481BE09E1F8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16560F-1FFB-46A7-813B-6A1476B34674}" type="sibTrans" cxnId="{CE95D1D1-FC96-4942-BD4B-A481BE09E1F8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71884E-7944-4C50-B898-EF6A9804A01C}">
      <dgm:prSet custT="1"/>
      <dgm:spPr>
        <a:solidFill>
          <a:schemeClr val="accent5">
            <a:lumMod val="20000"/>
            <a:lumOff val="80000"/>
            <a:alpha val="9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Каковы сильные и слабые стороны в деятельности школы и педагогических работников, в каких направлениях эти достижения выше, в каких ниже?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F005F5-6359-4BC0-91DE-95BBE89FB56E}" type="sibTrans" cxnId="{A1F0C8C0-18D1-4C81-B7D6-9D3CF5309B04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6BB2FE-F71F-45FE-B483-F6D40E96F586}" type="parTrans" cxnId="{A1F0C8C0-18D1-4C81-B7D6-9D3CF5309B04}">
      <dgm:prSet/>
      <dgm:spPr/>
      <dgm:t>
        <a:bodyPr/>
        <a:lstStyle/>
        <a:p>
          <a:endParaRPr lang="ru-RU" sz="3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09B37A-1DCA-48B5-BB26-9166335EF8F8}" type="pres">
      <dgm:prSet presAssocID="{960B08D5-C964-43AA-88CB-AAF0B269D9B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D4F0130-4E0D-4B1B-B400-05AC1D404D7F}" type="pres">
      <dgm:prSet presAssocID="{7249C27B-5E6A-4DCE-9605-3344090F1CC7}" presName="root" presStyleCnt="0"/>
      <dgm:spPr/>
    </dgm:pt>
    <dgm:pt modelId="{20CEB3BF-E2B5-4B95-A349-B2E16EFC5FE4}" type="pres">
      <dgm:prSet presAssocID="{7249C27B-5E6A-4DCE-9605-3344090F1CC7}" presName="rootComposite" presStyleCnt="0"/>
      <dgm:spPr/>
    </dgm:pt>
    <dgm:pt modelId="{EBD3B3AF-DEB7-4E9C-951B-450C6B4D44A0}" type="pres">
      <dgm:prSet presAssocID="{7249C27B-5E6A-4DCE-9605-3344090F1CC7}" presName="rootText" presStyleLbl="node1" presStyleIdx="0" presStyleCnt="1" custScaleX="328520" custScaleY="162936" custLinFactNeighborX="4172" custLinFactNeighborY="-65479"/>
      <dgm:spPr/>
      <dgm:t>
        <a:bodyPr/>
        <a:lstStyle/>
        <a:p>
          <a:endParaRPr lang="ru-RU"/>
        </a:p>
      </dgm:t>
    </dgm:pt>
    <dgm:pt modelId="{73F04DA3-3737-43FF-9247-04827C36E95E}" type="pres">
      <dgm:prSet presAssocID="{7249C27B-5E6A-4DCE-9605-3344090F1CC7}" presName="rootConnector" presStyleLbl="node1" presStyleIdx="0" presStyleCnt="1"/>
      <dgm:spPr/>
      <dgm:t>
        <a:bodyPr/>
        <a:lstStyle/>
        <a:p>
          <a:endParaRPr lang="ru-RU"/>
        </a:p>
      </dgm:t>
    </dgm:pt>
    <dgm:pt modelId="{CD862E4C-5706-440F-9183-D8EAB2E2895C}" type="pres">
      <dgm:prSet presAssocID="{7249C27B-5E6A-4DCE-9605-3344090F1CC7}" presName="childShape" presStyleCnt="0"/>
      <dgm:spPr/>
    </dgm:pt>
    <dgm:pt modelId="{26CEC4B4-F35B-498C-8A37-A497E639D40D}" type="pres">
      <dgm:prSet presAssocID="{6F03EE5E-2F1B-4721-A1B5-25F45531FF9F}" presName="Name13" presStyleLbl="parChTrans1D2" presStyleIdx="0" presStyleCnt="3"/>
      <dgm:spPr/>
      <dgm:t>
        <a:bodyPr/>
        <a:lstStyle/>
        <a:p>
          <a:endParaRPr lang="ru-RU"/>
        </a:p>
      </dgm:t>
    </dgm:pt>
    <dgm:pt modelId="{3E81F5F1-CECF-486C-B122-A0EAB0FF67AA}" type="pres">
      <dgm:prSet presAssocID="{5E3F7AC0-8BF1-4502-A7D6-1EE047260B43}" presName="childText" presStyleLbl="bgAcc1" presStyleIdx="0" presStyleCnt="3" custScaleX="328520" custLinFactNeighborX="-2289" custLinFactNeighborY="-65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50F36-4106-46F8-914C-AE9745A3EC1E}" type="pres">
      <dgm:prSet presAssocID="{77EF0F23-5569-40A4-AFE6-EBE5B6AF2D66}" presName="Name13" presStyleLbl="parChTrans1D2" presStyleIdx="1" presStyleCnt="3"/>
      <dgm:spPr/>
      <dgm:t>
        <a:bodyPr/>
        <a:lstStyle/>
        <a:p>
          <a:endParaRPr lang="ru-RU"/>
        </a:p>
      </dgm:t>
    </dgm:pt>
    <dgm:pt modelId="{4F1A03BC-0DAD-4AB0-8E60-DC5ED13BAD25}" type="pres">
      <dgm:prSet presAssocID="{C695415F-7D38-4BBD-81DF-CF054B9DCDC1}" presName="childText" presStyleLbl="bgAcc1" presStyleIdx="1" presStyleCnt="3" custScaleX="332171" custLinFactNeighborX="-6410" custLinFactNeighborY="-75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BBE0B8-1E04-4ED6-B6ED-D7D31044C5E7}" type="pres">
      <dgm:prSet presAssocID="{A06BB2FE-F71F-45FE-B483-F6D40E96F586}" presName="Name13" presStyleLbl="parChTrans1D2" presStyleIdx="2" presStyleCnt="3"/>
      <dgm:spPr/>
      <dgm:t>
        <a:bodyPr/>
        <a:lstStyle/>
        <a:p>
          <a:endParaRPr lang="ru-RU"/>
        </a:p>
      </dgm:t>
    </dgm:pt>
    <dgm:pt modelId="{39B678BA-46FC-4963-A60D-E70368E6AEDA}" type="pres">
      <dgm:prSet presAssocID="{8671884E-7944-4C50-B898-EF6A9804A01C}" presName="childText" presStyleLbl="bgAcc1" presStyleIdx="2" presStyleCnt="3" custScaleX="332171" custLinFactNeighborX="-6410" custLinFactNeighborY="-80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D1F974-E33B-4002-BF42-F495039C6D58}" srcId="{7249C27B-5E6A-4DCE-9605-3344090F1CC7}" destId="{5E3F7AC0-8BF1-4502-A7D6-1EE047260B43}" srcOrd="0" destOrd="0" parTransId="{6F03EE5E-2F1B-4721-A1B5-25F45531FF9F}" sibTransId="{5A7937C4-2826-49D2-A158-A1512B9E4D6A}"/>
    <dgm:cxn modelId="{25E62C45-2028-4931-80B8-16C41002448D}" type="presOf" srcId="{960B08D5-C964-43AA-88CB-AAF0B269D9BB}" destId="{7D09B37A-1DCA-48B5-BB26-9166335EF8F8}" srcOrd="0" destOrd="0" presId="urn:microsoft.com/office/officeart/2005/8/layout/hierarchy3"/>
    <dgm:cxn modelId="{0B0B5B48-5ECC-4456-B3C2-9016EB517D25}" type="presOf" srcId="{7249C27B-5E6A-4DCE-9605-3344090F1CC7}" destId="{EBD3B3AF-DEB7-4E9C-951B-450C6B4D44A0}" srcOrd="0" destOrd="0" presId="urn:microsoft.com/office/officeart/2005/8/layout/hierarchy3"/>
    <dgm:cxn modelId="{DB3BE477-0955-4F42-95B3-D81692D15369}" type="presOf" srcId="{C695415F-7D38-4BBD-81DF-CF054B9DCDC1}" destId="{4F1A03BC-0DAD-4AB0-8E60-DC5ED13BAD25}" srcOrd="0" destOrd="0" presId="urn:microsoft.com/office/officeart/2005/8/layout/hierarchy3"/>
    <dgm:cxn modelId="{395FFA29-A8EE-4D22-AD97-FB0E296C3B74}" type="presOf" srcId="{A06BB2FE-F71F-45FE-B483-F6D40E96F586}" destId="{43BBE0B8-1E04-4ED6-B6ED-D7D31044C5E7}" srcOrd="0" destOrd="0" presId="urn:microsoft.com/office/officeart/2005/8/layout/hierarchy3"/>
    <dgm:cxn modelId="{5D49378C-F891-47E8-BD96-9FE80596CD9E}" type="presOf" srcId="{6F03EE5E-2F1B-4721-A1B5-25F45531FF9F}" destId="{26CEC4B4-F35B-498C-8A37-A497E639D40D}" srcOrd="0" destOrd="0" presId="urn:microsoft.com/office/officeart/2005/8/layout/hierarchy3"/>
    <dgm:cxn modelId="{CE95D1D1-FC96-4942-BD4B-A481BE09E1F8}" srcId="{7249C27B-5E6A-4DCE-9605-3344090F1CC7}" destId="{C695415F-7D38-4BBD-81DF-CF054B9DCDC1}" srcOrd="1" destOrd="0" parTransId="{77EF0F23-5569-40A4-AFE6-EBE5B6AF2D66}" sibTransId="{DD16560F-1FFB-46A7-813B-6A1476B34674}"/>
    <dgm:cxn modelId="{12CA6C9C-DAB6-4AFB-AF49-5A4DC0B480B8}" type="presOf" srcId="{8671884E-7944-4C50-B898-EF6A9804A01C}" destId="{39B678BA-46FC-4963-A60D-E70368E6AEDA}" srcOrd="0" destOrd="0" presId="urn:microsoft.com/office/officeart/2005/8/layout/hierarchy3"/>
    <dgm:cxn modelId="{EC604B98-A9E6-4F59-8142-CDFFA8B423DF}" type="presOf" srcId="{77EF0F23-5569-40A4-AFE6-EBE5B6AF2D66}" destId="{93B50F36-4106-46F8-914C-AE9745A3EC1E}" srcOrd="0" destOrd="0" presId="urn:microsoft.com/office/officeart/2005/8/layout/hierarchy3"/>
    <dgm:cxn modelId="{0A6738E9-EF26-46DF-BF5C-164489FBAF3D}" type="presOf" srcId="{7249C27B-5E6A-4DCE-9605-3344090F1CC7}" destId="{73F04DA3-3737-43FF-9247-04827C36E95E}" srcOrd="1" destOrd="0" presId="urn:microsoft.com/office/officeart/2005/8/layout/hierarchy3"/>
    <dgm:cxn modelId="{DB434339-A15F-4358-A483-FEBC0382F450}" srcId="{960B08D5-C964-43AA-88CB-AAF0B269D9BB}" destId="{7249C27B-5E6A-4DCE-9605-3344090F1CC7}" srcOrd="0" destOrd="0" parTransId="{32D1206C-9445-4880-BE8D-50F3CDB6F80A}" sibTransId="{AC48D629-39AC-4718-8ADD-6108A8D41E01}"/>
    <dgm:cxn modelId="{7B52237A-D214-4C98-9D5E-B52297494093}" type="presOf" srcId="{5E3F7AC0-8BF1-4502-A7D6-1EE047260B43}" destId="{3E81F5F1-CECF-486C-B122-A0EAB0FF67AA}" srcOrd="0" destOrd="0" presId="urn:microsoft.com/office/officeart/2005/8/layout/hierarchy3"/>
    <dgm:cxn modelId="{A1F0C8C0-18D1-4C81-B7D6-9D3CF5309B04}" srcId="{7249C27B-5E6A-4DCE-9605-3344090F1CC7}" destId="{8671884E-7944-4C50-B898-EF6A9804A01C}" srcOrd="2" destOrd="0" parTransId="{A06BB2FE-F71F-45FE-B483-F6D40E96F586}" sibTransId="{C4F005F5-6359-4BC0-91DE-95BBE89FB56E}"/>
    <dgm:cxn modelId="{AD1B3DA7-FE92-47E7-B9D4-5999AF8ED1A4}" type="presParOf" srcId="{7D09B37A-1DCA-48B5-BB26-9166335EF8F8}" destId="{8D4F0130-4E0D-4B1B-B400-05AC1D404D7F}" srcOrd="0" destOrd="0" presId="urn:microsoft.com/office/officeart/2005/8/layout/hierarchy3"/>
    <dgm:cxn modelId="{E3B84636-1C31-48FE-9107-0A76E150F878}" type="presParOf" srcId="{8D4F0130-4E0D-4B1B-B400-05AC1D404D7F}" destId="{20CEB3BF-E2B5-4B95-A349-B2E16EFC5FE4}" srcOrd="0" destOrd="0" presId="urn:microsoft.com/office/officeart/2005/8/layout/hierarchy3"/>
    <dgm:cxn modelId="{7F83E193-DB8F-4909-87F8-152D762611D5}" type="presParOf" srcId="{20CEB3BF-E2B5-4B95-A349-B2E16EFC5FE4}" destId="{EBD3B3AF-DEB7-4E9C-951B-450C6B4D44A0}" srcOrd="0" destOrd="0" presId="urn:microsoft.com/office/officeart/2005/8/layout/hierarchy3"/>
    <dgm:cxn modelId="{C6F55AE9-FD57-4DC8-871E-E0F72AF7939B}" type="presParOf" srcId="{20CEB3BF-E2B5-4B95-A349-B2E16EFC5FE4}" destId="{73F04DA3-3737-43FF-9247-04827C36E95E}" srcOrd="1" destOrd="0" presId="urn:microsoft.com/office/officeart/2005/8/layout/hierarchy3"/>
    <dgm:cxn modelId="{41319218-27BB-410A-A6B4-A9CA45C7C220}" type="presParOf" srcId="{8D4F0130-4E0D-4B1B-B400-05AC1D404D7F}" destId="{CD862E4C-5706-440F-9183-D8EAB2E2895C}" srcOrd="1" destOrd="0" presId="urn:microsoft.com/office/officeart/2005/8/layout/hierarchy3"/>
    <dgm:cxn modelId="{7DC1A049-1413-47D6-8201-0E75D5B55B49}" type="presParOf" srcId="{CD862E4C-5706-440F-9183-D8EAB2E2895C}" destId="{26CEC4B4-F35B-498C-8A37-A497E639D40D}" srcOrd="0" destOrd="0" presId="urn:microsoft.com/office/officeart/2005/8/layout/hierarchy3"/>
    <dgm:cxn modelId="{73412FF1-585E-44E8-B35E-7F85372E740A}" type="presParOf" srcId="{CD862E4C-5706-440F-9183-D8EAB2E2895C}" destId="{3E81F5F1-CECF-486C-B122-A0EAB0FF67AA}" srcOrd="1" destOrd="0" presId="urn:microsoft.com/office/officeart/2005/8/layout/hierarchy3"/>
    <dgm:cxn modelId="{296A5865-D0F2-476D-86FF-85B69F2EC878}" type="presParOf" srcId="{CD862E4C-5706-440F-9183-D8EAB2E2895C}" destId="{93B50F36-4106-46F8-914C-AE9745A3EC1E}" srcOrd="2" destOrd="0" presId="urn:microsoft.com/office/officeart/2005/8/layout/hierarchy3"/>
    <dgm:cxn modelId="{EE543180-4481-4771-9E49-2BFD940AF952}" type="presParOf" srcId="{CD862E4C-5706-440F-9183-D8EAB2E2895C}" destId="{4F1A03BC-0DAD-4AB0-8E60-DC5ED13BAD25}" srcOrd="3" destOrd="0" presId="urn:microsoft.com/office/officeart/2005/8/layout/hierarchy3"/>
    <dgm:cxn modelId="{0CF1CCD9-0F5E-47F6-A491-F968C87C0C2D}" type="presParOf" srcId="{CD862E4C-5706-440F-9183-D8EAB2E2895C}" destId="{43BBE0B8-1E04-4ED6-B6ED-D7D31044C5E7}" srcOrd="4" destOrd="0" presId="urn:microsoft.com/office/officeart/2005/8/layout/hierarchy3"/>
    <dgm:cxn modelId="{2D3E7B5B-87B9-43D7-9EAD-5AF9D073ECBA}" type="presParOf" srcId="{CD862E4C-5706-440F-9183-D8EAB2E2895C}" destId="{39B678BA-46FC-4963-A60D-E70368E6AED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547052-7DD5-48C6-95A3-D9C7F0D77D6C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70BFA99-BADC-4427-B6CA-33F88AA57562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Спрогнозировано повышение количественных показателей качества образования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4C3CB6-FE66-449F-8A98-5E3BF3FDC8C7}" type="parTrans" cxnId="{E4C2BEAE-8C0B-45B7-925A-CE1E2041F2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645A1D-5733-4F1F-AB96-D58288B82C76}" type="sibTrans" cxnId="{E4C2BEAE-8C0B-45B7-925A-CE1E2041F26A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57CE22-F90C-4CBB-A188-88283BE2B51B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Апробация кураторской методики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D21DA8-7450-406F-B41A-EC4D7CD13B0B}" type="parTrans" cxnId="{7FCD601A-0B09-4F3B-9C54-03E3FC904E7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F076E2-F8D9-40A4-B79E-6F96FB831F4C}" type="sibTrans" cxnId="{7FCD601A-0B09-4F3B-9C54-03E3FC904E72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AD47DC-8686-4BF5-BECB-A3BDEB5D2EDD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 текущий и итоговый анализ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91A591-608A-4BF8-A244-827DA045C20E}" type="parTrans" cxnId="{31BE70CB-9D15-4013-81EE-2B61CC4500B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751682-1B75-49C8-B42D-9BF91A6FAA88}" type="sibTrans" cxnId="{31BE70CB-9D15-4013-81EE-2B61CC4500B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3C128F-DB04-453E-B92C-72AC8010B033}" type="pres">
      <dgm:prSet presAssocID="{90547052-7DD5-48C6-95A3-D9C7F0D77D6C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B25015DD-8994-4EE3-91E7-66159D1897CD}" type="pres">
      <dgm:prSet presAssocID="{A70BFA99-BADC-4427-B6CA-33F88AA57562}" presName="Accent1" presStyleCnt="0"/>
      <dgm:spPr/>
    </dgm:pt>
    <dgm:pt modelId="{12B09B38-34A0-4CD3-9D84-321C6BCB3B06}" type="pres">
      <dgm:prSet presAssocID="{A70BFA99-BADC-4427-B6CA-33F88AA57562}" presName="Accent" presStyleLbl="node1" presStyleIdx="0" presStyleCnt="3"/>
      <dgm:spPr/>
    </dgm:pt>
    <dgm:pt modelId="{2836E458-1665-4A0C-9646-1DCF5129EC41}" type="pres">
      <dgm:prSet presAssocID="{A70BFA99-BADC-4427-B6CA-33F88AA57562}" presName="Parent1" presStyleLbl="revTx" presStyleIdx="0" presStyleCnt="3" custScaleX="118622" custScaleY="13957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0B9335-AF72-4F08-A275-0B7DC5976251}" type="pres">
      <dgm:prSet presAssocID="{B657CE22-F90C-4CBB-A188-88283BE2B51B}" presName="Accent2" presStyleCnt="0"/>
      <dgm:spPr/>
    </dgm:pt>
    <dgm:pt modelId="{1C9F8124-6ACC-4F8D-8EC8-C29F9C83E82D}" type="pres">
      <dgm:prSet presAssocID="{B657CE22-F90C-4CBB-A188-88283BE2B51B}" presName="Accent" presStyleLbl="node1" presStyleIdx="1" presStyleCnt="3"/>
      <dgm:spPr/>
    </dgm:pt>
    <dgm:pt modelId="{4669ED54-7395-474F-B9B6-6F9FA6C37191}" type="pres">
      <dgm:prSet presAssocID="{B657CE22-F90C-4CBB-A188-88283BE2B51B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97679F-72A9-45C9-A661-549E63024F84}" type="pres">
      <dgm:prSet presAssocID="{82AD47DC-8686-4BF5-BECB-A3BDEB5D2EDD}" presName="Accent3" presStyleCnt="0"/>
      <dgm:spPr/>
    </dgm:pt>
    <dgm:pt modelId="{2D6724B6-452F-404B-A220-C980C71DE73B}" type="pres">
      <dgm:prSet presAssocID="{82AD47DC-8686-4BF5-BECB-A3BDEB5D2EDD}" presName="Accent" presStyleLbl="node1" presStyleIdx="2" presStyleCnt="3"/>
      <dgm:spPr/>
    </dgm:pt>
    <dgm:pt modelId="{25245835-C148-4D86-9876-13D794E2707D}" type="pres">
      <dgm:prSet presAssocID="{82AD47DC-8686-4BF5-BECB-A3BDEB5D2EDD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82F44F-183A-4C46-8BE6-866C3611F2BF}" type="presOf" srcId="{A70BFA99-BADC-4427-B6CA-33F88AA57562}" destId="{2836E458-1665-4A0C-9646-1DCF5129EC41}" srcOrd="0" destOrd="0" presId="urn:microsoft.com/office/officeart/2009/layout/CircleArrowProcess"/>
    <dgm:cxn modelId="{31BE70CB-9D15-4013-81EE-2B61CC4500B3}" srcId="{90547052-7DD5-48C6-95A3-D9C7F0D77D6C}" destId="{82AD47DC-8686-4BF5-BECB-A3BDEB5D2EDD}" srcOrd="2" destOrd="0" parTransId="{2491A591-608A-4BF8-A244-827DA045C20E}" sibTransId="{CF751682-1B75-49C8-B42D-9BF91A6FAA88}"/>
    <dgm:cxn modelId="{7FCD601A-0B09-4F3B-9C54-03E3FC904E72}" srcId="{90547052-7DD5-48C6-95A3-D9C7F0D77D6C}" destId="{B657CE22-F90C-4CBB-A188-88283BE2B51B}" srcOrd="1" destOrd="0" parTransId="{A8D21DA8-7450-406F-B41A-EC4D7CD13B0B}" sibTransId="{75F076E2-F8D9-40A4-B79E-6F96FB831F4C}"/>
    <dgm:cxn modelId="{18123500-5FD9-42C4-820F-66CF5E786CBB}" type="presOf" srcId="{B657CE22-F90C-4CBB-A188-88283BE2B51B}" destId="{4669ED54-7395-474F-B9B6-6F9FA6C37191}" srcOrd="0" destOrd="0" presId="urn:microsoft.com/office/officeart/2009/layout/CircleArrowProcess"/>
    <dgm:cxn modelId="{E4C2BEAE-8C0B-45B7-925A-CE1E2041F26A}" srcId="{90547052-7DD5-48C6-95A3-D9C7F0D77D6C}" destId="{A70BFA99-BADC-4427-B6CA-33F88AA57562}" srcOrd="0" destOrd="0" parTransId="{A24C3CB6-FE66-449F-8A98-5E3BF3FDC8C7}" sibTransId="{02645A1D-5733-4F1F-AB96-D58288B82C76}"/>
    <dgm:cxn modelId="{E88FB8B9-F3DC-4000-87E3-A7004F86B8E9}" type="presOf" srcId="{82AD47DC-8686-4BF5-BECB-A3BDEB5D2EDD}" destId="{25245835-C148-4D86-9876-13D794E2707D}" srcOrd="0" destOrd="0" presId="urn:microsoft.com/office/officeart/2009/layout/CircleArrowProcess"/>
    <dgm:cxn modelId="{5EADF372-FD63-4F51-B29B-6F7CE9CFA398}" type="presOf" srcId="{90547052-7DD5-48C6-95A3-D9C7F0D77D6C}" destId="{573C128F-DB04-453E-B92C-72AC8010B033}" srcOrd="0" destOrd="0" presId="urn:microsoft.com/office/officeart/2009/layout/CircleArrowProcess"/>
    <dgm:cxn modelId="{E3598C47-F67D-4953-A7C3-16B223C9FFD0}" type="presParOf" srcId="{573C128F-DB04-453E-B92C-72AC8010B033}" destId="{B25015DD-8994-4EE3-91E7-66159D1897CD}" srcOrd="0" destOrd="0" presId="urn:microsoft.com/office/officeart/2009/layout/CircleArrowProcess"/>
    <dgm:cxn modelId="{38231D5B-D683-442B-BF8B-4BC0CF2581ED}" type="presParOf" srcId="{B25015DD-8994-4EE3-91E7-66159D1897CD}" destId="{12B09B38-34A0-4CD3-9D84-321C6BCB3B06}" srcOrd="0" destOrd="0" presId="urn:microsoft.com/office/officeart/2009/layout/CircleArrowProcess"/>
    <dgm:cxn modelId="{29BCE86F-873E-462C-B025-C86CD97C8658}" type="presParOf" srcId="{573C128F-DB04-453E-B92C-72AC8010B033}" destId="{2836E458-1665-4A0C-9646-1DCF5129EC41}" srcOrd="1" destOrd="0" presId="urn:microsoft.com/office/officeart/2009/layout/CircleArrowProcess"/>
    <dgm:cxn modelId="{E32EED3F-0E60-48A5-B58E-50E3A3025DCF}" type="presParOf" srcId="{573C128F-DB04-453E-B92C-72AC8010B033}" destId="{EA0B9335-AF72-4F08-A275-0B7DC5976251}" srcOrd="2" destOrd="0" presId="urn:microsoft.com/office/officeart/2009/layout/CircleArrowProcess"/>
    <dgm:cxn modelId="{F0B70FAB-CEF9-4C31-BC17-2B7ED6D29619}" type="presParOf" srcId="{EA0B9335-AF72-4F08-A275-0B7DC5976251}" destId="{1C9F8124-6ACC-4F8D-8EC8-C29F9C83E82D}" srcOrd="0" destOrd="0" presId="urn:microsoft.com/office/officeart/2009/layout/CircleArrowProcess"/>
    <dgm:cxn modelId="{CA8613D3-1F44-4AB0-BF87-933F926AF704}" type="presParOf" srcId="{573C128F-DB04-453E-B92C-72AC8010B033}" destId="{4669ED54-7395-474F-B9B6-6F9FA6C37191}" srcOrd="3" destOrd="0" presId="urn:microsoft.com/office/officeart/2009/layout/CircleArrowProcess"/>
    <dgm:cxn modelId="{5B55F46E-71B5-466B-BE4F-095FF23025FE}" type="presParOf" srcId="{573C128F-DB04-453E-B92C-72AC8010B033}" destId="{1297679F-72A9-45C9-A661-549E63024F84}" srcOrd="4" destOrd="0" presId="urn:microsoft.com/office/officeart/2009/layout/CircleArrowProcess"/>
    <dgm:cxn modelId="{B4A13BEA-EEB6-4CE3-9540-E4D40C96D73C}" type="presParOf" srcId="{1297679F-72A9-45C9-A661-549E63024F84}" destId="{2D6724B6-452F-404B-A220-C980C71DE73B}" srcOrd="0" destOrd="0" presId="urn:microsoft.com/office/officeart/2009/layout/CircleArrowProcess"/>
    <dgm:cxn modelId="{2782F5EA-AB13-400F-B169-3C7847F103A4}" type="presParOf" srcId="{573C128F-DB04-453E-B92C-72AC8010B033}" destId="{25245835-C148-4D86-9876-13D794E2707D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568E08D-86AC-4229-B737-839F60517DA8}" type="doc">
      <dgm:prSet loTypeId="urn:microsoft.com/office/officeart/2008/layout/SquareAccent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12060CF-FF7F-4373-B630-A1D45B70F4E6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ЦЕЛЬ: обеспечение положительной динамики количественных показателей качества образования по направлениям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4E86AA-B646-4E2A-94C5-E40B530C4770}" type="parTrans" cxnId="{3BA36699-CDE8-49B7-96F3-ACE5C5B457B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C6E476-F467-40A9-8D6A-C245366135E8}" type="sibTrans" cxnId="{3BA36699-CDE8-49B7-96F3-ACE5C5B457B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CE7818-8753-4933-81B4-C2F10996DCF7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дошкольное общее образование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99A019-FBA7-4D36-B49F-0B904A715BBE}" type="parTrans" cxnId="{60FD992E-0FE2-437D-98CD-9D967D1271C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636613-23E8-472D-BA45-B7C28BB914FE}" type="sibTrans" cxnId="{60FD992E-0FE2-437D-98CD-9D967D1271C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CF1D5D-2244-4B4B-803D-C8DE80DF945C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начальное общее образование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365BC5-BF1C-4909-8B6F-F01454B3EF9F}" type="parTrans" cxnId="{A8E6BDEB-714E-4F3F-B5BC-30941640391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008C44-D5EF-4A12-9BA8-90F733347F44}" type="sibTrans" cxnId="{A8E6BDEB-714E-4F3F-B5BC-30941640391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CE053C-F6E8-47AB-A79F-0DF40CC4F3E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основное общее образование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6BD561-B0B2-4A1F-B9F6-07B3B2C2EE58}" type="parTrans" cxnId="{FF8A9BA7-4573-4AAA-AAC2-DC92DAD34D2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331249-CCEB-448F-8F74-96E9DABF83F8}" type="sibTrans" cxnId="{FF8A9BA7-4573-4AAA-AAC2-DC92DAD34D2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99CA5F-97DC-4DE0-9369-B4D144051D6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педагогические кадры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25F4AA-7F57-4A28-8C2B-D71C0B8999B4}" type="parTrans" cxnId="{780CF195-049A-407F-9C06-78DC094E07A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93760B-7AA9-4AE5-A1C3-3597DF69316F}" type="sibTrans" cxnId="{780CF195-049A-407F-9C06-78DC094E07A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4634C8-F682-4CD2-8FDE-49439CE8EB3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среднее общее образование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64306A-626C-451F-A6E4-430C46A2D83C}" type="parTrans" cxnId="{8317EB3F-06C1-43DE-9F00-6DDD10C81BE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980E35-9B77-48DA-9AF7-08191240D14B}" type="sibTrans" cxnId="{8317EB3F-06C1-43DE-9F00-6DDD10C81BE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2C5E85-6EBE-4D73-9CAA-BA6AC7C614BA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дополнительное образование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C73FAA-CDCC-413A-B3F8-382713EAE144}" type="parTrans" cxnId="{F676F136-2384-42D3-A0A8-33D07F12E93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95FD5C-C439-48AA-AB96-D0D31DD79CB5}" type="sibTrans" cxnId="{F676F136-2384-42D3-A0A8-33D07F12E93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FADA55-B61E-4534-AB18-2E1448E2490D}" type="pres">
      <dgm:prSet presAssocID="{E568E08D-86AC-4229-B737-839F60517DA8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2E9484A-8C11-43A7-8FD0-C58A46661892}" type="pres">
      <dgm:prSet presAssocID="{412060CF-FF7F-4373-B630-A1D45B70F4E6}" presName="root" presStyleCnt="0">
        <dgm:presLayoutVars>
          <dgm:chMax/>
          <dgm:chPref/>
        </dgm:presLayoutVars>
      </dgm:prSet>
      <dgm:spPr/>
    </dgm:pt>
    <dgm:pt modelId="{8341B8D4-E87E-487A-94D9-13D8E4AD103F}" type="pres">
      <dgm:prSet presAssocID="{412060CF-FF7F-4373-B630-A1D45B70F4E6}" presName="rootComposite" presStyleCnt="0">
        <dgm:presLayoutVars/>
      </dgm:prSet>
      <dgm:spPr/>
    </dgm:pt>
    <dgm:pt modelId="{4075B1AE-7955-4125-ACD1-5435B8D79500}" type="pres">
      <dgm:prSet presAssocID="{412060CF-FF7F-4373-B630-A1D45B70F4E6}" presName="ParentAccent" presStyleLbl="alignNode1" presStyleIdx="0" presStyleCnt="1" custFlipVert="1" custScaleY="34029" custLinFactNeighborX="-3135" custLinFactNeighborY="-13324"/>
      <dgm:spPr/>
    </dgm:pt>
    <dgm:pt modelId="{7C0BAB4D-DFB3-4B89-BDEC-D1A30E164DB4}" type="pres">
      <dgm:prSet presAssocID="{412060CF-FF7F-4373-B630-A1D45B70F4E6}" presName="ParentSmallAccent" presStyleLbl="fgAcc1" presStyleIdx="0" presStyleCnt="1" custFlipVert="1" custScaleX="17660" custScaleY="19061"/>
      <dgm:spPr/>
    </dgm:pt>
    <dgm:pt modelId="{6714ED29-F3DA-4438-A817-B0E05629AEBB}" type="pres">
      <dgm:prSet presAssocID="{412060CF-FF7F-4373-B630-A1D45B70F4E6}" presName="Parent" presStyleLbl="revTx" presStyleIdx="0" presStyleCnt="7" custScaleX="113459" custLinFactNeighborX="3687" custLinFactNeighborY="6317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599C56-561A-4A15-87C4-0224789882B3}" type="pres">
      <dgm:prSet presAssocID="{412060CF-FF7F-4373-B630-A1D45B70F4E6}" presName="childShape" presStyleCnt="0">
        <dgm:presLayoutVars>
          <dgm:chMax val="0"/>
          <dgm:chPref val="0"/>
        </dgm:presLayoutVars>
      </dgm:prSet>
      <dgm:spPr/>
    </dgm:pt>
    <dgm:pt modelId="{0C447F97-9BE1-40EF-A5DC-A48212443079}" type="pres">
      <dgm:prSet presAssocID="{92CE7818-8753-4933-81B4-C2F10996DCF7}" presName="childComposite" presStyleCnt="0">
        <dgm:presLayoutVars>
          <dgm:chMax val="0"/>
          <dgm:chPref val="0"/>
        </dgm:presLayoutVars>
      </dgm:prSet>
      <dgm:spPr/>
    </dgm:pt>
    <dgm:pt modelId="{959CF883-ADA1-4BF3-B11E-63D8B1FB4B18}" type="pres">
      <dgm:prSet presAssocID="{92CE7818-8753-4933-81B4-C2F10996DCF7}" presName="ChildAccent" presStyleLbl="solidFgAcc1" presStyleIdx="0" presStyleCnt="6"/>
      <dgm:spPr/>
    </dgm:pt>
    <dgm:pt modelId="{E9894DCC-C09F-46D9-9F1A-AA410BA2684E}" type="pres">
      <dgm:prSet presAssocID="{92CE7818-8753-4933-81B4-C2F10996DCF7}" presName="Child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94B6DE-87AA-4F53-9AA7-04D6B0043334}" type="pres">
      <dgm:prSet presAssocID="{A0CF1D5D-2244-4B4B-803D-C8DE80DF945C}" presName="childComposite" presStyleCnt="0">
        <dgm:presLayoutVars>
          <dgm:chMax val="0"/>
          <dgm:chPref val="0"/>
        </dgm:presLayoutVars>
      </dgm:prSet>
      <dgm:spPr/>
    </dgm:pt>
    <dgm:pt modelId="{EB9D650C-900E-4E6D-A038-F44E65DC2A8C}" type="pres">
      <dgm:prSet presAssocID="{A0CF1D5D-2244-4B4B-803D-C8DE80DF945C}" presName="ChildAccent" presStyleLbl="solidFgAcc1" presStyleIdx="1" presStyleCnt="6"/>
      <dgm:spPr/>
    </dgm:pt>
    <dgm:pt modelId="{C782E985-38B3-47B1-80DC-FBC169EF668D}" type="pres">
      <dgm:prSet presAssocID="{A0CF1D5D-2244-4B4B-803D-C8DE80DF945C}" presName="Child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860CCB-7F83-47E9-ACC1-01C4165DDED1}" type="pres">
      <dgm:prSet presAssocID="{4CCE053C-F6E8-47AB-A79F-0DF40CC4F3E2}" presName="childComposite" presStyleCnt="0">
        <dgm:presLayoutVars>
          <dgm:chMax val="0"/>
          <dgm:chPref val="0"/>
        </dgm:presLayoutVars>
      </dgm:prSet>
      <dgm:spPr/>
    </dgm:pt>
    <dgm:pt modelId="{D81DF091-0B59-4BAA-A098-F3525D9B1BB2}" type="pres">
      <dgm:prSet presAssocID="{4CCE053C-F6E8-47AB-A79F-0DF40CC4F3E2}" presName="ChildAccent" presStyleLbl="solidFgAcc1" presStyleIdx="2" presStyleCnt="6"/>
      <dgm:spPr/>
    </dgm:pt>
    <dgm:pt modelId="{5A296377-2F75-4B17-A134-6DC3BCD46D0C}" type="pres">
      <dgm:prSet presAssocID="{4CCE053C-F6E8-47AB-A79F-0DF40CC4F3E2}" presName="Child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B93943-3623-4A21-B512-0400CA85D8FD}" type="pres">
      <dgm:prSet presAssocID="{F04634C8-F682-4CD2-8FDE-49439CE8EB3E}" presName="childComposite" presStyleCnt="0">
        <dgm:presLayoutVars>
          <dgm:chMax val="0"/>
          <dgm:chPref val="0"/>
        </dgm:presLayoutVars>
      </dgm:prSet>
      <dgm:spPr/>
    </dgm:pt>
    <dgm:pt modelId="{B6DBEB78-40EF-4B8B-BBFB-E84581E9EC74}" type="pres">
      <dgm:prSet presAssocID="{F04634C8-F682-4CD2-8FDE-49439CE8EB3E}" presName="ChildAccent" presStyleLbl="solidFgAcc1" presStyleIdx="3" presStyleCnt="6"/>
      <dgm:spPr/>
    </dgm:pt>
    <dgm:pt modelId="{2288C991-A841-4DED-BB60-03792F90451F}" type="pres">
      <dgm:prSet presAssocID="{F04634C8-F682-4CD2-8FDE-49439CE8EB3E}" presName="Child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21DED-4DFA-40B8-B8B0-D3FF38981EA7}" type="pres">
      <dgm:prSet presAssocID="{F22C5E85-6EBE-4D73-9CAA-BA6AC7C614BA}" presName="childComposite" presStyleCnt="0">
        <dgm:presLayoutVars>
          <dgm:chMax val="0"/>
          <dgm:chPref val="0"/>
        </dgm:presLayoutVars>
      </dgm:prSet>
      <dgm:spPr/>
    </dgm:pt>
    <dgm:pt modelId="{F26DDD18-A2A0-4C19-BAC2-276D77699CB5}" type="pres">
      <dgm:prSet presAssocID="{F22C5E85-6EBE-4D73-9CAA-BA6AC7C614BA}" presName="ChildAccent" presStyleLbl="solidFgAcc1" presStyleIdx="4" presStyleCnt="6"/>
      <dgm:spPr/>
    </dgm:pt>
    <dgm:pt modelId="{37F434F3-24F4-4A4A-968C-03B21C284CE7}" type="pres">
      <dgm:prSet presAssocID="{F22C5E85-6EBE-4D73-9CAA-BA6AC7C614BA}" presName="Child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D0CA2-3673-4F2A-9526-228FEBA70C87}" type="pres">
      <dgm:prSet presAssocID="{D399CA5F-97DC-4DE0-9369-B4D144051D6E}" presName="childComposite" presStyleCnt="0">
        <dgm:presLayoutVars>
          <dgm:chMax val="0"/>
          <dgm:chPref val="0"/>
        </dgm:presLayoutVars>
      </dgm:prSet>
      <dgm:spPr/>
    </dgm:pt>
    <dgm:pt modelId="{925248A1-C8CC-4942-BFF3-29BB9180D6F1}" type="pres">
      <dgm:prSet presAssocID="{D399CA5F-97DC-4DE0-9369-B4D144051D6E}" presName="ChildAccent" presStyleLbl="solidFgAcc1" presStyleIdx="5" presStyleCnt="6"/>
      <dgm:spPr/>
    </dgm:pt>
    <dgm:pt modelId="{8154CA4E-EC18-4561-BA38-799AD27A7B72}" type="pres">
      <dgm:prSet presAssocID="{D399CA5F-97DC-4DE0-9369-B4D144051D6E}" presName="Child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A36699-CDE8-49B7-96F3-ACE5C5B457BB}" srcId="{E568E08D-86AC-4229-B737-839F60517DA8}" destId="{412060CF-FF7F-4373-B630-A1D45B70F4E6}" srcOrd="0" destOrd="0" parTransId="{074E86AA-B646-4E2A-94C5-E40B530C4770}" sibTransId="{40C6E476-F467-40A9-8D6A-C245366135E8}"/>
    <dgm:cxn modelId="{F2F6DFCC-35B6-4C9A-8487-9709F6002119}" type="presOf" srcId="{F22C5E85-6EBE-4D73-9CAA-BA6AC7C614BA}" destId="{37F434F3-24F4-4A4A-968C-03B21C284CE7}" srcOrd="0" destOrd="0" presId="urn:microsoft.com/office/officeart/2008/layout/SquareAccentList"/>
    <dgm:cxn modelId="{8317EB3F-06C1-43DE-9F00-6DDD10C81BE4}" srcId="{412060CF-FF7F-4373-B630-A1D45B70F4E6}" destId="{F04634C8-F682-4CD2-8FDE-49439CE8EB3E}" srcOrd="3" destOrd="0" parTransId="{A264306A-626C-451F-A6E4-430C46A2D83C}" sibTransId="{F0980E35-9B77-48DA-9AF7-08191240D14B}"/>
    <dgm:cxn modelId="{9EA95B42-74D1-425A-B435-E354E25FA5E5}" type="presOf" srcId="{D399CA5F-97DC-4DE0-9369-B4D144051D6E}" destId="{8154CA4E-EC18-4561-BA38-799AD27A7B72}" srcOrd="0" destOrd="0" presId="urn:microsoft.com/office/officeart/2008/layout/SquareAccentList"/>
    <dgm:cxn modelId="{FF8A9BA7-4573-4AAA-AAC2-DC92DAD34D29}" srcId="{412060CF-FF7F-4373-B630-A1D45B70F4E6}" destId="{4CCE053C-F6E8-47AB-A79F-0DF40CC4F3E2}" srcOrd="2" destOrd="0" parTransId="{686BD561-B0B2-4A1F-B9F6-07B3B2C2EE58}" sibTransId="{AC331249-CCEB-448F-8F74-96E9DABF83F8}"/>
    <dgm:cxn modelId="{C75A919D-36B8-42FC-B50C-1B3B1C90F2C7}" type="presOf" srcId="{F04634C8-F682-4CD2-8FDE-49439CE8EB3E}" destId="{2288C991-A841-4DED-BB60-03792F90451F}" srcOrd="0" destOrd="0" presId="urn:microsoft.com/office/officeart/2008/layout/SquareAccentList"/>
    <dgm:cxn modelId="{60FD992E-0FE2-437D-98CD-9D967D1271C7}" srcId="{412060CF-FF7F-4373-B630-A1D45B70F4E6}" destId="{92CE7818-8753-4933-81B4-C2F10996DCF7}" srcOrd="0" destOrd="0" parTransId="{7F99A019-FBA7-4D36-B49F-0B904A715BBE}" sibTransId="{77636613-23E8-472D-BA45-B7C28BB914FE}"/>
    <dgm:cxn modelId="{C0D46407-7C85-4664-B5A5-2FFAB47D8C98}" type="presOf" srcId="{4CCE053C-F6E8-47AB-A79F-0DF40CC4F3E2}" destId="{5A296377-2F75-4B17-A134-6DC3BCD46D0C}" srcOrd="0" destOrd="0" presId="urn:microsoft.com/office/officeart/2008/layout/SquareAccentList"/>
    <dgm:cxn modelId="{780CF195-049A-407F-9C06-78DC094E07AC}" srcId="{412060CF-FF7F-4373-B630-A1D45B70F4E6}" destId="{D399CA5F-97DC-4DE0-9369-B4D144051D6E}" srcOrd="5" destOrd="0" parTransId="{1D25F4AA-7F57-4A28-8C2B-D71C0B8999B4}" sibTransId="{4593760B-7AA9-4AE5-A1C3-3597DF69316F}"/>
    <dgm:cxn modelId="{F676F136-2384-42D3-A0A8-33D07F12E938}" srcId="{412060CF-FF7F-4373-B630-A1D45B70F4E6}" destId="{F22C5E85-6EBE-4D73-9CAA-BA6AC7C614BA}" srcOrd="4" destOrd="0" parTransId="{0DC73FAA-CDCC-413A-B3F8-382713EAE144}" sibTransId="{DA95FD5C-C439-48AA-AB96-D0D31DD79CB5}"/>
    <dgm:cxn modelId="{72987B2F-90B8-457A-92A2-D83CEDFB0A52}" type="presOf" srcId="{92CE7818-8753-4933-81B4-C2F10996DCF7}" destId="{E9894DCC-C09F-46D9-9F1A-AA410BA2684E}" srcOrd="0" destOrd="0" presId="urn:microsoft.com/office/officeart/2008/layout/SquareAccentList"/>
    <dgm:cxn modelId="{A8E6BDEB-714E-4F3F-B5BC-309416403918}" srcId="{412060CF-FF7F-4373-B630-A1D45B70F4E6}" destId="{A0CF1D5D-2244-4B4B-803D-C8DE80DF945C}" srcOrd="1" destOrd="0" parTransId="{9F365BC5-BF1C-4909-8B6F-F01454B3EF9F}" sibTransId="{75008C44-D5EF-4A12-9BA8-90F733347F44}"/>
    <dgm:cxn modelId="{0F889E0C-738F-4E5E-9080-9AE9665FA94F}" type="presOf" srcId="{412060CF-FF7F-4373-B630-A1D45B70F4E6}" destId="{6714ED29-F3DA-4438-A817-B0E05629AEBB}" srcOrd="0" destOrd="0" presId="urn:microsoft.com/office/officeart/2008/layout/SquareAccentList"/>
    <dgm:cxn modelId="{4AB5E785-2236-4AF7-918C-1FA0543F7787}" type="presOf" srcId="{A0CF1D5D-2244-4B4B-803D-C8DE80DF945C}" destId="{C782E985-38B3-47B1-80DC-FBC169EF668D}" srcOrd="0" destOrd="0" presId="urn:microsoft.com/office/officeart/2008/layout/SquareAccentList"/>
    <dgm:cxn modelId="{C50C386D-11E1-4C71-BE4B-CD251B79B690}" type="presOf" srcId="{E568E08D-86AC-4229-B737-839F60517DA8}" destId="{A9FADA55-B61E-4534-AB18-2E1448E2490D}" srcOrd="0" destOrd="0" presId="urn:microsoft.com/office/officeart/2008/layout/SquareAccentList"/>
    <dgm:cxn modelId="{9859697E-F9D0-41EF-95C8-EF67F04AD8C1}" type="presParOf" srcId="{A9FADA55-B61E-4534-AB18-2E1448E2490D}" destId="{A2E9484A-8C11-43A7-8FD0-C58A46661892}" srcOrd="0" destOrd="0" presId="urn:microsoft.com/office/officeart/2008/layout/SquareAccentList"/>
    <dgm:cxn modelId="{9A43191D-5593-4BE2-8FC3-301DB2330C6E}" type="presParOf" srcId="{A2E9484A-8C11-43A7-8FD0-C58A46661892}" destId="{8341B8D4-E87E-487A-94D9-13D8E4AD103F}" srcOrd="0" destOrd="0" presId="urn:microsoft.com/office/officeart/2008/layout/SquareAccentList"/>
    <dgm:cxn modelId="{0D0AFD8E-3CFE-42CD-AB84-6F4CC5B56963}" type="presParOf" srcId="{8341B8D4-E87E-487A-94D9-13D8E4AD103F}" destId="{4075B1AE-7955-4125-ACD1-5435B8D79500}" srcOrd="0" destOrd="0" presId="urn:microsoft.com/office/officeart/2008/layout/SquareAccentList"/>
    <dgm:cxn modelId="{957D7963-CA67-4801-8CD6-CF0472D41A92}" type="presParOf" srcId="{8341B8D4-E87E-487A-94D9-13D8E4AD103F}" destId="{7C0BAB4D-DFB3-4B89-BDEC-D1A30E164DB4}" srcOrd="1" destOrd="0" presId="urn:microsoft.com/office/officeart/2008/layout/SquareAccentList"/>
    <dgm:cxn modelId="{5A84DAA8-9225-427C-93B2-5A369FBA6309}" type="presParOf" srcId="{8341B8D4-E87E-487A-94D9-13D8E4AD103F}" destId="{6714ED29-F3DA-4438-A817-B0E05629AEBB}" srcOrd="2" destOrd="0" presId="urn:microsoft.com/office/officeart/2008/layout/SquareAccentList"/>
    <dgm:cxn modelId="{012994FD-DCC1-4413-BA78-92A2AD35F3BA}" type="presParOf" srcId="{A2E9484A-8C11-43A7-8FD0-C58A46661892}" destId="{33599C56-561A-4A15-87C4-0224789882B3}" srcOrd="1" destOrd="0" presId="urn:microsoft.com/office/officeart/2008/layout/SquareAccentList"/>
    <dgm:cxn modelId="{96AE2749-ACF0-4107-931E-1B2B6B489C01}" type="presParOf" srcId="{33599C56-561A-4A15-87C4-0224789882B3}" destId="{0C447F97-9BE1-40EF-A5DC-A48212443079}" srcOrd="0" destOrd="0" presId="urn:microsoft.com/office/officeart/2008/layout/SquareAccentList"/>
    <dgm:cxn modelId="{4D274E38-7271-4145-A979-353CB40BCAD1}" type="presParOf" srcId="{0C447F97-9BE1-40EF-A5DC-A48212443079}" destId="{959CF883-ADA1-4BF3-B11E-63D8B1FB4B18}" srcOrd="0" destOrd="0" presId="urn:microsoft.com/office/officeart/2008/layout/SquareAccentList"/>
    <dgm:cxn modelId="{FA3EA9E2-AA22-413D-85F5-B9FF7F4C3F59}" type="presParOf" srcId="{0C447F97-9BE1-40EF-A5DC-A48212443079}" destId="{E9894DCC-C09F-46D9-9F1A-AA410BA2684E}" srcOrd="1" destOrd="0" presId="urn:microsoft.com/office/officeart/2008/layout/SquareAccentList"/>
    <dgm:cxn modelId="{8032982C-0910-4E28-8A35-E7A7DC754404}" type="presParOf" srcId="{33599C56-561A-4A15-87C4-0224789882B3}" destId="{9694B6DE-87AA-4F53-9AA7-04D6B0043334}" srcOrd="1" destOrd="0" presId="urn:microsoft.com/office/officeart/2008/layout/SquareAccentList"/>
    <dgm:cxn modelId="{819A0968-1010-48BF-BC8A-85B05413BD92}" type="presParOf" srcId="{9694B6DE-87AA-4F53-9AA7-04D6B0043334}" destId="{EB9D650C-900E-4E6D-A038-F44E65DC2A8C}" srcOrd="0" destOrd="0" presId="urn:microsoft.com/office/officeart/2008/layout/SquareAccentList"/>
    <dgm:cxn modelId="{7ED6A9F2-8B32-47C4-877C-21A30DEA1F04}" type="presParOf" srcId="{9694B6DE-87AA-4F53-9AA7-04D6B0043334}" destId="{C782E985-38B3-47B1-80DC-FBC169EF668D}" srcOrd="1" destOrd="0" presId="urn:microsoft.com/office/officeart/2008/layout/SquareAccentList"/>
    <dgm:cxn modelId="{CE0A39F4-6DFD-4F1D-AD2C-92D8426E85FF}" type="presParOf" srcId="{33599C56-561A-4A15-87C4-0224789882B3}" destId="{35860CCB-7F83-47E9-ACC1-01C4165DDED1}" srcOrd="2" destOrd="0" presId="urn:microsoft.com/office/officeart/2008/layout/SquareAccentList"/>
    <dgm:cxn modelId="{495A9E1A-1E60-47D1-9A87-CA888D7D1FAB}" type="presParOf" srcId="{35860CCB-7F83-47E9-ACC1-01C4165DDED1}" destId="{D81DF091-0B59-4BAA-A098-F3525D9B1BB2}" srcOrd="0" destOrd="0" presId="urn:microsoft.com/office/officeart/2008/layout/SquareAccentList"/>
    <dgm:cxn modelId="{9368F965-377E-44A0-97F3-8DDC7A4CD672}" type="presParOf" srcId="{35860CCB-7F83-47E9-ACC1-01C4165DDED1}" destId="{5A296377-2F75-4B17-A134-6DC3BCD46D0C}" srcOrd="1" destOrd="0" presId="urn:microsoft.com/office/officeart/2008/layout/SquareAccentList"/>
    <dgm:cxn modelId="{28183727-05F7-4AD7-A798-6B26547DF39A}" type="presParOf" srcId="{33599C56-561A-4A15-87C4-0224789882B3}" destId="{DAB93943-3623-4A21-B512-0400CA85D8FD}" srcOrd="3" destOrd="0" presId="urn:microsoft.com/office/officeart/2008/layout/SquareAccentList"/>
    <dgm:cxn modelId="{198CCB92-478F-411B-B192-2D597F299D4D}" type="presParOf" srcId="{DAB93943-3623-4A21-B512-0400CA85D8FD}" destId="{B6DBEB78-40EF-4B8B-BBFB-E84581E9EC74}" srcOrd="0" destOrd="0" presId="urn:microsoft.com/office/officeart/2008/layout/SquareAccentList"/>
    <dgm:cxn modelId="{5A4DD0D2-CD34-4304-94D7-A596917FF5DF}" type="presParOf" srcId="{DAB93943-3623-4A21-B512-0400CA85D8FD}" destId="{2288C991-A841-4DED-BB60-03792F90451F}" srcOrd="1" destOrd="0" presId="urn:microsoft.com/office/officeart/2008/layout/SquareAccentList"/>
    <dgm:cxn modelId="{918D73F9-4760-4EF3-AF52-D6BEA6E37B47}" type="presParOf" srcId="{33599C56-561A-4A15-87C4-0224789882B3}" destId="{FD721DED-4DFA-40B8-B8B0-D3FF38981EA7}" srcOrd="4" destOrd="0" presId="urn:microsoft.com/office/officeart/2008/layout/SquareAccentList"/>
    <dgm:cxn modelId="{100209EF-194F-480B-8354-E388355717E7}" type="presParOf" srcId="{FD721DED-4DFA-40B8-B8B0-D3FF38981EA7}" destId="{F26DDD18-A2A0-4C19-BAC2-276D77699CB5}" srcOrd="0" destOrd="0" presId="urn:microsoft.com/office/officeart/2008/layout/SquareAccentList"/>
    <dgm:cxn modelId="{D582A92B-D53F-480B-92F8-24C91CB09D96}" type="presParOf" srcId="{FD721DED-4DFA-40B8-B8B0-D3FF38981EA7}" destId="{37F434F3-24F4-4A4A-968C-03B21C284CE7}" srcOrd="1" destOrd="0" presId="urn:microsoft.com/office/officeart/2008/layout/SquareAccentList"/>
    <dgm:cxn modelId="{D0AC2FDE-3BEE-41E1-987F-48A9E83401AB}" type="presParOf" srcId="{33599C56-561A-4A15-87C4-0224789882B3}" destId="{737D0CA2-3673-4F2A-9526-228FEBA70C87}" srcOrd="5" destOrd="0" presId="urn:microsoft.com/office/officeart/2008/layout/SquareAccentList"/>
    <dgm:cxn modelId="{6398B4E2-D7EB-4216-8312-EE6B78E27098}" type="presParOf" srcId="{737D0CA2-3673-4F2A-9526-228FEBA70C87}" destId="{925248A1-C8CC-4942-BFF3-29BB9180D6F1}" srcOrd="0" destOrd="0" presId="urn:microsoft.com/office/officeart/2008/layout/SquareAccentList"/>
    <dgm:cxn modelId="{61E67C50-B255-42BB-B949-F0649F97BF67}" type="presParOf" srcId="{737D0CA2-3673-4F2A-9526-228FEBA70C87}" destId="{8154CA4E-EC18-4561-BA38-799AD27A7B72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0F795E4-2F9F-4306-AEA2-DD4485ADD8E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BD6A22-2F36-42F0-9EC6-557E3F9FF5E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Общая концепция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72ECBB2-6A6F-4797-810C-B525B280109B}" type="parTrans" cxnId="{F51C34FC-B01F-4D0F-A405-CFF595A9547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92B91B1-DC75-4663-AC8D-59CB7CEB1B11}" type="sibTrans" cxnId="{F51C34FC-B01F-4D0F-A405-CFF595A9547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E5E56E9-6AA6-4AF3-AD63-89D539C9595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Концепция 1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0D8D231-8E4A-4B46-8CE0-F534E55EEE08}" type="parTrans" cxnId="{85BB0DDB-A196-437E-A813-B06AA34CF95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6EE585D-DA7C-4A53-8623-8992A81AE128}" type="sibTrans" cxnId="{85BB0DDB-A196-437E-A813-B06AA34CF95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D0B5525-8164-4655-A8B0-AF63984137F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Концепция 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BEC38EF-FCFB-470F-A959-8C4A891F4403}" type="parTrans" cxnId="{2DE7EA49-CFA9-44DA-8375-A2C1BEC46C9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3E060A8-7262-4CEF-ACEC-684F073D5212}" type="sibTrans" cxnId="{2DE7EA49-CFA9-44DA-8375-A2C1BEC46C9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92CE126-C69C-4776-8504-09D163DD8A6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Концепция №…..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D499ED3-1F30-4495-B4F7-624D1E2A1EBF}" type="parTrans" cxnId="{9DD729CA-E593-4510-9F74-75A7D17F609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5227549-71B4-43F3-8113-B91F5468D75E}" type="sibTrans" cxnId="{9DD729CA-E593-4510-9F74-75A7D17F609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A90D954-D2A3-47DF-941B-7D0E45FA69A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Концепция 3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45F4395-C53F-42AB-AEF6-8042FD6AECBD}" type="parTrans" cxnId="{60AD92CF-F2A6-4579-8985-7568E25AF0C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EF6A1BD-B442-44C5-B823-138CDD91D1A3}" type="sibTrans" cxnId="{60AD92CF-F2A6-4579-8985-7568E25AF0C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589B25F-0ED6-4B0E-882B-514AD00605AC}" type="pres">
      <dgm:prSet presAssocID="{10F795E4-2F9F-4306-AEA2-DD4485ADD8E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0DCF696-4CF9-4267-8321-9FB8E7CD5FF0}" type="pres">
      <dgm:prSet presAssocID="{9CBD6A22-2F36-42F0-9EC6-557E3F9FF5EB}" presName="root" presStyleCnt="0"/>
      <dgm:spPr/>
    </dgm:pt>
    <dgm:pt modelId="{EC2B673E-49B6-415B-A40A-4E9A03E186E4}" type="pres">
      <dgm:prSet presAssocID="{9CBD6A22-2F36-42F0-9EC6-557E3F9FF5EB}" presName="rootComposite" presStyleCnt="0"/>
      <dgm:spPr/>
    </dgm:pt>
    <dgm:pt modelId="{20269440-BE63-4804-B7D2-857A9DD77486}" type="pres">
      <dgm:prSet presAssocID="{9CBD6A22-2F36-42F0-9EC6-557E3F9FF5EB}" presName="rootText" presStyleLbl="node1" presStyleIdx="0" presStyleCnt="1" custScaleX="189855" custLinFactNeighborX="-16407"/>
      <dgm:spPr/>
      <dgm:t>
        <a:bodyPr/>
        <a:lstStyle/>
        <a:p>
          <a:endParaRPr lang="ru-RU"/>
        </a:p>
      </dgm:t>
    </dgm:pt>
    <dgm:pt modelId="{F353AD1B-037C-406C-81A6-56AAD159B7D9}" type="pres">
      <dgm:prSet presAssocID="{9CBD6A22-2F36-42F0-9EC6-557E3F9FF5EB}" presName="rootConnector" presStyleLbl="node1" presStyleIdx="0" presStyleCnt="1"/>
      <dgm:spPr/>
      <dgm:t>
        <a:bodyPr/>
        <a:lstStyle/>
        <a:p>
          <a:endParaRPr lang="ru-RU"/>
        </a:p>
      </dgm:t>
    </dgm:pt>
    <dgm:pt modelId="{FE4DA4A4-5738-4436-9E21-6C178AAEE282}" type="pres">
      <dgm:prSet presAssocID="{9CBD6A22-2F36-42F0-9EC6-557E3F9FF5EB}" presName="childShape" presStyleCnt="0"/>
      <dgm:spPr/>
    </dgm:pt>
    <dgm:pt modelId="{05626EF0-BB77-4593-BE5C-1A33F42CEFEA}" type="pres">
      <dgm:prSet presAssocID="{60D8D231-8E4A-4B46-8CE0-F534E55EEE08}" presName="Name13" presStyleLbl="parChTrans1D2" presStyleIdx="0" presStyleCnt="4"/>
      <dgm:spPr/>
      <dgm:t>
        <a:bodyPr/>
        <a:lstStyle/>
        <a:p>
          <a:endParaRPr lang="ru-RU"/>
        </a:p>
      </dgm:t>
    </dgm:pt>
    <dgm:pt modelId="{9B9EDF11-6225-4C10-AE0A-CC00B2B46AB3}" type="pres">
      <dgm:prSet presAssocID="{CE5E56E9-6AA6-4AF3-AD63-89D539C95954}" presName="childText" presStyleLbl="bgAcc1" presStyleIdx="0" presStyleCnt="4" custScaleX="150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8BA536-C2AC-4881-9BE1-A4173FF10053}" type="pres">
      <dgm:prSet presAssocID="{9BEC38EF-FCFB-470F-A959-8C4A891F4403}" presName="Name13" presStyleLbl="parChTrans1D2" presStyleIdx="1" presStyleCnt="4"/>
      <dgm:spPr/>
      <dgm:t>
        <a:bodyPr/>
        <a:lstStyle/>
        <a:p>
          <a:endParaRPr lang="ru-RU"/>
        </a:p>
      </dgm:t>
    </dgm:pt>
    <dgm:pt modelId="{1D9959AB-A836-41FA-B227-4121A3BB6BC7}" type="pres">
      <dgm:prSet presAssocID="{2D0B5525-8164-4655-A8B0-AF63984137F9}" presName="childText" presStyleLbl="bgAcc1" presStyleIdx="1" presStyleCnt="4" custScaleX="150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414EE-1EC2-40EA-985B-2FCE56852982}" type="pres">
      <dgm:prSet presAssocID="{D45F4395-C53F-42AB-AEF6-8042FD6AECBD}" presName="Name13" presStyleLbl="parChTrans1D2" presStyleIdx="2" presStyleCnt="4"/>
      <dgm:spPr/>
      <dgm:t>
        <a:bodyPr/>
        <a:lstStyle/>
        <a:p>
          <a:endParaRPr lang="ru-RU"/>
        </a:p>
      </dgm:t>
    </dgm:pt>
    <dgm:pt modelId="{B451927E-980E-43F1-BA37-741C54D94D49}" type="pres">
      <dgm:prSet presAssocID="{5A90D954-D2A3-47DF-941B-7D0E45FA69A9}" presName="childText" presStyleLbl="bgAcc1" presStyleIdx="2" presStyleCnt="4" custScaleX="150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CDD1EC-A487-4AE7-8A22-D656FF48E804}" type="pres">
      <dgm:prSet presAssocID="{AD499ED3-1F30-4495-B4F7-624D1E2A1EBF}" presName="Name13" presStyleLbl="parChTrans1D2" presStyleIdx="3" presStyleCnt="4"/>
      <dgm:spPr/>
      <dgm:t>
        <a:bodyPr/>
        <a:lstStyle/>
        <a:p>
          <a:endParaRPr lang="ru-RU"/>
        </a:p>
      </dgm:t>
    </dgm:pt>
    <dgm:pt modelId="{E2D265B4-5187-4C43-A43F-3519BE00DB63}" type="pres">
      <dgm:prSet presAssocID="{A92CE126-C69C-4776-8504-09D163DD8A6D}" presName="childText" presStyleLbl="bgAcc1" presStyleIdx="3" presStyleCnt="4" custScaleX="150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1D78FF-B01E-43D6-881B-CE18E3B9679F}" type="presOf" srcId="{9CBD6A22-2F36-42F0-9EC6-557E3F9FF5EB}" destId="{F353AD1B-037C-406C-81A6-56AAD159B7D9}" srcOrd="1" destOrd="0" presId="urn:microsoft.com/office/officeart/2005/8/layout/hierarchy3"/>
    <dgm:cxn modelId="{BAB8F9B0-B064-4EE8-9577-B1331A572C96}" type="presOf" srcId="{9BEC38EF-FCFB-470F-A959-8C4A891F4403}" destId="{5C8BA536-C2AC-4881-9BE1-A4173FF10053}" srcOrd="0" destOrd="0" presId="urn:microsoft.com/office/officeart/2005/8/layout/hierarchy3"/>
    <dgm:cxn modelId="{A44C1745-1C83-4644-98AB-60106C5E96C5}" type="presOf" srcId="{A92CE126-C69C-4776-8504-09D163DD8A6D}" destId="{E2D265B4-5187-4C43-A43F-3519BE00DB63}" srcOrd="0" destOrd="0" presId="urn:microsoft.com/office/officeart/2005/8/layout/hierarchy3"/>
    <dgm:cxn modelId="{85BB0DDB-A196-437E-A813-B06AA34CF95A}" srcId="{9CBD6A22-2F36-42F0-9EC6-557E3F9FF5EB}" destId="{CE5E56E9-6AA6-4AF3-AD63-89D539C95954}" srcOrd="0" destOrd="0" parTransId="{60D8D231-8E4A-4B46-8CE0-F534E55EEE08}" sibTransId="{B6EE585D-DA7C-4A53-8623-8992A81AE128}"/>
    <dgm:cxn modelId="{D776489B-C65D-44FC-80E0-94DF79E214C5}" type="presOf" srcId="{60D8D231-8E4A-4B46-8CE0-F534E55EEE08}" destId="{05626EF0-BB77-4593-BE5C-1A33F42CEFEA}" srcOrd="0" destOrd="0" presId="urn:microsoft.com/office/officeart/2005/8/layout/hierarchy3"/>
    <dgm:cxn modelId="{60AD92CF-F2A6-4579-8985-7568E25AF0C2}" srcId="{9CBD6A22-2F36-42F0-9EC6-557E3F9FF5EB}" destId="{5A90D954-D2A3-47DF-941B-7D0E45FA69A9}" srcOrd="2" destOrd="0" parTransId="{D45F4395-C53F-42AB-AEF6-8042FD6AECBD}" sibTransId="{EEF6A1BD-B442-44C5-B823-138CDD91D1A3}"/>
    <dgm:cxn modelId="{5958D9D3-F9A3-44FC-84EA-ECC91EEFB67D}" type="presOf" srcId="{CE5E56E9-6AA6-4AF3-AD63-89D539C95954}" destId="{9B9EDF11-6225-4C10-AE0A-CC00B2B46AB3}" srcOrd="0" destOrd="0" presId="urn:microsoft.com/office/officeart/2005/8/layout/hierarchy3"/>
    <dgm:cxn modelId="{49D9E392-E7F1-4B88-B865-6D1EB0B54628}" type="presOf" srcId="{9CBD6A22-2F36-42F0-9EC6-557E3F9FF5EB}" destId="{20269440-BE63-4804-B7D2-857A9DD77486}" srcOrd="0" destOrd="0" presId="urn:microsoft.com/office/officeart/2005/8/layout/hierarchy3"/>
    <dgm:cxn modelId="{D8038212-D9DA-4A01-9EC0-D83B1670EFB9}" type="presOf" srcId="{2D0B5525-8164-4655-A8B0-AF63984137F9}" destId="{1D9959AB-A836-41FA-B227-4121A3BB6BC7}" srcOrd="0" destOrd="0" presId="urn:microsoft.com/office/officeart/2005/8/layout/hierarchy3"/>
    <dgm:cxn modelId="{F51C34FC-B01F-4D0F-A405-CFF595A95472}" srcId="{10F795E4-2F9F-4306-AEA2-DD4485ADD8E3}" destId="{9CBD6A22-2F36-42F0-9EC6-557E3F9FF5EB}" srcOrd="0" destOrd="0" parTransId="{672ECBB2-6A6F-4797-810C-B525B280109B}" sibTransId="{E92B91B1-DC75-4663-AC8D-59CB7CEB1B11}"/>
    <dgm:cxn modelId="{9DD729CA-E593-4510-9F74-75A7D17F6091}" srcId="{9CBD6A22-2F36-42F0-9EC6-557E3F9FF5EB}" destId="{A92CE126-C69C-4776-8504-09D163DD8A6D}" srcOrd="3" destOrd="0" parTransId="{AD499ED3-1F30-4495-B4F7-624D1E2A1EBF}" sibTransId="{95227549-71B4-43F3-8113-B91F5468D75E}"/>
    <dgm:cxn modelId="{29368DF8-0D42-488F-914A-FDE30AA84F75}" type="presOf" srcId="{D45F4395-C53F-42AB-AEF6-8042FD6AECBD}" destId="{06A414EE-1EC2-40EA-985B-2FCE56852982}" srcOrd="0" destOrd="0" presId="urn:microsoft.com/office/officeart/2005/8/layout/hierarchy3"/>
    <dgm:cxn modelId="{CBCE76CA-D693-40E0-90E3-7FD58C0F6A71}" type="presOf" srcId="{AD499ED3-1F30-4495-B4F7-624D1E2A1EBF}" destId="{73CDD1EC-A487-4AE7-8A22-D656FF48E804}" srcOrd="0" destOrd="0" presId="urn:microsoft.com/office/officeart/2005/8/layout/hierarchy3"/>
    <dgm:cxn modelId="{86461F48-62E2-43C1-AC09-7536FB1A7315}" type="presOf" srcId="{5A90D954-D2A3-47DF-941B-7D0E45FA69A9}" destId="{B451927E-980E-43F1-BA37-741C54D94D49}" srcOrd="0" destOrd="0" presId="urn:microsoft.com/office/officeart/2005/8/layout/hierarchy3"/>
    <dgm:cxn modelId="{3F1C4609-5986-4BAA-BA68-D092F78A8613}" type="presOf" srcId="{10F795E4-2F9F-4306-AEA2-DD4485ADD8E3}" destId="{F589B25F-0ED6-4B0E-882B-514AD00605AC}" srcOrd="0" destOrd="0" presId="urn:microsoft.com/office/officeart/2005/8/layout/hierarchy3"/>
    <dgm:cxn modelId="{2DE7EA49-CFA9-44DA-8375-A2C1BEC46C9A}" srcId="{9CBD6A22-2F36-42F0-9EC6-557E3F9FF5EB}" destId="{2D0B5525-8164-4655-A8B0-AF63984137F9}" srcOrd="1" destOrd="0" parTransId="{9BEC38EF-FCFB-470F-A959-8C4A891F4403}" sibTransId="{03E060A8-7262-4CEF-ACEC-684F073D5212}"/>
    <dgm:cxn modelId="{A4237A8A-E949-4F35-8CDA-F13672DE8961}" type="presParOf" srcId="{F589B25F-0ED6-4B0E-882B-514AD00605AC}" destId="{80DCF696-4CF9-4267-8321-9FB8E7CD5FF0}" srcOrd="0" destOrd="0" presId="urn:microsoft.com/office/officeart/2005/8/layout/hierarchy3"/>
    <dgm:cxn modelId="{F1C85E7F-F1C2-4231-B99D-FEBB3DF0FBFB}" type="presParOf" srcId="{80DCF696-4CF9-4267-8321-9FB8E7CD5FF0}" destId="{EC2B673E-49B6-415B-A40A-4E9A03E186E4}" srcOrd="0" destOrd="0" presId="urn:microsoft.com/office/officeart/2005/8/layout/hierarchy3"/>
    <dgm:cxn modelId="{3D0BCF59-1C79-47EF-8E75-DA942104C3A3}" type="presParOf" srcId="{EC2B673E-49B6-415B-A40A-4E9A03E186E4}" destId="{20269440-BE63-4804-B7D2-857A9DD77486}" srcOrd="0" destOrd="0" presId="urn:microsoft.com/office/officeart/2005/8/layout/hierarchy3"/>
    <dgm:cxn modelId="{6330A421-4B72-42B8-9431-9B05EDAC0D60}" type="presParOf" srcId="{EC2B673E-49B6-415B-A40A-4E9A03E186E4}" destId="{F353AD1B-037C-406C-81A6-56AAD159B7D9}" srcOrd="1" destOrd="0" presId="urn:microsoft.com/office/officeart/2005/8/layout/hierarchy3"/>
    <dgm:cxn modelId="{FFA61959-ACB3-4E9F-9B08-D87151775C43}" type="presParOf" srcId="{80DCF696-4CF9-4267-8321-9FB8E7CD5FF0}" destId="{FE4DA4A4-5738-4436-9E21-6C178AAEE282}" srcOrd="1" destOrd="0" presId="urn:microsoft.com/office/officeart/2005/8/layout/hierarchy3"/>
    <dgm:cxn modelId="{53C76138-AAF0-4D65-9A2A-24892B7CD646}" type="presParOf" srcId="{FE4DA4A4-5738-4436-9E21-6C178AAEE282}" destId="{05626EF0-BB77-4593-BE5C-1A33F42CEFEA}" srcOrd="0" destOrd="0" presId="urn:microsoft.com/office/officeart/2005/8/layout/hierarchy3"/>
    <dgm:cxn modelId="{4AE12569-E4BC-4A27-AF9A-C457AF43F18B}" type="presParOf" srcId="{FE4DA4A4-5738-4436-9E21-6C178AAEE282}" destId="{9B9EDF11-6225-4C10-AE0A-CC00B2B46AB3}" srcOrd="1" destOrd="0" presId="urn:microsoft.com/office/officeart/2005/8/layout/hierarchy3"/>
    <dgm:cxn modelId="{B8728F90-1FFD-4F64-87A1-A3ED9CCFD2AB}" type="presParOf" srcId="{FE4DA4A4-5738-4436-9E21-6C178AAEE282}" destId="{5C8BA536-C2AC-4881-9BE1-A4173FF10053}" srcOrd="2" destOrd="0" presId="urn:microsoft.com/office/officeart/2005/8/layout/hierarchy3"/>
    <dgm:cxn modelId="{E60DEA30-E047-4F95-B107-2714DDD41160}" type="presParOf" srcId="{FE4DA4A4-5738-4436-9E21-6C178AAEE282}" destId="{1D9959AB-A836-41FA-B227-4121A3BB6BC7}" srcOrd="3" destOrd="0" presId="urn:microsoft.com/office/officeart/2005/8/layout/hierarchy3"/>
    <dgm:cxn modelId="{36A9965E-3428-4614-B1BE-B58DD4B0F9FE}" type="presParOf" srcId="{FE4DA4A4-5738-4436-9E21-6C178AAEE282}" destId="{06A414EE-1EC2-40EA-985B-2FCE56852982}" srcOrd="4" destOrd="0" presId="urn:microsoft.com/office/officeart/2005/8/layout/hierarchy3"/>
    <dgm:cxn modelId="{B494D282-0A7B-485F-9FD1-4C3807A4D03C}" type="presParOf" srcId="{FE4DA4A4-5738-4436-9E21-6C178AAEE282}" destId="{B451927E-980E-43F1-BA37-741C54D94D49}" srcOrd="5" destOrd="0" presId="urn:microsoft.com/office/officeart/2005/8/layout/hierarchy3"/>
    <dgm:cxn modelId="{D3AB629B-1F83-45F4-A1BA-13FCD49A891F}" type="presParOf" srcId="{FE4DA4A4-5738-4436-9E21-6C178AAEE282}" destId="{73CDD1EC-A487-4AE7-8A22-D656FF48E804}" srcOrd="6" destOrd="0" presId="urn:microsoft.com/office/officeart/2005/8/layout/hierarchy3"/>
    <dgm:cxn modelId="{1F594F68-83EA-46E0-B99C-00247EF9E3A3}" type="presParOf" srcId="{FE4DA4A4-5738-4436-9E21-6C178AAEE282}" destId="{E2D265B4-5187-4C43-A43F-3519BE00DB63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C9E3874-7726-4A42-B050-28BAEA5DEAE8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47A8A78C-4E25-4DE9-A1F1-29A1EF16243F}">
      <dgm:prSet phldrT="[Текст]"/>
      <dgm:spPr>
        <a:solidFill>
          <a:schemeClr val="accent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квалификации управленческих команд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CA1B29-81AF-4608-9105-3669BDAD94DE}" type="parTrans" cxnId="{D751C74E-C1D5-4CC2-84ED-B732B3564AF6}">
      <dgm:prSet/>
      <dgm:spPr/>
      <dgm:t>
        <a:bodyPr/>
        <a:lstStyle/>
        <a:p>
          <a:endParaRPr lang="ru-RU"/>
        </a:p>
      </dgm:t>
    </dgm:pt>
    <dgm:pt modelId="{85204DF5-B278-493D-9E88-C209E2BEB764}" type="sibTrans" cxnId="{D751C74E-C1D5-4CC2-84ED-B732B3564AF6}">
      <dgm:prSet/>
      <dgm:spPr/>
      <dgm:t>
        <a:bodyPr/>
        <a:lstStyle/>
        <a:p>
          <a:endParaRPr lang="ru-RU"/>
        </a:p>
      </dgm:t>
    </dgm:pt>
    <dgm:pt modelId="{76D4A620-C1DC-4DA7-903D-28E0AB44E690}">
      <dgm:prSet phldrT="[Текст]" custT="1"/>
      <dgm:spPr>
        <a:solidFill>
          <a:schemeClr val="bg2">
            <a:lumMod val="90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Методические конференции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F0D941-9F5E-499E-A91A-BAAE646178C9}" type="parTrans" cxnId="{BAA4ACEC-E6E3-45BE-AEC2-8980E74866A9}">
      <dgm:prSet/>
      <dgm:spPr/>
      <dgm:t>
        <a:bodyPr/>
        <a:lstStyle/>
        <a:p>
          <a:endParaRPr lang="ru-RU"/>
        </a:p>
      </dgm:t>
    </dgm:pt>
    <dgm:pt modelId="{D7E818B3-7B4E-4538-95C9-66473FAFC5D6}" type="sibTrans" cxnId="{BAA4ACEC-E6E3-45BE-AEC2-8980E74866A9}">
      <dgm:prSet/>
      <dgm:spPr/>
      <dgm:t>
        <a:bodyPr/>
        <a:lstStyle/>
        <a:p>
          <a:endParaRPr lang="ru-RU"/>
        </a:p>
      </dgm:t>
    </dgm:pt>
    <dgm:pt modelId="{7821A893-C18D-418E-B7BC-DC8C54101806}">
      <dgm:prSet phldrT="[Текст]" custT="1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Конкурсное движение педагогов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F91094-B331-4C42-A98F-FE1F8CF4E09E}" type="parTrans" cxnId="{F961B303-C952-4698-B482-12D7366B6EB9}">
      <dgm:prSet/>
      <dgm:spPr/>
      <dgm:t>
        <a:bodyPr/>
        <a:lstStyle/>
        <a:p>
          <a:endParaRPr lang="ru-RU"/>
        </a:p>
      </dgm:t>
    </dgm:pt>
    <dgm:pt modelId="{5CF802A4-F66F-4849-B9A5-D14B3AAE531A}" type="sibTrans" cxnId="{F961B303-C952-4698-B482-12D7366B6EB9}">
      <dgm:prSet/>
      <dgm:spPr/>
      <dgm:t>
        <a:bodyPr/>
        <a:lstStyle/>
        <a:p>
          <a:endParaRPr lang="ru-RU"/>
        </a:p>
      </dgm:t>
    </dgm:pt>
    <dgm:pt modelId="{E488B885-928C-44CB-BDB2-38B98AF40843}">
      <dgm:prSet phldrT="[Текст]"/>
      <dgm:spPr>
        <a:solidFill>
          <a:schemeClr val="accent1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Сетевое взаимодействие , инновационная деятельность на уровне округа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04EE88-1893-4D78-B431-BD76D72CA59A}" type="parTrans" cxnId="{B92E0DFB-2106-48A0-8A1D-02EBB5EDABF2}">
      <dgm:prSet/>
      <dgm:spPr/>
      <dgm:t>
        <a:bodyPr/>
        <a:lstStyle/>
        <a:p>
          <a:endParaRPr lang="ru-RU"/>
        </a:p>
      </dgm:t>
    </dgm:pt>
    <dgm:pt modelId="{47F214FB-5DAF-407F-9830-FFA1BE3CA5BD}" type="sibTrans" cxnId="{B92E0DFB-2106-48A0-8A1D-02EBB5EDABF2}">
      <dgm:prSet/>
      <dgm:spPr/>
      <dgm:t>
        <a:bodyPr/>
        <a:lstStyle/>
        <a:p>
          <a:endParaRPr lang="ru-RU"/>
        </a:p>
      </dgm:t>
    </dgm:pt>
    <dgm:pt modelId="{E5A5ECF3-6BA0-479E-9165-28E15A03DB8D}" type="pres">
      <dgm:prSet presAssocID="{7C9E3874-7726-4A42-B050-28BAEA5DEAE8}" presName="Name0" presStyleCnt="0">
        <dgm:presLayoutVars>
          <dgm:dir/>
          <dgm:animLvl val="lvl"/>
          <dgm:resizeHandles val="exact"/>
        </dgm:presLayoutVars>
      </dgm:prSet>
      <dgm:spPr/>
    </dgm:pt>
    <dgm:pt modelId="{2ADA70BC-B367-412F-A4EA-9BD82F0BB8EA}" type="pres">
      <dgm:prSet presAssocID="{47A8A78C-4E25-4DE9-A1F1-29A1EF16243F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0E8A2-A00F-4974-BF3E-1A18F20AB5EB}" type="pres">
      <dgm:prSet presAssocID="{85204DF5-B278-493D-9E88-C209E2BEB764}" presName="parTxOnlySpace" presStyleCnt="0"/>
      <dgm:spPr/>
    </dgm:pt>
    <dgm:pt modelId="{AFB3930B-B0C2-484E-BA8B-FD61046D96A2}" type="pres">
      <dgm:prSet presAssocID="{76D4A620-C1DC-4DA7-903D-28E0AB44E690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BC4223-B247-41AC-A45A-DCAE055E0F63}" type="pres">
      <dgm:prSet presAssocID="{D7E818B3-7B4E-4538-95C9-66473FAFC5D6}" presName="parTxOnlySpace" presStyleCnt="0"/>
      <dgm:spPr/>
    </dgm:pt>
    <dgm:pt modelId="{D28E99C3-D029-47D1-AFF0-D71EF4544757}" type="pres">
      <dgm:prSet presAssocID="{7821A893-C18D-418E-B7BC-DC8C54101806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FC0C66-6103-423C-9F02-4C703A88DEEB}" type="pres">
      <dgm:prSet presAssocID="{5CF802A4-F66F-4849-B9A5-D14B3AAE531A}" presName="parTxOnlySpace" presStyleCnt="0"/>
      <dgm:spPr/>
    </dgm:pt>
    <dgm:pt modelId="{C6390D09-7674-4EE6-B5A8-0491BE326E27}" type="pres">
      <dgm:prSet presAssocID="{E488B885-928C-44CB-BDB2-38B98AF40843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C2F2E9-1A99-458D-8CFB-4B1B9D2DD6E7}" type="presOf" srcId="{7C9E3874-7726-4A42-B050-28BAEA5DEAE8}" destId="{E5A5ECF3-6BA0-479E-9165-28E15A03DB8D}" srcOrd="0" destOrd="0" presId="urn:microsoft.com/office/officeart/2005/8/layout/chevron1"/>
    <dgm:cxn modelId="{52D87135-0B96-4173-A299-CFF81E552435}" type="presOf" srcId="{7821A893-C18D-418E-B7BC-DC8C54101806}" destId="{D28E99C3-D029-47D1-AFF0-D71EF4544757}" srcOrd="0" destOrd="0" presId="urn:microsoft.com/office/officeart/2005/8/layout/chevron1"/>
    <dgm:cxn modelId="{B082BC93-828E-4309-97AE-F2654CEE2EA5}" type="presOf" srcId="{47A8A78C-4E25-4DE9-A1F1-29A1EF16243F}" destId="{2ADA70BC-B367-412F-A4EA-9BD82F0BB8EA}" srcOrd="0" destOrd="0" presId="urn:microsoft.com/office/officeart/2005/8/layout/chevron1"/>
    <dgm:cxn modelId="{BAA4ACEC-E6E3-45BE-AEC2-8980E74866A9}" srcId="{7C9E3874-7726-4A42-B050-28BAEA5DEAE8}" destId="{76D4A620-C1DC-4DA7-903D-28E0AB44E690}" srcOrd="1" destOrd="0" parTransId="{38F0D941-9F5E-499E-A91A-BAAE646178C9}" sibTransId="{D7E818B3-7B4E-4538-95C9-66473FAFC5D6}"/>
    <dgm:cxn modelId="{2FCA8073-12BD-404A-BE7C-584A130E5AC7}" type="presOf" srcId="{76D4A620-C1DC-4DA7-903D-28E0AB44E690}" destId="{AFB3930B-B0C2-484E-BA8B-FD61046D96A2}" srcOrd="0" destOrd="0" presId="urn:microsoft.com/office/officeart/2005/8/layout/chevron1"/>
    <dgm:cxn modelId="{D751C74E-C1D5-4CC2-84ED-B732B3564AF6}" srcId="{7C9E3874-7726-4A42-B050-28BAEA5DEAE8}" destId="{47A8A78C-4E25-4DE9-A1F1-29A1EF16243F}" srcOrd="0" destOrd="0" parTransId="{7FCA1B29-81AF-4608-9105-3669BDAD94DE}" sibTransId="{85204DF5-B278-493D-9E88-C209E2BEB764}"/>
    <dgm:cxn modelId="{F961B303-C952-4698-B482-12D7366B6EB9}" srcId="{7C9E3874-7726-4A42-B050-28BAEA5DEAE8}" destId="{7821A893-C18D-418E-B7BC-DC8C54101806}" srcOrd="2" destOrd="0" parTransId="{1BF91094-B331-4C42-A98F-FE1F8CF4E09E}" sibTransId="{5CF802A4-F66F-4849-B9A5-D14B3AAE531A}"/>
    <dgm:cxn modelId="{B92E0DFB-2106-48A0-8A1D-02EBB5EDABF2}" srcId="{7C9E3874-7726-4A42-B050-28BAEA5DEAE8}" destId="{E488B885-928C-44CB-BDB2-38B98AF40843}" srcOrd="3" destOrd="0" parTransId="{B304EE88-1893-4D78-B431-BD76D72CA59A}" sibTransId="{47F214FB-5DAF-407F-9830-FFA1BE3CA5BD}"/>
    <dgm:cxn modelId="{D8BFE2D2-3D81-4306-8FE0-3D9BE547C568}" type="presOf" srcId="{E488B885-928C-44CB-BDB2-38B98AF40843}" destId="{C6390D09-7674-4EE6-B5A8-0491BE326E27}" srcOrd="0" destOrd="0" presId="urn:microsoft.com/office/officeart/2005/8/layout/chevron1"/>
    <dgm:cxn modelId="{CD93DCCD-40C7-458E-8F34-E77251B61013}" type="presParOf" srcId="{E5A5ECF3-6BA0-479E-9165-28E15A03DB8D}" destId="{2ADA70BC-B367-412F-A4EA-9BD82F0BB8EA}" srcOrd="0" destOrd="0" presId="urn:microsoft.com/office/officeart/2005/8/layout/chevron1"/>
    <dgm:cxn modelId="{72A1FD2A-62B8-4F9B-8475-A44D28152B1E}" type="presParOf" srcId="{E5A5ECF3-6BA0-479E-9165-28E15A03DB8D}" destId="{2B20E8A2-A00F-4974-BF3E-1A18F20AB5EB}" srcOrd="1" destOrd="0" presId="urn:microsoft.com/office/officeart/2005/8/layout/chevron1"/>
    <dgm:cxn modelId="{945580EB-E748-4757-AC30-147E4CB10DB3}" type="presParOf" srcId="{E5A5ECF3-6BA0-479E-9165-28E15A03DB8D}" destId="{AFB3930B-B0C2-484E-BA8B-FD61046D96A2}" srcOrd="2" destOrd="0" presId="urn:microsoft.com/office/officeart/2005/8/layout/chevron1"/>
    <dgm:cxn modelId="{98449C76-4509-48B4-8918-46389F404FA5}" type="presParOf" srcId="{E5A5ECF3-6BA0-479E-9165-28E15A03DB8D}" destId="{A2BC4223-B247-41AC-A45A-DCAE055E0F63}" srcOrd="3" destOrd="0" presId="urn:microsoft.com/office/officeart/2005/8/layout/chevron1"/>
    <dgm:cxn modelId="{955AF9C6-0C0B-488B-8035-EE25EC39437C}" type="presParOf" srcId="{E5A5ECF3-6BA0-479E-9165-28E15A03DB8D}" destId="{D28E99C3-D029-47D1-AFF0-D71EF4544757}" srcOrd="4" destOrd="0" presId="urn:microsoft.com/office/officeart/2005/8/layout/chevron1"/>
    <dgm:cxn modelId="{E3A6457B-B786-44EB-96B5-2DAF6A3631D0}" type="presParOf" srcId="{E5A5ECF3-6BA0-479E-9165-28E15A03DB8D}" destId="{42FC0C66-6103-423C-9F02-4C703A88DEEB}" srcOrd="5" destOrd="0" presId="urn:microsoft.com/office/officeart/2005/8/layout/chevron1"/>
    <dgm:cxn modelId="{E288D9FA-08B7-4BBC-A4DF-430F2036FC46}" type="presParOf" srcId="{E5A5ECF3-6BA0-479E-9165-28E15A03DB8D}" destId="{C6390D09-7674-4EE6-B5A8-0491BE326E27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956678-7020-44AD-B5FA-0AC99B5BAAC0}">
      <dsp:nvSpPr>
        <dsp:cNvPr id="0" name=""/>
        <dsp:cNvSpPr/>
      </dsp:nvSpPr>
      <dsp:spPr>
        <a:xfrm rot="5400000">
          <a:off x="4836798" y="95320"/>
          <a:ext cx="2136319" cy="1951131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Вариативные </a:t>
          </a: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процедуры МСОКО 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240486" y="343347"/>
        <a:ext cx="1328943" cy="1455077"/>
      </dsp:txXfrm>
    </dsp:sp>
    <dsp:sp modelId="{69BC6372-4BF1-4832-B23A-F05D3D79916F}">
      <dsp:nvSpPr>
        <dsp:cNvPr id="0" name=""/>
        <dsp:cNvSpPr/>
      </dsp:nvSpPr>
      <dsp:spPr>
        <a:xfrm>
          <a:off x="7124519" y="362009"/>
          <a:ext cx="2798069" cy="1256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 40 до 57% девятиклассников демонстрируют низкий уровень составляющих функциональной  грамотности </a:t>
          </a:r>
          <a:endParaRPr lang="ru-RU" sz="16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24519" y="362009"/>
        <a:ext cx="2798069" cy="1256473"/>
      </dsp:txXfrm>
    </dsp:sp>
    <dsp:sp modelId="{7F78BD65-F3A5-498F-A893-EB512EA82476}">
      <dsp:nvSpPr>
        <dsp:cNvPr id="0" name=""/>
        <dsp:cNvSpPr/>
      </dsp:nvSpPr>
      <dsp:spPr>
        <a:xfrm rot="5400000">
          <a:off x="2890259" y="97698"/>
          <a:ext cx="2094122" cy="1946376"/>
        </a:xfrm>
        <a:prstGeom prst="hexagon">
          <a:avLst>
            <a:gd name="adj" fmla="val 25000"/>
            <a:gd name="vf" fmla="val 115470"/>
          </a:avLst>
        </a:prstGeom>
        <a:solidFill>
          <a:schemeClr val="bg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Международные и национальные  сравнительные исследования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3277084" y="360533"/>
        <a:ext cx="1320472" cy="1420706"/>
      </dsp:txXfrm>
    </dsp:sp>
    <dsp:sp modelId="{97382B56-66D7-442D-B16C-712F14DFBCE6}">
      <dsp:nvSpPr>
        <dsp:cNvPr id="0" name=""/>
        <dsp:cNvSpPr/>
      </dsp:nvSpPr>
      <dsp:spPr>
        <a:xfrm rot="5400000">
          <a:off x="3638431" y="1980667"/>
          <a:ext cx="2094122" cy="182188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ВПР</a:t>
          </a:r>
          <a:endParaRPr lang="ru-RU" sz="3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058460" y="2170883"/>
        <a:ext cx="1254064" cy="1441454"/>
      </dsp:txXfrm>
    </dsp:sp>
    <dsp:sp modelId="{427EAC1D-D56A-4B99-A3BE-08656B029164}">
      <dsp:nvSpPr>
        <dsp:cNvPr id="0" name=""/>
        <dsp:cNvSpPr/>
      </dsp:nvSpPr>
      <dsp:spPr>
        <a:xfrm>
          <a:off x="9781" y="2239002"/>
          <a:ext cx="3772685" cy="1256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4-6 классе показатели </a:t>
          </a:r>
          <a:r>
            <a:rPr lang="ru-RU" sz="1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ниже </a:t>
          </a:r>
          <a:r>
            <a:rPr lang="ru-RU" sz="1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краевых в 4 классе, в 6 классе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отрицательная динамика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каждый второй ученик не подтверждает свои собственные умения </a:t>
          </a:r>
          <a:endParaRPr lang="ru-RU" sz="16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781" y="2239002"/>
        <a:ext cx="3772685" cy="1256473"/>
      </dsp:txXfrm>
    </dsp:sp>
    <dsp:sp modelId="{CF4167B0-1F38-44D9-A986-DEA63CBBF72A}">
      <dsp:nvSpPr>
        <dsp:cNvPr id="0" name=""/>
        <dsp:cNvSpPr/>
      </dsp:nvSpPr>
      <dsp:spPr>
        <a:xfrm rot="5400000">
          <a:off x="5628059" y="1958532"/>
          <a:ext cx="2094122" cy="1821886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Исследование предметных компетенций учителей</a:t>
          </a:r>
          <a:endParaRPr lang="ru-RU" sz="15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048088" y="2148748"/>
        <a:ext cx="1254064" cy="1441454"/>
      </dsp:txXfrm>
    </dsp:sp>
    <dsp:sp modelId="{337E686D-841C-410B-BA40-31F496EE36C1}">
      <dsp:nvSpPr>
        <dsp:cNvPr id="0" name=""/>
        <dsp:cNvSpPr/>
      </dsp:nvSpPr>
      <dsp:spPr>
        <a:xfrm rot="5400000">
          <a:off x="4380384" y="3736024"/>
          <a:ext cx="2094122" cy="1821886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ГИА</a:t>
          </a:r>
          <a:endParaRPr lang="ru-RU" sz="3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800413" y="3926240"/>
        <a:ext cx="1254064" cy="1441454"/>
      </dsp:txXfrm>
    </dsp:sp>
    <dsp:sp modelId="{7AB13DE2-B09F-4C52-80B6-B3E6986C0ABF}">
      <dsp:nvSpPr>
        <dsp:cNvPr id="0" name=""/>
        <dsp:cNvSpPr/>
      </dsp:nvSpPr>
      <dsp:spPr>
        <a:xfrm>
          <a:off x="6393674" y="4018730"/>
          <a:ext cx="2337041" cy="1256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0F9F8-B74F-444F-8545-7700A00AB9A3}">
      <dsp:nvSpPr>
        <dsp:cNvPr id="0" name=""/>
        <dsp:cNvSpPr/>
      </dsp:nvSpPr>
      <dsp:spPr>
        <a:xfrm rot="5400000">
          <a:off x="2412747" y="3676976"/>
          <a:ext cx="2094122" cy="1939981"/>
        </a:xfrm>
        <a:prstGeom prst="hexagon">
          <a:avLst>
            <a:gd name="adj" fmla="val 25000"/>
            <a:gd name="vf" fmla="val 115470"/>
          </a:avLst>
        </a:prstGeom>
        <a:solidFill>
          <a:srgbClr val="F8263A">
            <a:alpha val="23922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5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Региональные исследования</a:t>
          </a:r>
          <a:endParaRPr lang="ru-RU" sz="155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801248" y="3936081"/>
        <a:ext cx="1317119" cy="14217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31E314-CA38-4636-868C-2AD3C8C58EA9}">
      <dsp:nvSpPr>
        <dsp:cNvPr id="0" name=""/>
        <dsp:cNvSpPr/>
      </dsp:nvSpPr>
      <dsp:spPr>
        <a:xfrm rot="21300000">
          <a:off x="24837" y="1571459"/>
          <a:ext cx="8044102" cy="921171"/>
        </a:xfrm>
        <a:prstGeom prst="mathMinus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 prst="angle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5EF21FB7-5C80-41BE-8CB2-D3E2A878E226}">
      <dsp:nvSpPr>
        <dsp:cNvPr id="0" name=""/>
        <dsp:cNvSpPr/>
      </dsp:nvSpPr>
      <dsp:spPr>
        <a:xfrm>
          <a:off x="657975" y="203204"/>
          <a:ext cx="2428133" cy="1625636"/>
        </a:xfrm>
        <a:prstGeom prst="downArrow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 prst="divot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D0039B6-D557-44B5-9038-64ED7A4DBB53}">
      <dsp:nvSpPr>
        <dsp:cNvPr id="0" name=""/>
        <dsp:cNvSpPr/>
      </dsp:nvSpPr>
      <dsp:spPr>
        <a:xfrm>
          <a:off x="4289702" y="0"/>
          <a:ext cx="2590008" cy="1706917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9824" tIns="369824" rIns="369824" bIns="369824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200" kern="1200" dirty="0"/>
        </a:p>
      </dsp:txBody>
      <dsp:txXfrm>
        <a:off x="4289702" y="0"/>
        <a:ext cx="2590008" cy="1706917"/>
      </dsp:txXfrm>
    </dsp:sp>
    <dsp:sp modelId="{17C4B0EA-37B9-4F9B-A57D-124A298ECFC7}">
      <dsp:nvSpPr>
        <dsp:cNvPr id="0" name=""/>
        <dsp:cNvSpPr/>
      </dsp:nvSpPr>
      <dsp:spPr>
        <a:xfrm>
          <a:off x="5083863" y="2226779"/>
          <a:ext cx="2428133" cy="1625636"/>
        </a:xfrm>
        <a:prstGeom prst="upArrow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 prst="angle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D1B8DED-C274-46E8-A097-B80D8FEA86E0}">
      <dsp:nvSpPr>
        <dsp:cNvPr id="0" name=""/>
        <dsp:cNvSpPr/>
      </dsp:nvSpPr>
      <dsp:spPr>
        <a:xfrm>
          <a:off x="1214066" y="2357172"/>
          <a:ext cx="2590008" cy="1706917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9824" tIns="369824" rIns="369824" bIns="369824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200" kern="1200" dirty="0"/>
        </a:p>
      </dsp:txBody>
      <dsp:txXfrm>
        <a:off x="1214066" y="2357172"/>
        <a:ext cx="2590008" cy="17069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7983C-ABD7-4849-98E6-86227120539C}">
      <dsp:nvSpPr>
        <dsp:cNvPr id="0" name=""/>
        <dsp:cNvSpPr/>
      </dsp:nvSpPr>
      <dsp:spPr>
        <a:xfrm>
          <a:off x="2401889" y="0"/>
          <a:ext cx="443880" cy="443880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00DCA-B8A0-4F0A-B32F-E04FA0272914}">
      <dsp:nvSpPr>
        <dsp:cNvPr id="0" name=""/>
        <dsp:cNvSpPr/>
      </dsp:nvSpPr>
      <dsp:spPr>
        <a:xfrm>
          <a:off x="2446277" y="44388"/>
          <a:ext cx="355104" cy="355104"/>
        </a:xfrm>
        <a:prstGeom prst="chord">
          <a:avLst>
            <a:gd name="adj1" fmla="val 162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86A15-78C3-4026-8D0D-D0DB9E4E190A}">
      <dsp:nvSpPr>
        <dsp:cNvPr id="0" name=""/>
        <dsp:cNvSpPr/>
      </dsp:nvSpPr>
      <dsp:spPr>
        <a:xfrm>
          <a:off x="1087686" y="443880"/>
          <a:ext cx="5014265" cy="18679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нечеткая формулировка требований к качеству</a:t>
          </a:r>
          <a:endParaRPr lang="ru-RU" sz="1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бессистемный (эпизодический) характер процедур контроля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формальные индикаторы эффективности</a:t>
          </a:r>
          <a:endParaRPr lang="ru-RU" sz="1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800" i="1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недооценивание</a:t>
          </a: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роли и значения образовательного процесса</a:t>
          </a:r>
          <a:endParaRPr lang="ru-RU" sz="1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7686" y="443880"/>
        <a:ext cx="5014265" cy="1867998"/>
      </dsp:txXfrm>
    </dsp:sp>
    <dsp:sp modelId="{417522E8-2F66-49CA-81EE-4A6B665756D4}">
      <dsp:nvSpPr>
        <dsp:cNvPr id="0" name=""/>
        <dsp:cNvSpPr/>
      </dsp:nvSpPr>
      <dsp:spPr>
        <a:xfrm>
          <a:off x="3039226" y="8464"/>
          <a:ext cx="1619189" cy="443880"/>
        </a:xfrm>
        <a:prstGeom prst="rect">
          <a:avLst/>
        </a:prstGeom>
        <a:noFill/>
        <a:ln>
          <a:solidFill>
            <a:srgbClr val="7030A0"/>
          </a:solidFill>
          <a:prstDash val="lgDash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48260" rIns="48260" bIns="48260" numCol="1" spcCol="1270" anchor="b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 привело?</a:t>
          </a:r>
          <a:endParaRPr lang="ru-RU" sz="19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39226" y="8464"/>
        <a:ext cx="1619189" cy="4438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7983C-ABD7-4849-98E6-86227120539C}">
      <dsp:nvSpPr>
        <dsp:cNvPr id="0" name=""/>
        <dsp:cNvSpPr/>
      </dsp:nvSpPr>
      <dsp:spPr>
        <a:xfrm>
          <a:off x="2403054" y="0"/>
          <a:ext cx="443447" cy="443447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00DCA-B8A0-4F0A-B32F-E04FA0272914}">
      <dsp:nvSpPr>
        <dsp:cNvPr id="0" name=""/>
        <dsp:cNvSpPr/>
      </dsp:nvSpPr>
      <dsp:spPr>
        <a:xfrm>
          <a:off x="2447399" y="44344"/>
          <a:ext cx="354757" cy="354757"/>
        </a:xfrm>
        <a:prstGeom prst="chord">
          <a:avLst>
            <a:gd name="adj1" fmla="val 16200000"/>
            <a:gd name="adj2" fmla="val 1620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86A15-78C3-4026-8D0D-D0DB9E4E190A}">
      <dsp:nvSpPr>
        <dsp:cNvPr id="0" name=""/>
        <dsp:cNvSpPr/>
      </dsp:nvSpPr>
      <dsp:spPr>
        <a:xfrm>
          <a:off x="649977" y="445704"/>
          <a:ext cx="5009369" cy="1866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ВСОКО-действующий инструмент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анализа эффективности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методов и приемов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прогнозирования  повышения 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результатов 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9977" y="445704"/>
        <a:ext cx="5009369" cy="1866174"/>
      </dsp:txXfrm>
    </dsp:sp>
    <dsp:sp modelId="{417522E8-2F66-49CA-81EE-4A6B665756D4}">
      <dsp:nvSpPr>
        <dsp:cNvPr id="0" name=""/>
        <dsp:cNvSpPr/>
      </dsp:nvSpPr>
      <dsp:spPr>
        <a:xfrm>
          <a:off x="2938886" y="0"/>
          <a:ext cx="1311864" cy="443447"/>
        </a:xfrm>
        <a:prstGeom prst="rect">
          <a:avLst/>
        </a:prstGeom>
        <a:noFill/>
        <a:ln>
          <a:solidFill>
            <a:srgbClr val="7030A0"/>
          </a:solidFill>
          <a:prstDash val="dash"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38886" y="0"/>
        <a:ext cx="1311864" cy="4434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3B3AF-DEB7-4E9C-951B-450C6B4D44A0}">
      <dsp:nvSpPr>
        <dsp:cNvPr id="0" name=""/>
        <dsp:cNvSpPr/>
      </dsp:nvSpPr>
      <dsp:spPr>
        <a:xfrm>
          <a:off x="57298" y="1"/>
          <a:ext cx="5522234" cy="1369430"/>
        </a:xfrm>
        <a:prstGeom prst="roundRect">
          <a:avLst>
            <a:gd name="adj" fmla="val 10000"/>
          </a:avLst>
        </a:prstGeom>
        <a:solidFill>
          <a:srgbClr val="FF0000">
            <a:alpha val="14902"/>
          </a:srgb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ВСОКО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– это деятельность участников образовательных</a:t>
          </a:r>
        </a:p>
        <a:p>
          <a:pPr marL="0" marR="0" lvl="0" indent="0" algn="ctr" defTabSz="3556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отношений по оценке качества подготовки обучающихся,</a:t>
          </a:r>
        </a:p>
        <a:p>
          <a:pPr marL="0" marR="0" lvl="0" indent="0" algn="ctr" defTabSz="3556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образовательной деятельности общеобразовательного</a:t>
          </a:r>
        </a:p>
        <a:p>
          <a:pPr marL="0" marR="0" lvl="0" indent="0" algn="ctr" defTabSz="3556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учреждения, профессиональной компетентности</a:t>
          </a:r>
        </a:p>
        <a:p>
          <a:pPr marL="0" marR="0" lvl="0" indent="0" algn="ctr" defTabSz="3556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педагогических работников. </a:t>
          </a:r>
        </a:p>
      </dsp:txBody>
      <dsp:txXfrm>
        <a:off x="97407" y="40110"/>
        <a:ext cx="5442016" cy="1289212"/>
      </dsp:txXfrm>
    </dsp:sp>
    <dsp:sp modelId="{26CEC4B4-F35B-498C-8A37-A497E639D40D}">
      <dsp:nvSpPr>
        <dsp:cNvPr id="0" name=""/>
        <dsp:cNvSpPr/>
      </dsp:nvSpPr>
      <dsp:spPr>
        <a:xfrm>
          <a:off x="609521" y="1369432"/>
          <a:ext cx="468244" cy="634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4371"/>
              </a:lnTo>
              <a:lnTo>
                <a:pt x="468244" y="634371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81F5F1-CECF-486C-B122-A0EAB0FF67AA}">
      <dsp:nvSpPr>
        <dsp:cNvPr id="0" name=""/>
        <dsp:cNvSpPr/>
      </dsp:nvSpPr>
      <dsp:spPr>
        <a:xfrm>
          <a:off x="1077766" y="1583567"/>
          <a:ext cx="4417787" cy="840471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Насколько образовательный процесс в ОО достигает результатов, соответствующих целям, поставленным государством?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02383" y="1608184"/>
        <a:ext cx="4368553" cy="791237"/>
      </dsp:txXfrm>
    </dsp:sp>
    <dsp:sp modelId="{93B50F36-4106-46F8-914C-AE9745A3EC1E}">
      <dsp:nvSpPr>
        <dsp:cNvPr id="0" name=""/>
        <dsp:cNvSpPr/>
      </dsp:nvSpPr>
      <dsp:spPr>
        <a:xfrm>
          <a:off x="609521" y="1369432"/>
          <a:ext cx="412827" cy="1596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274"/>
              </a:lnTo>
              <a:lnTo>
                <a:pt x="412827" y="1596274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1A03BC-0DAD-4AB0-8E60-DC5ED13BAD25}">
      <dsp:nvSpPr>
        <dsp:cNvPr id="0" name=""/>
        <dsp:cNvSpPr/>
      </dsp:nvSpPr>
      <dsp:spPr>
        <a:xfrm>
          <a:off x="1022348" y="2545470"/>
          <a:ext cx="4466884" cy="840471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Насколько образовательный процесс достигает результатов, соответствующих собственным целям и задачам школы?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46965" y="2570087"/>
        <a:ext cx="4417650" cy="791237"/>
      </dsp:txXfrm>
    </dsp:sp>
    <dsp:sp modelId="{43BBE0B8-1E04-4ED6-B6ED-D7D31044C5E7}">
      <dsp:nvSpPr>
        <dsp:cNvPr id="0" name=""/>
        <dsp:cNvSpPr/>
      </dsp:nvSpPr>
      <dsp:spPr>
        <a:xfrm>
          <a:off x="609521" y="1369432"/>
          <a:ext cx="412827" cy="26052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5294"/>
              </a:lnTo>
              <a:lnTo>
                <a:pt x="412827" y="2605294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678BA-46FC-4963-A60D-E70368E6AEDA}">
      <dsp:nvSpPr>
        <dsp:cNvPr id="0" name=""/>
        <dsp:cNvSpPr/>
      </dsp:nvSpPr>
      <dsp:spPr>
        <a:xfrm>
          <a:off x="1022348" y="3554490"/>
          <a:ext cx="4466884" cy="840471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Каковы сильные и слабые стороны в деятельности школы и педагогических работников, в каких направлениях эти достижения выше, в каких ниже?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46965" y="3579107"/>
        <a:ext cx="4417650" cy="7912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B09B38-34A0-4CD3-9D84-321C6BCB3B06}">
      <dsp:nvSpPr>
        <dsp:cNvPr id="0" name=""/>
        <dsp:cNvSpPr/>
      </dsp:nvSpPr>
      <dsp:spPr>
        <a:xfrm>
          <a:off x="2081011" y="0"/>
          <a:ext cx="2735245" cy="273566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6E458-1665-4A0C-9646-1DCF5129EC41}">
      <dsp:nvSpPr>
        <dsp:cNvPr id="0" name=""/>
        <dsp:cNvSpPr/>
      </dsp:nvSpPr>
      <dsp:spPr>
        <a:xfrm>
          <a:off x="2544070" y="837311"/>
          <a:ext cx="1802963" cy="1060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Спрогнозировано повышение количественных показателей качества образования</a:t>
          </a:r>
          <a:endParaRPr lang="ru-RU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4070" y="837311"/>
        <a:ext cx="1802963" cy="1060470"/>
      </dsp:txXfrm>
    </dsp:sp>
    <dsp:sp modelId="{1C9F8124-6ACC-4F8D-8EC8-C29F9C83E82D}">
      <dsp:nvSpPr>
        <dsp:cNvPr id="0" name=""/>
        <dsp:cNvSpPr/>
      </dsp:nvSpPr>
      <dsp:spPr>
        <a:xfrm>
          <a:off x="1321307" y="1571840"/>
          <a:ext cx="2735245" cy="273566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69ED54-7395-474F-B9B6-6F9FA6C37191}">
      <dsp:nvSpPr>
        <dsp:cNvPr id="0" name=""/>
        <dsp:cNvSpPr/>
      </dsp:nvSpPr>
      <dsp:spPr>
        <a:xfrm>
          <a:off x="1928968" y="2568589"/>
          <a:ext cx="1519923" cy="759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Апробация кураторской методики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28968" y="2568589"/>
        <a:ext cx="1519923" cy="759779"/>
      </dsp:txXfrm>
    </dsp:sp>
    <dsp:sp modelId="{2D6724B6-452F-404B-A220-C980C71DE73B}">
      <dsp:nvSpPr>
        <dsp:cNvPr id="0" name=""/>
        <dsp:cNvSpPr/>
      </dsp:nvSpPr>
      <dsp:spPr>
        <a:xfrm>
          <a:off x="2275689" y="3331778"/>
          <a:ext cx="2349999" cy="235094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245835-C148-4D86-9876-13D794E2707D}">
      <dsp:nvSpPr>
        <dsp:cNvPr id="0" name=""/>
        <dsp:cNvSpPr/>
      </dsp:nvSpPr>
      <dsp:spPr>
        <a:xfrm>
          <a:off x="2689186" y="4151795"/>
          <a:ext cx="1519923" cy="759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 текущий и итоговый анализ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89186" y="4151795"/>
        <a:ext cx="1519923" cy="75977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5B1AE-7955-4125-ACD1-5435B8D79500}">
      <dsp:nvSpPr>
        <dsp:cNvPr id="0" name=""/>
        <dsp:cNvSpPr/>
      </dsp:nvSpPr>
      <dsp:spPr>
        <a:xfrm flipV="1">
          <a:off x="1972237" y="923055"/>
          <a:ext cx="3936693" cy="1576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BAB4D-DFB3-4B89-BDEC-D1A30E164DB4}">
      <dsp:nvSpPr>
        <dsp:cNvPr id="0" name=""/>
        <dsp:cNvSpPr/>
      </dsp:nvSpPr>
      <dsp:spPr>
        <a:xfrm flipV="1">
          <a:off x="2214718" y="1122971"/>
          <a:ext cx="51073" cy="55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14ED29-F3DA-4438-A817-B0E05629AEBB}">
      <dsp:nvSpPr>
        <dsp:cNvPr id="0" name=""/>
        <dsp:cNvSpPr/>
      </dsp:nvSpPr>
      <dsp:spPr>
        <a:xfrm>
          <a:off x="1975879" y="52557"/>
          <a:ext cx="4466533" cy="831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ЦЕЛЬ: обеспечение положительной динамики количественных показателей качества образования по направлениям</a:t>
          </a:r>
          <a:endParaRPr lang="ru-RU" sz="19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75879" y="52557"/>
        <a:ext cx="4466533" cy="831995"/>
      </dsp:txXfrm>
    </dsp:sp>
    <dsp:sp modelId="{959CF883-ADA1-4BF3-B11E-63D8B1FB4B18}">
      <dsp:nvSpPr>
        <dsp:cNvPr id="0" name=""/>
        <dsp:cNvSpPr/>
      </dsp:nvSpPr>
      <dsp:spPr>
        <a:xfrm>
          <a:off x="1830733" y="1563017"/>
          <a:ext cx="289196" cy="2891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94DCC-C09F-46D9-9F1A-AA410BA2684E}">
      <dsp:nvSpPr>
        <dsp:cNvPr id="0" name=""/>
        <dsp:cNvSpPr/>
      </dsp:nvSpPr>
      <dsp:spPr>
        <a:xfrm>
          <a:off x="2106301" y="1370556"/>
          <a:ext cx="3661125" cy="674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дошкольное общее образование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06301" y="1370556"/>
        <a:ext cx="3661125" cy="674118"/>
      </dsp:txXfrm>
    </dsp:sp>
    <dsp:sp modelId="{EB9D650C-900E-4E6D-A038-F44E65DC2A8C}">
      <dsp:nvSpPr>
        <dsp:cNvPr id="0" name=""/>
        <dsp:cNvSpPr/>
      </dsp:nvSpPr>
      <dsp:spPr>
        <a:xfrm>
          <a:off x="1830733" y="2237135"/>
          <a:ext cx="289196" cy="2891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82E985-38B3-47B1-80DC-FBC169EF668D}">
      <dsp:nvSpPr>
        <dsp:cNvPr id="0" name=""/>
        <dsp:cNvSpPr/>
      </dsp:nvSpPr>
      <dsp:spPr>
        <a:xfrm>
          <a:off x="2106301" y="2044674"/>
          <a:ext cx="3661125" cy="674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начальное общее образование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06301" y="2044674"/>
        <a:ext cx="3661125" cy="674118"/>
      </dsp:txXfrm>
    </dsp:sp>
    <dsp:sp modelId="{D81DF091-0B59-4BAA-A098-F3525D9B1BB2}">
      <dsp:nvSpPr>
        <dsp:cNvPr id="0" name=""/>
        <dsp:cNvSpPr/>
      </dsp:nvSpPr>
      <dsp:spPr>
        <a:xfrm>
          <a:off x="1830733" y="2911253"/>
          <a:ext cx="289196" cy="2891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296377-2F75-4B17-A134-6DC3BCD46D0C}">
      <dsp:nvSpPr>
        <dsp:cNvPr id="0" name=""/>
        <dsp:cNvSpPr/>
      </dsp:nvSpPr>
      <dsp:spPr>
        <a:xfrm>
          <a:off x="2106301" y="2718792"/>
          <a:ext cx="3661125" cy="674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основное общее образование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06301" y="2718792"/>
        <a:ext cx="3661125" cy="674118"/>
      </dsp:txXfrm>
    </dsp:sp>
    <dsp:sp modelId="{B6DBEB78-40EF-4B8B-BBFB-E84581E9EC74}">
      <dsp:nvSpPr>
        <dsp:cNvPr id="0" name=""/>
        <dsp:cNvSpPr/>
      </dsp:nvSpPr>
      <dsp:spPr>
        <a:xfrm>
          <a:off x="1830733" y="3585371"/>
          <a:ext cx="289196" cy="2891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88C991-A841-4DED-BB60-03792F90451F}">
      <dsp:nvSpPr>
        <dsp:cNvPr id="0" name=""/>
        <dsp:cNvSpPr/>
      </dsp:nvSpPr>
      <dsp:spPr>
        <a:xfrm>
          <a:off x="2106301" y="3392910"/>
          <a:ext cx="3661125" cy="674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среднее общее образование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06301" y="3392910"/>
        <a:ext cx="3661125" cy="674118"/>
      </dsp:txXfrm>
    </dsp:sp>
    <dsp:sp modelId="{F26DDD18-A2A0-4C19-BAC2-276D77699CB5}">
      <dsp:nvSpPr>
        <dsp:cNvPr id="0" name=""/>
        <dsp:cNvSpPr/>
      </dsp:nvSpPr>
      <dsp:spPr>
        <a:xfrm>
          <a:off x="1830733" y="4259489"/>
          <a:ext cx="289196" cy="2891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F434F3-24F4-4A4A-968C-03B21C284CE7}">
      <dsp:nvSpPr>
        <dsp:cNvPr id="0" name=""/>
        <dsp:cNvSpPr/>
      </dsp:nvSpPr>
      <dsp:spPr>
        <a:xfrm>
          <a:off x="2106301" y="4067028"/>
          <a:ext cx="3661125" cy="674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дополнительное образование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06301" y="4067028"/>
        <a:ext cx="3661125" cy="674118"/>
      </dsp:txXfrm>
    </dsp:sp>
    <dsp:sp modelId="{925248A1-C8CC-4942-BFF3-29BB9180D6F1}">
      <dsp:nvSpPr>
        <dsp:cNvPr id="0" name=""/>
        <dsp:cNvSpPr/>
      </dsp:nvSpPr>
      <dsp:spPr>
        <a:xfrm>
          <a:off x="1830733" y="4933607"/>
          <a:ext cx="289196" cy="2891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54CA4E-EC18-4561-BA38-799AD27A7B72}">
      <dsp:nvSpPr>
        <dsp:cNvPr id="0" name=""/>
        <dsp:cNvSpPr/>
      </dsp:nvSpPr>
      <dsp:spPr>
        <a:xfrm>
          <a:off x="2106301" y="4741147"/>
          <a:ext cx="3661125" cy="6741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педагогические кадры</a:t>
          </a:r>
          <a:endParaRPr lang="ru-RU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06301" y="4741147"/>
        <a:ext cx="3661125" cy="6741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69440-BE63-4804-B7D2-857A9DD77486}">
      <dsp:nvSpPr>
        <dsp:cNvPr id="0" name=""/>
        <dsp:cNvSpPr/>
      </dsp:nvSpPr>
      <dsp:spPr>
        <a:xfrm>
          <a:off x="1117605" y="113"/>
          <a:ext cx="2351310" cy="619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Общая концепция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35742" y="18250"/>
        <a:ext cx="2315036" cy="582964"/>
      </dsp:txXfrm>
    </dsp:sp>
    <dsp:sp modelId="{05626EF0-BB77-4593-BE5C-1A33F42CEFEA}">
      <dsp:nvSpPr>
        <dsp:cNvPr id="0" name=""/>
        <dsp:cNvSpPr/>
      </dsp:nvSpPr>
      <dsp:spPr>
        <a:xfrm>
          <a:off x="1352736" y="619352"/>
          <a:ext cx="438327" cy="4644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428"/>
              </a:lnTo>
              <a:lnTo>
                <a:pt x="438327" y="4644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9EDF11-6225-4C10-AE0A-CC00B2B46AB3}">
      <dsp:nvSpPr>
        <dsp:cNvPr id="0" name=""/>
        <dsp:cNvSpPr/>
      </dsp:nvSpPr>
      <dsp:spPr>
        <a:xfrm>
          <a:off x="1791064" y="774161"/>
          <a:ext cx="1494019" cy="619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Концепция 1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09201" y="792298"/>
        <a:ext cx="1457745" cy="582964"/>
      </dsp:txXfrm>
    </dsp:sp>
    <dsp:sp modelId="{5C8BA536-C2AC-4881-9BE1-A4173FF10053}">
      <dsp:nvSpPr>
        <dsp:cNvPr id="0" name=""/>
        <dsp:cNvSpPr/>
      </dsp:nvSpPr>
      <dsp:spPr>
        <a:xfrm>
          <a:off x="1352736" y="619352"/>
          <a:ext cx="438327" cy="1238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476"/>
              </a:lnTo>
              <a:lnTo>
                <a:pt x="438327" y="12384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9959AB-A836-41FA-B227-4121A3BB6BC7}">
      <dsp:nvSpPr>
        <dsp:cNvPr id="0" name=""/>
        <dsp:cNvSpPr/>
      </dsp:nvSpPr>
      <dsp:spPr>
        <a:xfrm>
          <a:off x="1791064" y="1548209"/>
          <a:ext cx="1494019" cy="619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Концепция 2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09201" y="1566346"/>
        <a:ext cx="1457745" cy="582964"/>
      </dsp:txXfrm>
    </dsp:sp>
    <dsp:sp modelId="{06A414EE-1EC2-40EA-985B-2FCE56852982}">
      <dsp:nvSpPr>
        <dsp:cNvPr id="0" name=""/>
        <dsp:cNvSpPr/>
      </dsp:nvSpPr>
      <dsp:spPr>
        <a:xfrm>
          <a:off x="1352736" y="619352"/>
          <a:ext cx="438327" cy="20125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525"/>
              </a:lnTo>
              <a:lnTo>
                <a:pt x="438327" y="20125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51927E-980E-43F1-BA37-741C54D94D49}">
      <dsp:nvSpPr>
        <dsp:cNvPr id="0" name=""/>
        <dsp:cNvSpPr/>
      </dsp:nvSpPr>
      <dsp:spPr>
        <a:xfrm>
          <a:off x="1791064" y="2322257"/>
          <a:ext cx="1494019" cy="619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Концепция 3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09201" y="2340394"/>
        <a:ext cx="1457745" cy="582964"/>
      </dsp:txXfrm>
    </dsp:sp>
    <dsp:sp modelId="{73CDD1EC-A487-4AE7-8A22-D656FF48E804}">
      <dsp:nvSpPr>
        <dsp:cNvPr id="0" name=""/>
        <dsp:cNvSpPr/>
      </dsp:nvSpPr>
      <dsp:spPr>
        <a:xfrm>
          <a:off x="1352736" y="619352"/>
          <a:ext cx="438327" cy="27865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6573"/>
              </a:lnTo>
              <a:lnTo>
                <a:pt x="438327" y="27865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D265B4-5187-4C43-A43F-3519BE00DB63}">
      <dsp:nvSpPr>
        <dsp:cNvPr id="0" name=""/>
        <dsp:cNvSpPr/>
      </dsp:nvSpPr>
      <dsp:spPr>
        <a:xfrm>
          <a:off x="1791064" y="3096305"/>
          <a:ext cx="1494019" cy="619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Концепция №…..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09201" y="3114442"/>
        <a:ext cx="1457745" cy="58296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DA70BC-B367-412F-A4EA-9BD82F0BB8EA}">
      <dsp:nvSpPr>
        <dsp:cNvPr id="0" name=""/>
        <dsp:cNvSpPr/>
      </dsp:nvSpPr>
      <dsp:spPr>
        <a:xfrm>
          <a:off x="5561" y="546358"/>
          <a:ext cx="3237210" cy="1294884"/>
        </a:xfrm>
        <a:prstGeom prst="chevron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Повышение квалификации управленческих команд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3003" y="546358"/>
        <a:ext cx="1942326" cy="1294884"/>
      </dsp:txXfrm>
    </dsp:sp>
    <dsp:sp modelId="{AFB3930B-B0C2-484E-BA8B-FD61046D96A2}">
      <dsp:nvSpPr>
        <dsp:cNvPr id="0" name=""/>
        <dsp:cNvSpPr/>
      </dsp:nvSpPr>
      <dsp:spPr>
        <a:xfrm>
          <a:off x="2919050" y="546358"/>
          <a:ext cx="3237210" cy="1294884"/>
        </a:xfrm>
        <a:prstGeom prst="chevron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Методические конференции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66492" y="546358"/>
        <a:ext cx="1942326" cy="1294884"/>
      </dsp:txXfrm>
    </dsp:sp>
    <dsp:sp modelId="{D28E99C3-D029-47D1-AFF0-D71EF4544757}">
      <dsp:nvSpPr>
        <dsp:cNvPr id="0" name=""/>
        <dsp:cNvSpPr/>
      </dsp:nvSpPr>
      <dsp:spPr>
        <a:xfrm>
          <a:off x="5832539" y="546358"/>
          <a:ext cx="3237210" cy="1294884"/>
        </a:xfrm>
        <a:prstGeom prst="chevron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Конкурсное движение педагогов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79981" y="546358"/>
        <a:ext cx="1942326" cy="1294884"/>
      </dsp:txXfrm>
    </dsp:sp>
    <dsp:sp modelId="{C6390D09-7674-4EE6-B5A8-0491BE326E27}">
      <dsp:nvSpPr>
        <dsp:cNvPr id="0" name=""/>
        <dsp:cNvSpPr/>
      </dsp:nvSpPr>
      <dsp:spPr>
        <a:xfrm>
          <a:off x="8746028" y="546358"/>
          <a:ext cx="3237210" cy="1294884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Сетевое взаимодействие , инновационная деятельность на уровне округа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393470" y="546358"/>
        <a:ext cx="1942326" cy="12948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E004F-5D4C-43B7-B7B9-A782E20A2377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0B0BF-96C4-4B46-9671-7E1C756B3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99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0B0BF-96C4-4B46-9671-7E1C756B367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352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0B0BF-96C4-4B46-9671-7E1C756B367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751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0B0BF-96C4-4B46-9671-7E1C756B367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828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0B0BF-96C4-4B46-9671-7E1C756B367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828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0B0BF-96C4-4B46-9671-7E1C756B367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828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0B0BF-96C4-4B46-9671-7E1C756B367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828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0B0BF-96C4-4B46-9671-7E1C756B367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20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0B0BF-96C4-4B46-9671-7E1C756B367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248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0B0BF-96C4-4B46-9671-7E1C756B367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666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FFF69-EAB8-46A4-BFD3-78FAD96BCB56}" type="datetime1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424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C8194-9278-4A77-B08F-06F8013DA261}" type="datetime1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10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7586-816E-41E3-AC80-9A7E95F07337}" type="datetime1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683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4F54-7259-40AB-A126-38BEACC7CD68}" type="datetime1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503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1665A-0034-493B-AD5B-2237F61554CD}" type="datetime1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75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6E5C0-43D6-4522-B1BF-3F27FFB64DA4}" type="datetime1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17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EF97A-8929-4C7F-BD98-98DA49992A0E}" type="datetime1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315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F00E-3277-4152-9EA5-714384DF5B26}" type="datetime1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373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B850B-FE10-4E53-8116-39034941D825}" type="datetime1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267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02C2F-E218-4A97-8B3C-CCF8EAE214CE}" type="datetime1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81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F333-3CF1-43E0-BB34-21B12DBAF77A}" type="datetime1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9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9E4AC-BF8E-46A5-BDED-F2369C36AF33}" type="datetime1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4A3CD-98DC-4452-A568-E1E086296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8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image" Target="../media/image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1954" y="4731657"/>
            <a:ext cx="5442439" cy="1915886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начальника</a:t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Управления образования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</a:t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Очерского городского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округа, </a:t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отделом качества образования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Ольга Фёдоровна Бобровникова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араллелограмм 4"/>
          <p:cNvSpPr/>
          <p:nvPr/>
        </p:nvSpPr>
        <p:spPr>
          <a:xfrm>
            <a:off x="-1621102" y="0"/>
            <a:ext cx="8971471" cy="6858000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амка 6"/>
          <p:cNvSpPr/>
          <p:nvPr/>
        </p:nvSpPr>
        <p:spPr>
          <a:xfrm>
            <a:off x="545123" y="2455589"/>
            <a:ext cx="5249007" cy="2913428"/>
          </a:xfrm>
          <a:prstGeom prst="frame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«Муниципальная модель управления качеством образования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Очерском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городском округе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4638" y="184638"/>
            <a:ext cx="6981093" cy="378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8215" y="1090523"/>
            <a:ext cx="5427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Ассоциации «Лига образовательных организаций сел и малых городов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Прикамья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АНО ДПО «Открытый институт профессионального образования»  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6277708" y="0"/>
            <a:ext cx="1776046" cy="68580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900" y="373673"/>
            <a:ext cx="1104900" cy="1381125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33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50171"/>
            <a:ext cx="121920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деле оценивай не себя, а результат действия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u="sng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В.Леви</a:t>
            </a:r>
            <a:endParaRPr lang="ru-RU" sz="1600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75732" y="560381"/>
            <a:ext cx="1821886" cy="2094122"/>
            <a:chOff x="3774549" y="1844549"/>
            <a:chExt cx="1821886" cy="2094122"/>
          </a:xfrm>
          <a:scene3d>
            <a:camera prst="orthographicFront"/>
            <a:lightRig rig="threePt" dir="t"/>
          </a:scene3d>
        </p:grpSpPr>
        <p:sp>
          <p:nvSpPr>
            <p:cNvPr id="13" name="Шестиугольник 12"/>
            <p:cNvSpPr/>
            <p:nvPr/>
          </p:nvSpPr>
          <p:spPr>
            <a:xfrm rot="5400000">
              <a:off x="3638431" y="1980667"/>
              <a:ext cx="2094122" cy="182188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4">
                <a:lumMod val="40000"/>
                <a:lumOff val="60000"/>
              </a:schemeClr>
            </a:solidFill>
            <a:sp3d>
              <a:bevelT prst="angl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Шестиугольник 4"/>
            <p:cNvSpPr/>
            <p:nvPr/>
          </p:nvSpPr>
          <p:spPr>
            <a:xfrm>
              <a:off x="4058460" y="2170883"/>
              <a:ext cx="1254064" cy="14414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ВПР</a:t>
              </a:r>
              <a:endParaRPr lang="ru-RU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620769" y="4285534"/>
            <a:ext cx="1821886" cy="2094122"/>
            <a:chOff x="5764177" y="1822414"/>
            <a:chExt cx="1821886" cy="2094122"/>
          </a:xfrm>
          <a:scene3d>
            <a:camera prst="orthographicFront"/>
            <a:lightRig rig="threePt" dir="t"/>
          </a:scene3d>
        </p:grpSpPr>
        <p:sp>
          <p:nvSpPr>
            <p:cNvPr id="16" name="Шестиугольник 15"/>
            <p:cNvSpPr/>
            <p:nvPr/>
          </p:nvSpPr>
          <p:spPr>
            <a:xfrm rot="5400000">
              <a:off x="5628059" y="1958532"/>
              <a:ext cx="2094122" cy="182188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5">
                <a:lumMod val="40000"/>
                <a:lumOff val="60000"/>
              </a:schemeClr>
            </a:solidFill>
            <a:sp3d>
              <a:bevelT prst="angl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Шестиугольник 4"/>
            <p:cNvSpPr/>
            <p:nvPr/>
          </p:nvSpPr>
          <p:spPr>
            <a:xfrm>
              <a:off x="6048088" y="2148748"/>
              <a:ext cx="1254064" cy="14414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Предметные компетенции учителей</a:t>
              </a:r>
              <a:endParaRPr lang="ru-RU" sz="15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096000" y="504915"/>
            <a:ext cx="1821886" cy="2094122"/>
            <a:chOff x="4185003" y="3613769"/>
            <a:chExt cx="1821886" cy="2094122"/>
          </a:xfrm>
          <a:scene3d>
            <a:camera prst="orthographicFront"/>
            <a:lightRig rig="threePt" dir="t"/>
          </a:scene3d>
        </p:grpSpPr>
        <p:sp>
          <p:nvSpPr>
            <p:cNvPr id="19" name="Шестиугольник 18"/>
            <p:cNvSpPr/>
            <p:nvPr/>
          </p:nvSpPr>
          <p:spPr>
            <a:xfrm rot="5400000">
              <a:off x="4048885" y="3749887"/>
              <a:ext cx="2094122" cy="182188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6">
                <a:lumMod val="40000"/>
                <a:lumOff val="60000"/>
              </a:schemeClr>
            </a:solidFill>
            <a:sp3d>
              <a:bevelT prst="angl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Шестиугольник 4"/>
            <p:cNvSpPr/>
            <p:nvPr/>
          </p:nvSpPr>
          <p:spPr>
            <a:xfrm>
              <a:off x="4529477" y="3960151"/>
              <a:ext cx="1254064" cy="14414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ГИА 9 </a:t>
              </a:r>
              <a:endParaRPr lang="ru-RU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328617" y="2342785"/>
            <a:ext cx="1939981" cy="2094122"/>
            <a:chOff x="1831256" y="3782736"/>
            <a:chExt cx="1939981" cy="2094122"/>
          </a:xfrm>
          <a:scene3d>
            <a:camera prst="orthographicFront"/>
            <a:lightRig rig="threePt" dir="t"/>
          </a:scene3d>
        </p:grpSpPr>
        <p:sp>
          <p:nvSpPr>
            <p:cNvPr id="22" name="Шестиугольник 21"/>
            <p:cNvSpPr/>
            <p:nvPr/>
          </p:nvSpPr>
          <p:spPr>
            <a:xfrm rot="5400000">
              <a:off x="1754186" y="3859806"/>
              <a:ext cx="2094122" cy="1939981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8263A">
                <a:alpha val="23922"/>
              </a:srgbClr>
            </a:solidFill>
            <a:sp3d>
              <a:bevelT prst="angl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Шестиугольник 4"/>
            <p:cNvSpPr/>
            <p:nvPr/>
          </p:nvSpPr>
          <p:spPr>
            <a:xfrm>
              <a:off x="2166245" y="3996432"/>
              <a:ext cx="1317119" cy="14217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8897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5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Региональные исследования</a:t>
              </a:r>
              <a:endParaRPr lang="ru-RU" sz="155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68821" y="3413948"/>
            <a:ext cx="1821886" cy="2094122"/>
            <a:chOff x="4516502" y="3599906"/>
            <a:chExt cx="1821886" cy="2094122"/>
          </a:xfrm>
          <a:scene3d>
            <a:camera prst="orthographicFront"/>
            <a:lightRig rig="threePt" dir="t"/>
          </a:scene3d>
        </p:grpSpPr>
        <p:sp>
          <p:nvSpPr>
            <p:cNvPr id="25" name="Шестиугольник 24"/>
            <p:cNvSpPr/>
            <p:nvPr/>
          </p:nvSpPr>
          <p:spPr>
            <a:xfrm rot="5400000">
              <a:off x="4380384" y="3736024"/>
              <a:ext cx="2094122" cy="182188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accent6">
                <a:lumMod val="40000"/>
                <a:lumOff val="60000"/>
              </a:schemeClr>
            </a:solidFill>
            <a:sp3d>
              <a:bevelT prst="angle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Шестиугольник 4"/>
            <p:cNvSpPr/>
            <p:nvPr/>
          </p:nvSpPr>
          <p:spPr>
            <a:xfrm>
              <a:off x="4800413" y="3926240"/>
              <a:ext cx="1254064" cy="14414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ГИА 11 </a:t>
              </a:r>
              <a:endParaRPr lang="ru-RU" sz="3200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154849" y="792455"/>
            <a:ext cx="332032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4 классе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стабильная динамика качества по двум предметам на 4-15%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6 классе положительная динамика по 2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предметам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успеваемость -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91%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качество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-50% 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62184" y="1129986"/>
            <a:ext cx="4087952" cy="783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среднего тестового балла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ОГЭ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buSzPts val="1100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  100-бальников в 2,5 раза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224999" y="2772271"/>
            <a:ext cx="2725137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 среднего балла   составляющих функциональной  грамотности от 5% до 19%.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442655" y="4681576"/>
            <a:ext cx="4866653" cy="13221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доля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аттестованных педагогов –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84,8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доли аттестованных на категорию на 7%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ежегодный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прирос участников 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качества «Профи-край»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доли учителей, прошедших КПК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141785" y="3164146"/>
            <a:ext cx="3178046" cy="383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увеличение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среднего балла  ЕГЭ на  15% (с 2018 года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среднего балла по математике на профильном уровне на 6 баллов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внутренняя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динамика и превышение краевого балла по 8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предметам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ru-RU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ТОП-10 - </a:t>
            </a:r>
            <a:r>
              <a:rPr lang="ru-RU" alt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лидеры </a:t>
            </a:r>
            <a:r>
              <a:rPr lang="ru-RU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среднему баллу по всем предметам, доле </a:t>
            </a:r>
            <a:r>
              <a:rPr lang="ru-RU" altLang="ru-RU" sz="14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высокобалльных</a:t>
            </a:r>
            <a:r>
              <a:rPr lang="ru-RU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работ и 225-балльников</a:t>
            </a:r>
            <a:endParaRPr lang="ru-RU" sz="14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29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>
            <a:stCxn id="3" idx="6"/>
            <a:endCxn id="37" idx="6"/>
          </p:cNvCxnSpPr>
          <p:nvPr/>
        </p:nvCxnSpPr>
        <p:spPr>
          <a:xfrm flipV="1">
            <a:off x="1348318" y="1333500"/>
            <a:ext cx="6838948" cy="740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05591"/>
            <a:ext cx="121920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Хотеть недостаточно, надо действовать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Гёте</a:t>
            </a:r>
            <a:endParaRPr lang="ru-RU" sz="1600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20184" y="981073"/>
            <a:ext cx="728134" cy="719667"/>
            <a:chOff x="423333" y="965199"/>
            <a:chExt cx="728134" cy="719667"/>
          </a:xfrm>
        </p:grpSpPr>
        <p:sp>
          <p:nvSpPr>
            <p:cNvPr id="3" name="Овал 2"/>
            <p:cNvSpPr/>
            <p:nvPr/>
          </p:nvSpPr>
          <p:spPr>
            <a:xfrm>
              <a:off x="423333" y="965199"/>
              <a:ext cx="728134" cy="71966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588433" y="1121831"/>
              <a:ext cx="397934" cy="40640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2455333" y="952497"/>
            <a:ext cx="5731933" cy="740836"/>
            <a:chOff x="423333" y="944030"/>
            <a:chExt cx="5731933" cy="740836"/>
          </a:xfrm>
        </p:grpSpPr>
        <p:sp>
          <p:nvSpPr>
            <p:cNvPr id="31" name="Овал 30"/>
            <p:cNvSpPr/>
            <p:nvPr/>
          </p:nvSpPr>
          <p:spPr>
            <a:xfrm>
              <a:off x="423333" y="965199"/>
              <a:ext cx="728134" cy="719667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588433" y="1121831"/>
              <a:ext cx="397934" cy="40640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091266" y="944030"/>
              <a:ext cx="728134" cy="719667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256366" y="1100662"/>
              <a:ext cx="397934" cy="406401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699933" y="965199"/>
              <a:ext cx="728134" cy="719667"/>
            </a:xfrm>
            <a:prstGeom prst="ellipse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865033" y="1121831"/>
              <a:ext cx="397934" cy="406401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5427132" y="965199"/>
              <a:ext cx="728134" cy="71966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5592232" y="1121831"/>
              <a:ext cx="397934" cy="406401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41" name="Прямая соединительная линия 40"/>
          <p:cNvCxnSpPr>
            <a:stCxn id="3" idx="4"/>
          </p:cNvCxnSpPr>
          <p:nvPr/>
        </p:nvCxnSpPr>
        <p:spPr>
          <a:xfrm>
            <a:off x="984251" y="1700740"/>
            <a:ext cx="8467" cy="123613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endCxn id="46" idx="0"/>
          </p:cNvCxnSpPr>
          <p:nvPr/>
        </p:nvCxnSpPr>
        <p:spPr>
          <a:xfrm>
            <a:off x="2836333" y="1684866"/>
            <a:ext cx="27889" cy="2439238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504460" y="1677456"/>
            <a:ext cx="8467" cy="123613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7872558" y="1700740"/>
            <a:ext cx="8467" cy="123613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616909" y="2321624"/>
            <a:ext cx="711200" cy="70273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2508622" y="4124104"/>
            <a:ext cx="711200" cy="70273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4140200" y="2299202"/>
            <a:ext cx="711200" cy="70273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7525425" y="2458735"/>
            <a:ext cx="711200" cy="70273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3716" y="3083999"/>
            <a:ext cx="2244196" cy="127778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  <a:prstDash val="lgDashDot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2B2B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текущего состояния </a:t>
            </a:r>
            <a:r>
              <a:rPr lang="ru-RU" dirty="0">
                <a:solidFill>
                  <a:srgbClr val="2B2B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управления качеством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-69240" y="4407014"/>
            <a:ext cx="2419575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четко понимание имеющихся проблемы?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412216" y="3036757"/>
            <a:ext cx="2244196" cy="98142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  <a:prstDash val="lgDashDot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2B2B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проекта будущей модели (системы</a:t>
            </a:r>
            <a:r>
              <a:rPr lang="ru-RU" dirty="0" smtClean="0">
                <a:solidFill>
                  <a:srgbClr val="2B2B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dirty="0">
              <a:solidFill>
                <a:srgbClr val="2B2B2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914248" y="5808695"/>
            <a:ext cx="241957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соответствует?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1800537" y="5359472"/>
            <a:ext cx="241957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 готов к преобразованиям? 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888227" y="4906855"/>
            <a:ext cx="2244196" cy="388696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  <a:prstDash val="lgDashDot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2B2B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команды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182099" y="2616472"/>
            <a:ext cx="275661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2B2B2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7" name="Прямая соединительная линия 66"/>
          <p:cNvCxnSpPr>
            <a:stCxn id="35" idx="4"/>
          </p:cNvCxnSpPr>
          <p:nvPr/>
        </p:nvCxnSpPr>
        <p:spPr>
          <a:xfrm>
            <a:off x="6096000" y="1693333"/>
            <a:ext cx="0" cy="2540669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Овал 67"/>
          <p:cNvSpPr/>
          <p:nvPr/>
        </p:nvSpPr>
        <p:spPr>
          <a:xfrm>
            <a:off x="5768436" y="4044581"/>
            <a:ext cx="711200" cy="70273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900068" y="3191353"/>
            <a:ext cx="1913732" cy="98142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  <a:prstDash val="lgDashDot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2B2B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Контроль, консультация и </a:t>
            </a:r>
            <a:r>
              <a:rPr lang="ru-RU" dirty="0" smtClean="0">
                <a:solidFill>
                  <a:srgbClr val="2B2B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endParaRPr lang="ru-RU" dirty="0">
              <a:solidFill>
                <a:srgbClr val="2B2B2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348003" y="4036215"/>
            <a:ext cx="241957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нормативное подкрепление?</a:t>
            </a:r>
            <a:endParaRPr lang="ru-RU" sz="1400" i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973902" y="4792199"/>
            <a:ext cx="2244196" cy="98142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  <a:prstDash val="lgDashDot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2B2B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 работ и организация мероприятий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6762524" y="4158998"/>
            <a:ext cx="241957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Ресурсов достаточно?</a:t>
            </a:r>
            <a:endParaRPr lang="ru-RU" i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1" name="Рамка 80"/>
          <p:cNvSpPr/>
          <p:nvPr/>
        </p:nvSpPr>
        <p:spPr>
          <a:xfrm>
            <a:off x="8909673" y="627411"/>
            <a:ext cx="3168025" cy="5698065"/>
          </a:xfrm>
          <a:prstGeom prst="frame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i="1" spc="25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b="1" i="1" spc="25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Умей </a:t>
            </a:r>
            <a:r>
              <a:rPr lang="ru-RU" sz="2000" b="1" i="1" spc="2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подняться ВЫШЕ и увидеть короткий путь.</a:t>
            </a:r>
            <a:br>
              <a:rPr lang="ru-RU" sz="2000" b="1" i="1" spc="2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i="1" spc="2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Умей разрешить другим идти собственным путём.</a:t>
            </a:r>
            <a:br>
              <a:rPr lang="ru-RU" sz="2000" b="1" i="1" spc="2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i="1" spc="2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Умей признать Мудрецами всех – каждый путь важен и достоин уважения</a:t>
            </a:r>
          </a:p>
          <a:p>
            <a:pPr algn="ctr"/>
            <a:r>
              <a:rPr lang="ru-RU" sz="2000" i="1" spc="25" dirty="0">
                <a:solidFill>
                  <a:srgbClr val="000000"/>
                </a:solidFill>
                <a:latin typeface="Times New Roman" panose="02020603050405020304" pitchFamily="18" charset="0"/>
              </a:rPr>
              <a:t>(из Притчи)</a:t>
            </a:r>
            <a:endParaRPr lang="ru-RU" sz="2000" dirty="0"/>
          </a:p>
          <a:p>
            <a:pPr algn="ctr"/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0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209583"/>
              </p:ext>
            </p:extLst>
          </p:nvPr>
        </p:nvGraphicFramePr>
        <p:xfrm>
          <a:off x="1300377" y="460806"/>
          <a:ext cx="9922589" cy="5696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352" y="4645693"/>
            <a:ext cx="3505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доля обучающихся с высоким уровнем 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результатов (умений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88083" y="2581457"/>
            <a:ext cx="2981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20% педагогов, демонстрировали низкий уровень или ниже среднего предметных результатов (по материалам ВПР, ОГЭ)</a:t>
            </a:r>
            <a:endParaRPr lang="ru-RU" sz="1600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703387" y="4399473"/>
            <a:ext cx="41665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снижение среднего тестового балла ОГЭ в течении трех лет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 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8 предметам </a:t>
            </a: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ЕГЭ показатели 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ниже краевых, по 6 предметам отрицательная динамика.</a:t>
            </a:r>
          </a:p>
        </p:txBody>
      </p:sp>
      <p:pic>
        <p:nvPicPr>
          <p:cNvPr id="1026" name="Picture 2" descr="https://ic.pics.livejournal.com/small_snake/29029649/73274/73274_60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6" y="553499"/>
            <a:ext cx="3521048" cy="168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38200" y="2055813"/>
            <a:ext cx="1199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59077" y="1320250"/>
            <a:ext cx="956390" cy="261610"/>
          </a:xfrm>
          <a:prstGeom prst="rect">
            <a:avLst/>
          </a:prstGeom>
          <a:solidFill>
            <a:schemeClr val="bg1">
              <a:alpha val="73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2017 -2018</a:t>
            </a:r>
            <a:endParaRPr lang="ru-RU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62861"/>
            <a:ext cx="12192000" cy="35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700" b="1" i="1" dirty="0" smtClean="0">
                <a:solidFill>
                  <a:srgbClr val="1B20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вы недовольны результатами, измените подход, вне зависимости от того, с какой проблемой столкнулись</a:t>
            </a:r>
            <a:r>
              <a:rPr lang="ru-RU" sz="1600" b="0" i="1" dirty="0" smtClean="0">
                <a:solidFill>
                  <a:srgbClr val="1B20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i="1" u="sng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Н.Вуйчич</a:t>
            </a:r>
            <a:endParaRPr lang="ru-RU" sz="1600" i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5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76716"/>
            <a:ext cx="121920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неразрешимых проблем, есть неприятные </a:t>
            </a:r>
            <a:r>
              <a:rPr lang="ru-RU" b="1" i="1" dirty="0" smtClean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  <a:r>
              <a:rPr lang="ru-RU" sz="1600" b="1" i="1" dirty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i="1" dirty="0" smtClean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Э. Борн 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21501082"/>
              </p:ext>
            </p:extLst>
          </p:nvPr>
        </p:nvGraphicFramePr>
        <p:xfrm>
          <a:off x="-96509" y="1287557"/>
          <a:ext cx="8093778" cy="4064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97224583"/>
              </p:ext>
            </p:extLst>
          </p:nvPr>
        </p:nvGraphicFramePr>
        <p:xfrm>
          <a:off x="-653682" y="3938756"/>
          <a:ext cx="7189638" cy="2311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986306824"/>
              </p:ext>
            </p:extLst>
          </p:nvPr>
        </p:nvGraphicFramePr>
        <p:xfrm>
          <a:off x="2395747" y="802255"/>
          <a:ext cx="7189638" cy="2311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7" name="Рамка 6"/>
          <p:cNvSpPr/>
          <p:nvPr/>
        </p:nvSpPr>
        <p:spPr>
          <a:xfrm>
            <a:off x="7648597" y="454459"/>
            <a:ext cx="4246685" cy="5946775"/>
          </a:xfrm>
          <a:prstGeom prst="fram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образования-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путем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выявления и освоения технологий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совершенствования образовательной инфраструктуры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образовательного пространства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изменяться и работать командой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39970" y="516467"/>
            <a:ext cx="1625600" cy="369332"/>
          </a:xfrm>
          <a:prstGeom prst="rect">
            <a:avLst/>
          </a:prstGeom>
          <a:noFill/>
          <a:ln>
            <a:solidFill>
              <a:srgbClr val="7030A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69000" y="4131733"/>
            <a:ext cx="43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0934" y="1477467"/>
            <a:ext cx="43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90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92214084"/>
              </p:ext>
            </p:extLst>
          </p:nvPr>
        </p:nvGraphicFramePr>
        <p:xfrm>
          <a:off x="6354233" y="1840971"/>
          <a:ext cx="5579533" cy="5621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49006"/>
            <a:ext cx="121920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стараться </a:t>
            </a:r>
            <a:r>
              <a:rPr lang="ru-RU" b="1" i="1" dirty="0" smtClean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- не </a:t>
            </a:r>
            <a:r>
              <a:rPr lang="ru-RU" b="1" i="1" dirty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знает больше, а кто знает лучше</a:t>
            </a:r>
            <a:r>
              <a:rPr lang="ru-RU" sz="1600" b="1" i="1" dirty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i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</a:t>
            </a:r>
            <a:r>
              <a:rPr lang="ru-RU" sz="1600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Монтень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27194" y="1364705"/>
            <a:ext cx="5020733" cy="704635"/>
          </a:xfrm>
        </p:spPr>
        <p:txBody>
          <a:bodyPr>
            <a:noAutofit/>
          </a:bodyPr>
          <a:lstStyle/>
          <a:p>
            <a:pPr algn="ctr"/>
            <a:r>
              <a:rPr lang="ru-RU" sz="1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Параметры ВСОКО формируются исходя из триединства составляющих качества образования: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2021" y="649618"/>
            <a:ext cx="5020733" cy="830997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Показатели оценки 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качества образования в ОО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2021" y="1991507"/>
            <a:ext cx="1458144" cy="10774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условий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33317" y="1991508"/>
            <a:ext cx="1458144" cy="10774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качество содержания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4613" y="1991507"/>
            <a:ext cx="1458144" cy="10774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качество результатов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6846" y="3133140"/>
            <a:ext cx="517108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Это триединство заложено в тексте Федерального закона № 273-ФЗ, где сказано, что качество образования – это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«комплексная характеристика образовательной деятельности и подготовки обучающегося, выражающая степень его соответствия федеральным государственным образовательным стандартам и (или) потребностям физического или юридического лица, в интересах которого осуществляется образовательная деятельность, в т. ч. степень достижения планируемых результатов освоения основной образовательной программы» (ст. 2 гл. II).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821353" y="5813625"/>
            <a:ext cx="559740" cy="589415"/>
            <a:chOff x="727194" y="6079067"/>
            <a:chExt cx="363980" cy="364216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727194" y="6079067"/>
              <a:ext cx="0" cy="364216"/>
            </a:xfrm>
            <a:prstGeom prst="line">
              <a:avLst/>
            </a:prstGeom>
            <a:ln w="38100">
              <a:solidFill>
                <a:srgbClr val="7030A0"/>
              </a:solidFill>
              <a:prstDash val="sysDash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727194" y="6426349"/>
              <a:ext cx="363980" cy="0"/>
            </a:xfrm>
            <a:prstGeom prst="line">
              <a:avLst/>
            </a:prstGeom>
            <a:ln w="38100">
              <a:solidFill>
                <a:srgbClr val="7030A0"/>
              </a:solidFill>
              <a:prstDash val="sysDash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 rot="10800000">
            <a:off x="5113014" y="3132450"/>
            <a:ext cx="559740" cy="589415"/>
            <a:chOff x="727194" y="6079067"/>
            <a:chExt cx="363980" cy="36421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727194" y="6079067"/>
              <a:ext cx="0" cy="364216"/>
            </a:xfrm>
            <a:prstGeom prst="line">
              <a:avLst/>
            </a:prstGeom>
            <a:ln w="38100">
              <a:solidFill>
                <a:srgbClr val="7030A0"/>
              </a:solidFill>
              <a:prstDash val="sysDash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727194" y="6431581"/>
              <a:ext cx="363980" cy="0"/>
            </a:xfrm>
            <a:prstGeom prst="line">
              <a:avLst/>
            </a:prstGeom>
            <a:ln w="38100">
              <a:solidFill>
                <a:srgbClr val="7030A0"/>
              </a:solidFill>
              <a:prstDash val="sysDash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6331527" y="683165"/>
            <a:ext cx="5721927" cy="923330"/>
          </a:xfrm>
          <a:prstGeom prst="rect">
            <a:avLst/>
          </a:prstGeom>
          <a:ln>
            <a:solidFill>
              <a:srgbClr val="C0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Самоаудит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«Самооценка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эффективности системы управления качеством образовательного процесса образовательной организации». 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4</a:t>
            </a:fld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6539345" y="1371600"/>
            <a:ext cx="471055" cy="387927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20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85879"/>
            <a:ext cx="12192000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sz="1600" b="1" i="1" dirty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1600" b="1" i="1" dirty="0" smtClean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</a:t>
            </a:r>
            <a:r>
              <a:rPr lang="ru-RU" sz="1600" b="1" i="1" dirty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объективности внутренней системы оценки качества образования и культуры оценивания в целом. </a:t>
            </a:r>
            <a:r>
              <a:rPr lang="ru-RU" sz="16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Ж</a:t>
            </a:r>
            <a:endParaRPr lang="ru-RU" sz="16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11450042"/>
              </p:ext>
            </p:extLst>
          </p:nvPr>
        </p:nvGraphicFramePr>
        <p:xfrm>
          <a:off x="7075714" y="454460"/>
          <a:ext cx="6137564" cy="5682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Рамка 7"/>
          <p:cNvSpPr/>
          <p:nvPr/>
        </p:nvSpPr>
        <p:spPr>
          <a:xfrm>
            <a:off x="153288" y="454459"/>
            <a:ext cx="3933804" cy="5946775"/>
          </a:xfrm>
          <a:prstGeom prst="frame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проект</a:t>
            </a:r>
          </a:p>
          <a:p>
            <a:pPr algn="ctr">
              <a:buClr>
                <a:schemeClr val="accent6">
                  <a:lumMod val="75000"/>
                </a:schemeClr>
              </a:buClr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chemeClr val="accent6">
                  <a:lumMod val="75000"/>
                </a:schemeClr>
              </a:buClr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«Управление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качеством образовательных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 количественных показателей»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609928230"/>
              </p:ext>
            </p:extLst>
          </p:nvPr>
        </p:nvGraphicFramePr>
        <p:xfrm>
          <a:off x="2247661" y="7185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7895771" y="3214914"/>
            <a:ext cx="493486" cy="6531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87092" y="686450"/>
            <a:ext cx="4592451" cy="548279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443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575" y="6408856"/>
            <a:ext cx="121920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1B2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Доверие порождает доверие. Доверься, чтобы тебе доверяли. </a:t>
            </a:r>
            <a:r>
              <a:rPr lang="ru-RU" sz="16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 </a:t>
            </a:r>
            <a:r>
              <a:rPr lang="ru-RU" sz="16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Гилберт</a:t>
            </a:r>
            <a:endParaRPr lang="ru-RU" sz="1600" i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515890"/>
              </p:ext>
            </p:extLst>
          </p:nvPr>
        </p:nvGraphicFramePr>
        <p:xfrm>
          <a:off x="863600" y="381209"/>
          <a:ext cx="5232400" cy="5956282"/>
        </p:xfrm>
        <a:graphic>
          <a:graphicData uri="http://schemas.openxmlformats.org/drawingml/2006/table">
            <a:tbl>
              <a:tblPr/>
              <a:tblGrid>
                <a:gridCol w="3409212"/>
                <a:gridCol w="1823188"/>
              </a:tblGrid>
              <a:tr h="3189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Показатели для заключения соглашения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Плановый показатель</a:t>
                      </a:r>
                      <a:b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6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Современная школа</a:t>
                      </a:r>
                    </a:p>
                  </a:txBody>
                  <a:tcPr marL="3583" marR="3583" marT="3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83" marR="3583" marT="3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</a:tr>
              <a:tr h="1270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Качество образования на уровне НОО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57%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Качество образования на уровне ООО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40%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Качество образования на уровне СОО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56%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неуспевающих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Успех каждого ребенка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</a:tr>
              <a:tr h="2343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Доля детей, охваченных образовательными программами дополнительного образования детей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63%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Численность обучающихся охваченных дополнительными общеобразовательными программами естественно-научного и технического профилей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323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748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Доля детей с ОВЗ осваивающие дополнительные общеобразовательные программы, в том числе дистанционно</a:t>
                      </a:r>
                    </a:p>
                  </a:txBody>
                  <a:tcPr marL="3583" marR="3583" marT="3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85%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4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участников открытых онлайн-уроков «</a:t>
                      </a:r>
                      <a:r>
                        <a:rPr lang="ru-RU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Проектория</a:t>
                      </a:r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 (или других аналогичных проектов)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4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детей, участников проекта "Билет в будущее" (получивших рекомендации по </a:t>
                      </a:r>
                      <a:r>
                        <a:rPr lang="ru-RU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постороению</a:t>
                      </a:r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ИП)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250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детей (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персонофицированно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 участников рейтинговых  мероприятий 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380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детей в окружном банке одаренных детей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217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6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Поддержка семей, имеющих детей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</a:tr>
              <a:tr h="2622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услуг психолого-педагогической  помощи родителям 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Учитель будущего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</a:tr>
              <a:tr h="15480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Доля учителей технологии, ОБЖ, информатики прошедших повышение квалификации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100%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42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Доля педагогов прошедших   повышение квалификации по работе с детьми ОВЗ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75%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97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Доля педагогов, участников олимпиады   "ПРОФИ-край" (по предметам)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100%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Доля педагогов ДО прошедших   повышение квалификации по работе с детьми ОВЗ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30%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Социальная</a:t>
                      </a:r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активность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83" marR="3583" marT="3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3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0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Численость</a:t>
                      </a:r>
                      <a:r>
                        <a:rPr lang="ru-RU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обучающихся (</a:t>
                      </a:r>
                      <a:r>
                        <a:rPr lang="ru-RU" sz="10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персонифицированно</a:t>
                      </a:r>
                      <a:r>
                        <a:rPr lang="ru-RU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), вовлеченных в деятельность общественных объединений на базе ОО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</a:t>
                      </a:r>
                    </a:p>
                  </a:txBody>
                  <a:tcPr marL="3583" marR="3583" marT="3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02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Численность обучающихся в ЮНАРМИИ</a:t>
                      </a:r>
                    </a:p>
                  </a:txBody>
                  <a:tcPr marL="3583" marR="3583" marT="35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</a:t>
                      </a:r>
                    </a:p>
                  </a:txBody>
                  <a:tcPr marL="3583" marR="3583" marT="3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74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Количество мероприятий </a:t>
                      </a:r>
                      <a:r>
                        <a:rPr lang="ru-RU" sz="7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профориентационного</a:t>
                      </a:r>
                      <a:r>
                        <a:rPr lang="ru-RU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 уровня, проведенных с привлечением социальных партнеров</a:t>
                      </a:r>
                    </a:p>
                  </a:txBody>
                  <a:tcPr marL="3583" marR="3583" marT="358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</a:t>
                      </a:r>
                    </a:p>
                  </a:txBody>
                  <a:tcPr marL="3583" marR="3583" marT="35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" r="2831"/>
          <a:stretch/>
        </p:blipFill>
        <p:spPr>
          <a:xfrm rot="5400000">
            <a:off x="6468676" y="1061534"/>
            <a:ext cx="5767327" cy="45956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83" y="420405"/>
            <a:ext cx="6297738" cy="587789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32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441632"/>
            <a:ext cx="121920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Великие дела не делаются сразу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Софокл</a:t>
            </a:r>
            <a:endParaRPr lang="ru-RU" sz="1600" i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43000" y="558060"/>
            <a:ext cx="7823200" cy="757130"/>
          </a:xfrm>
          <a:ln>
            <a:solidFill>
              <a:schemeClr val="tx1"/>
            </a:solidFill>
            <a:prstDash val="lgDashDot"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ea typeface="+mn-ea"/>
                <a:cs typeface="Times New Roman" pitchFamily="18" charset="0"/>
              </a:rPr>
              <a:t>Анализ выполнения целевых показателей 2021</a:t>
            </a:r>
            <a:br>
              <a:rPr lang="ru-RU" sz="2400" b="1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ea typeface="+mn-ea"/>
                <a:cs typeface="Times New Roman" pitchFamily="18" charset="0"/>
              </a:rPr>
              <a:t>(самооценка деятельности/внешняя оценка)</a:t>
            </a:r>
          </a:p>
        </p:txBody>
      </p:sp>
      <p:pic>
        <p:nvPicPr>
          <p:cNvPr id="7" name="Picture 2" descr="Premium Vector | App button on and off toggle switch button vector format.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0" t="19302" r="16263" b="19254"/>
          <a:stretch/>
        </p:blipFill>
        <p:spPr bwMode="auto">
          <a:xfrm>
            <a:off x="7336399" y="3511941"/>
            <a:ext cx="1191191" cy="106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92439" y="1567724"/>
            <a:ext cx="1728192" cy="6480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2773337" y="1729742"/>
            <a:ext cx="576064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70248" y="1567724"/>
            <a:ext cx="1728192" cy="6480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ПОКАЗАТЕЛЕЙ</a:t>
            </a: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8401576" y="4761317"/>
            <a:ext cx="576064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62536" y="1567724"/>
            <a:ext cx="1728192" cy="6480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Принятие/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Непринятие</a:t>
            </a:r>
          </a:p>
        </p:txBody>
      </p:sp>
      <p:sp>
        <p:nvSpPr>
          <p:cNvPr id="14" name="Стрелка углом 13"/>
          <p:cNvSpPr/>
          <p:nvPr/>
        </p:nvSpPr>
        <p:spPr>
          <a:xfrm rot="5400000">
            <a:off x="7924754" y="1756579"/>
            <a:ext cx="648072" cy="54006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54724" y="2575836"/>
            <a:ext cx="1728192" cy="6480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результата</a:t>
            </a:r>
          </a:p>
        </p:txBody>
      </p:sp>
      <p:pic>
        <p:nvPicPr>
          <p:cNvPr id="16" name="Picture 4" descr="Структура аргументации Тезис Аргумент 1 Вывод Аргумент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0" t="22971" r="18091" b="2511"/>
          <a:stretch/>
        </p:blipFill>
        <p:spPr bwMode="auto">
          <a:xfrm>
            <a:off x="8851625" y="3432672"/>
            <a:ext cx="1628052" cy="1536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трелка вправо 16"/>
          <p:cNvSpPr/>
          <p:nvPr/>
        </p:nvSpPr>
        <p:spPr>
          <a:xfrm>
            <a:off x="5242456" y="1729742"/>
            <a:ext cx="576064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825512" y="5385096"/>
            <a:ext cx="1728192" cy="6480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</a:p>
        </p:txBody>
      </p:sp>
      <p:sp>
        <p:nvSpPr>
          <p:cNvPr id="19" name="Стрелка вправо 18"/>
          <p:cNvSpPr/>
          <p:nvPr/>
        </p:nvSpPr>
        <p:spPr>
          <a:xfrm rot="10800000">
            <a:off x="7048367" y="5547114"/>
            <a:ext cx="576064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6" action="ppaction://hlinksldjump"/>
          </p:cNvPr>
          <p:cNvSpPr/>
          <p:nvPr/>
        </p:nvSpPr>
        <p:spPr>
          <a:xfrm>
            <a:off x="5231904" y="4936730"/>
            <a:ext cx="1728192" cy="108787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43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качество выполнения соглашений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Колесо жизненного баланса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4" t="18538" r="27080"/>
          <a:stretch/>
        </p:blipFill>
        <p:spPr bwMode="auto">
          <a:xfrm>
            <a:off x="10173564" y="417568"/>
            <a:ext cx="1796764" cy="178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9972672"/>
              </p:ext>
            </p:extLst>
          </p:nvPr>
        </p:nvGraphicFramePr>
        <p:xfrm>
          <a:off x="-105454" y="2266797"/>
          <a:ext cx="5757581" cy="42302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262020" y="2784764"/>
            <a:ext cx="878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ОО -</a:t>
            </a:r>
            <a:r>
              <a:rPr lang="ru-RU" dirty="0"/>
              <a:t>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44850" y="4198142"/>
            <a:ext cx="878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ОО -Б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3779" y="3840967"/>
            <a:ext cx="878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ОО -Я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1757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0816" y="710011"/>
            <a:ext cx="10810063" cy="757130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2400" b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 Порядок утверждения концепции региональной оценки механизмов управления качеством </a:t>
            </a:r>
            <a:r>
              <a:rPr lang="ru-RU" dirty="0" smtClean="0"/>
              <a:t>образования, муниципальных </a:t>
            </a:r>
            <a:r>
              <a:rPr lang="ru-RU" dirty="0" smtClean="0"/>
              <a:t>целевых показателей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36995705"/>
              </p:ext>
            </p:extLst>
          </p:nvPr>
        </p:nvGraphicFramePr>
        <p:xfrm>
          <a:off x="-1015986" y="1814287"/>
          <a:ext cx="4992915" cy="3715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2540015" y="2728689"/>
            <a:ext cx="798287" cy="1088571"/>
          </a:xfrm>
          <a:prstGeom prst="rightArrow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540015" y="4339776"/>
            <a:ext cx="798287" cy="1088571"/>
          </a:xfrm>
          <a:prstGeom prst="rightArrow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5388" y="2656117"/>
            <a:ext cx="2249715" cy="2583543"/>
          </a:xfrm>
          <a:prstGeom prst="roundRect">
            <a:avLst/>
          </a:prstGeom>
          <a:blipFill dpi="0" rotWithShape="1">
            <a:blip r:embed="rId8">
              <a:alphaModFix amt="20000"/>
              <a:duotone>
                <a:schemeClr val="accent5">
                  <a:tint val="70000"/>
                  <a:shade val="63000"/>
                </a:schemeClr>
                <a:schemeClr val="accent5">
                  <a:tint val="10000"/>
                  <a:satMod val="150000"/>
                </a:schemeClr>
              </a:duotone>
            </a:blip>
            <a:srcRect/>
            <a:tile tx="0" ty="0" sx="60000" sy="59000" flip="none" algn="tl"/>
          </a:blip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Утверждение Концепций приказом Министерства образование и науки Пермского края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45955" y="2627084"/>
            <a:ext cx="2249715" cy="258354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Утверждение муниципальной дорожной карты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5827512" y="3693888"/>
            <a:ext cx="616845" cy="776514"/>
          </a:xfrm>
          <a:prstGeom prst="rightArrow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8897268" y="3693888"/>
            <a:ext cx="616845" cy="776514"/>
          </a:xfrm>
          <a:prstGeom prst="rightArrow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58906" y="5203675"/>
            <a:ext cx="3385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План мероприятий («дорожная карта») по каждой концепции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669177" y="1756233"/>
            <a:ext cx="2249715" cy="25835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«Соглашение о исполнении показателей результативности деятельности образовательной организации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2021-2022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учебный год»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464026"/>
            <a:ext cx="121920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Ничто так не удивляет людей, как здравый смысл и действия по плану. </a:t>
            </a:r>
            <a:r>
              <a:rPr lang="ru-RU" sz="16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У. </a:t>
            </a:r>
            <a:r>
              <a:rPr lang="ru-RU" sz="1600" u="sng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Эмерсон</a:t>
            </a:r>
            <a:endParaRPr lang="ru-RU" sz="1600" i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8</a:t>
            </a:fld>
            <a:endParaRPr lang="ru-RU"/>
          </a:p>
        </p:txBody>
      </p:sp>
      <p:sp>
        <p:nvSpPr>
          <p:cNvPr id="3" name="Равно 2"/>
          <p:cNvSpPr/>
          <p:nvPr/>
        </p:nvSpPr>
        <p:spPr>
          <a:xfrm rot="5400000">
            <a:off x="10392251" y="4510726"/>
            <a:ext cx="803564" cy="461665"/>
          </a:xfrm>
          <a:prstGeom prst="mathEqua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69177" y="5143341"/>
            <a:ext cx="2264912" cy="646331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  <a:prstDash val="dashDot"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Муниципальный конкурс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2440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3651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администрации Очерского городского округа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19446"/>
            <a:ext cx="121920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Книгу не прочесть по обложке. По обложке нельзя судить о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содержании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Английская поговорка</a:t>
            </a:r>
            <a:endParaRPr lang="ru-RU" sz="1600" b="1" i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18750078"/>
              </p:ext>
            </p:extLst>
          </p:nvPr>
        </p:nvGraphicFramePr>
        <p:xfrm>
          <a:off x="203200" y="-56962"/>
          <a:ext cx="11988800" cy="2387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1921932"/>
            <a:ext cx="2641599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Курсовая подготовка заместителей директора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теме: «Роль заместителя руководителя в управлении ОО» - 40 часов.</a:t>
            </a:r>
          </a:p>
          <a:p>
            <a:pPr marL="171450" lvl="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для специалистов Управления образования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теме: «Планирование управленческой деятельности»</a:t>
            </a:r>
          </a:p>
          <a:p>
            <a:pPr marL="171450" lvl="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для административных команд ОО по теме: «Программа развития образовательного учреждения» - 24 человека</a:t>
            </a:r>
          </a:p>
          <a:p>
            <a:pPr marL="171450" lvl="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Стажировка для руководителей ОО - г. Пермь Школа дизайна «Точка»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для административных команд - «Конструирование педагогических условий, обеспечивающих непрерывный рост педагогов, мотивированных к саморазвитию»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4197" y="1882773"/>
            <a:ext cx="2878669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Метапредметность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школы и для жизни. Поиск ответов на актуальные вопросы»  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«Функциональная грамотность – ключевой ориентир повышения качества образования» </a:t>
            </a:r>
          </a:p>
          <a:p>
            <a:pPr marL="171450" lvl="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муниципальной системы образования: доступность, качество, единство образовательного процесса»</a:t>
            </a:r>
          </a:p>
          <a:p>
            <a:pPr marL="171450" lvl="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«От задач к решениям – ключевые ориентиры развития муниципальной системы образования»</a:t>
            </a:r>
          </a:p>
          <a:p>
            <a:pPr marL="171450" lvl="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«Муниципальная система образования: глобальные вызовы и локальные задачи»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«Развитие единого образовательного пространства: актуальные направления и их реализация на территории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0596" y="2007430"/>
            <a:ext cx="275167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«Учитель года»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дидактических и методических средств обучения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«Мета предметная олимпиада для педагогов»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«Метапредметный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видеоурок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«Лучшее образовательное учреждение» по 4 номинациям»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мастерства внутри методических объединений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27063" y="2007430"/>
            <a:ext cx="2878669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Краевой фестиваль «Звезда по имени Учитель».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Окружной фестиваль «День мастера»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округа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Опытно-педагогическая детальность учреждений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региональных и федеральных проектах 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МО объединяемых единой методической  темой</a:t>
            </a:r>
          </a:p>
          <a:p>
            <a:pPr marL="171450" lvl="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проблемных тематических групп педагогов 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«Методический десант- онлайн»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4A3CD-98DC-4452-A568-E1E08629626C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6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</TotalTime>
  <Words>1361</Words>
  <Application>Microsoft Office PowerPoint</Application>
  <PresentationFormat>Произвольный</PresentationFormat>
  <Paragraphs>247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Параметры ВСОКО формируются исходя из триединства составляющих качества образования:</vt:lpstr>
      <vt:lpstr>Презентация PowerPoint</vt:lpstr>
      <vt:lpstr>Презентация PowerPoint</vt:lpstr>
      <vt:lpstr>Анализ выполнения целевых показателей 2021 (самооценка деятельности/внешняя оценка)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ПК9</dc:creator>
  <cp:lastModifiedBy>Андрей</cp:lastModifiedBy>
  <cp:revision>113</cp:revision>
  <dcterms:created xsi:type="dcterms:W3CDTF">2022-04-04T08:58:25Z</dcterms:created>
  <dcterms:modified xsi:type="dcterms:W3CDTF">2022-04-06T16:48:01Z</dcterms:modified>
</cp:coreProperties>
</file>