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9" r:id="rId4"/>
    <p:sldId id="256" r:id="rId5"/>
    <p:sldId id="257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24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0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13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99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61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13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861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0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48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37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30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2AD68-CD71-482B-92C8-A091FEAFA71F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046AA-432B-471B-A42C-40B95635B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1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Dranicina\Desktop\презентация\simple-background-3289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273422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Bookman Old Style" pitchFamily="18" charset="0"/>
              </a:rPr>
              <a:t>Муниципальное автономное дошкольное образовательное учреждение «</a:t>
            </a:r>
            <a:r>
              <a:rPr lang="ru-RU" dirty="0" err="1">
                <a:solidFill>
                  <a:srgbClr val="C00000"/>
                </a:solidFill>
                <a:latin typeface="Bookman Old Style" pitchFamily="18" charset="0"/>
              </a:rPr>
              <a:t>Двуреченский</a:t>
            </a:r>
            <a:r>
              <a:rPr lang="ru-RU" dirty="0">
                <a:solidFill>
                  <a:srgbClr val="C00000"/>
                </a:solidFill>
                <a:latin typeface="Bookman Old Style" pitchFamily="18" charset="0"/>
              </a:rPr>
              <a:t> детский сад «</a:t>
            </a:r>
            <a:r>
              <a:rPr lang="ru-RU" dirty="0" err="1">
                <a:solidFill>
                  <a:srgbClr val="C00000"/>
                </a:solidFill>
                <a:latin typeface="Bookman Old Style" pitchFamily="18" charset="0"/>
              </a:rPr>
              <a:t>Семицветик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»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Пермский район, пос. Ферма</a:t>
            </a:r>
            <a:endParaRPr lang="ru-RU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2276872"/>
            <a:ext cx="6118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Краевой конкурс «Пермский позитив»</a:t>
            </a:r>
            <a:endParaRPr lang="ru-RU" sz="24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7567" y="3140968"/>
            <a:ext cx="44887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Номинация 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«Позитивные путешествия»</a:t>
            </a:r>
            <a:endParaRPr lang="ru-RU" sz="24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5157192"/>
            <a:ext cx="48093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Участники: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Дети подготовительной группы «Звездочки»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МАДОУ «</a:t>
            </a:r>
            <a:r>
              <a:rPr lang="ru-RU" sz="1400" dirty="0" err="1" smtClean="0">
                <a:solidFill>
                  <a:srgbClr val="C00000"/>
                </a:solidFill>
                <a:latin typeface="Bookman Old Style" pitchFamily="18" charset="0"/>
              </a:rPr>
              <a:t>Двуреченский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 детский сад «</a:t>
            </a:r>
            <a:r>
              <a:rPr lang="ru-RU" sz="1400" dirty="0" err="1" smtClean="0">
                <a:solidFill>
                  <a:srgbClr val="C00000"/>
                </a:solidFill>
                <a:latin typeface="Bookman Old Style" pitchFamily="18" charset="0"/>
              </a:rPr>
              <a:t>Семицветик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»,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Ильющенко Ольга Михайловна, воспитатель</a:t>
            </a:r>
            <a:endParaRPr lang="ru-RU" sz="14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6309320"/>
            <a:ext cx="870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</a:rPr>
              <a:t>2018 год</a:t>
            </a:r>
            <a:endParaRPr lang="ru-RU" sz="12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64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Dranicina\Desktop\презентация\simple-background-3289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Dranicina\Desktop\презентация\mbit7qtX2U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98507"/>
            <a:ext cx="5738862" cy="425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274322"/>
            <a:ext cx="691276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Comic Sans MS" pitchFamily="66" charset="0"/>
              </a:rPr>
              <a:t> </a:t>
            </a:r>
            <a:r>
              <a:rPr lang="ru-RU" sz="1500" dirty="0" smtClean="0">
                <a:latin typeface="Comic Sans MS" pitchFamily="66" charset="0"/>
              </a:rPr>
              <a:t>     </a:t>
            </a:r>
            <a:r>
              <a:rPr lang="ru-RU" sz="1500" dirty="0" smtClean="0">
                <a:solidFill>
                  <a:srgbClr val="C00000"/>
                </a:solidFill>
                <a:latin typeface="Comic Sans MS" pitchFamily="66" charset="0"/>
              </a:rPr>
              <a:t>27 </a:t>
            </a:r>
            <a:r>
              <a:rPr lang="ru-RU" sz="1500" dirty="0">
                <a:solidFill>
                  <a:srgbClr val="C00000"/>
                </a:solidFill>
                <a:latin typeface="Comic Sans MS" pitchFamily="66" charset="0"/>
              </a:rPr>
              <a:t>сентября 2018 г. Экскурсия по </a:t>
            </a:r>
            <a:r>
              <a:rPr lang="ru-RU" sz="1500" dirty="0" smtClean="0">
                <a:solidFill>
                  <a:srgbClr val="C00000"/>
                </a:solidFill>
                <a:latin typeface="Comic Sans MS" pitchFamily="66" charset="0"/>
              </a:rPr>
              <a:t>г</a:t>
            </a:r>
            <a:r>
              <a:rPr lang="ru-RU" sz="1500" dirty="0">
                <a:solidFill>
                  <a:srgbClr val="C00000"/>
                </a:solidFill>
                <a:latin typeface="Comic Sans MS" pitchFamily="66" charset="0"/>
              </a:rPr>
              <a:t>. Пермь</a:t>
            </a:r>
          </a:p>
          <a:p>
            <a:pPr algn="just"/>
            <a:r>
              <a:rPr lang="ru-RU" sz="1500" dirty="0" smtClean="0">
                <a:solidFill>
                  <a:srgbClr val="C00000"/>
                </a:solidFill>
                <a:latin typeface="Comic Sans MS" pitchFamily="66" charset="0"/>
              </a:rPr>
              <a:t>Целью </a:t>
            </a:r>
            <a:r>
              <a:rPr lang="ru-RU" sz="1500" dirty="0">
                <a:solidFill>
                  <a:srgbClr val="C00000"/>
                </a:solidFill>
                <a:latin typeface="Comic Sans MS" pitchFamily="66" charset="0"/>
              </a:rPr>
              <a:t>экскурсии было воспитание у детей нравственно-патриотических чувств в процессе знакомства с родным городом.</a:t>
            </a:r>
          </a:p>
          <a:p>
            <a:pPr algn="just"/>
            <a:r>
              <a:rPr lang="ru-RU" sz="1500" dirty="0">
                <a:solidFill>
                  <a:srgbClr val="C00000"/>
                </a:solidFill>
                <a:latin typeface="Comic Sans MS" pitchFamily="66" charset="0"/>
              </a:rPr>
              <a:t>В результате у детей расширились и углубились знания детей </a:t>
            </a:r>
            <a:r>
              <a:rPr lang="ru-RU" sz="1500" dirty="0" smtClean="0">
                <a:solidFill>
                  <a:srgbClr val="C00000"/>
                </a:solidFill>
                <a:latin typeface="Comic Sans MS" pitchFamily="66" charset="0"/>
              </a:rPr>
              <a:t>о                      </a:t>
            </a:r>
            <a:r>
              <a:rPr lang="ru-RU" sz="1500" dirty="0">
                <a:solidFill>
                  <a:srgbClr val="C00000"/>
                </a:solidFill>
                <a:latin typeface="Comic Sans MS" pitchFamily="66" charset="0"/>
              </a:rPr>
              <a:t>г</a:t>
            </a:r>
            <a:r>
              <a:rPr lang="ru-RU" sz="1500" dirty="0" smtClean="0">
                <a:solidFill>
                  <a:srgbClr val="C00000"/>
                </a:solidFill>
                <a:latin typeface="Comic Sans MS" pitchFamily="66" charset="0"/>
              </a:rPr>
              <a:t>. Пермь</a:t>
            </a:r>
            <a:r>
              <a:rPr lang="ru-RU" sz="1500" dirty="0">
                <a:solidFill>
                  <a:srgbClr val="C00000"/>
                </a:solidFill>
                <a:latin typeface="Comic Sans MS" pitchFamily="66" charset="0"/>
              </a:rPr>
              <a:t>, его истории, достопримечательностях; повысился интерес к истории своей малой родины. Появилось чувство гордости за свой город. Обогатился и активизировался словарь детей.</a:t>
            </a:r>
          </a:p>
        </p:txBody>
      </p:sp>
    </p:spTree>
    <p:extLst>
      <p:ext uri="{BB962C8B-B14F-4D97-AF65-F5344CB8AC3E}">
        <p14:creationId xmlns:p14="http://schemas.microsoft.com/office/powerpoint/2010/main" val="2088624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Dranicina\Desktop\презентация\simple-background-3289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ranicina\Desktop\презентация\NG-acop2i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09587"/>
            <a:ext cx="7335824" cy="543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749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Dranicina\Desktop\презентация\simple-background-3289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ranicina\Desktop\презентация\nYFUcrS3l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27384"/>
            <a:ext cx="5112568" cy="689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52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Dranicina\Desktop\презентация\simple-background-3289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Dranicina\Desktop\презентация\ELb13BU1_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5112568" cy="689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378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Dranicina\Desktop\презентация\simple-background-3289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Dranicina\Desktop\презентация\yaCczz3tH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5112568" cy="689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3479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118</Words>
  <Application>Microsoft Office PowerPoint</Application>
  <PresentationFormat>Экран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Dranicina</dc:creator>
  <cp:lastModifiedBy>Dranicina</cp:lastModifiedBy>
  <cp:revision>8</cp:revision>
  <dcterms:created xsi:type="dcterms:W3CDTF">2018-10-29T08:45:49Z</dcterms:created>
  <dcterms:modified xsi:type="dcterms:W3CDTF">2018-10-30T03:56:58Z</dcterms:modified>
</cp:coreProperties>
</file>