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1D17BAF-A81C-4184-8027-9BD998D828C6}">
          <p14:sldIdLst>
            <p14:sldId id="256"/>
            <p14:sldId id="258"/>
            <p14:sldId id="259"/>
            <p14:sldId id="261"/>
            <p14:sldId id="260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67\Desktop\0002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249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872716"/>
            <a:ext cx="3859145" cy="5148571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учащихся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школы № 7 для обучающихся с ОВЗ» города Березники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Якутов Василий, Шведа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Кирилл,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Цивинский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Артем и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Цивинский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Максим) с родителями и классным руководителем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Стульневой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Зинаидой Александровной в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года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посетили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соляную столицу России – старинный город Соликамск. Встретил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нас куполами старинных храмов и церквей, которые блестели на солнышке.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845" y="260649"/>
            <a:ext cx="399410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649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67\Desktop\0002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87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10717"/>
            <a:ext cx="3438128" cy="597061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Рядом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автовокзалом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находится краеведческий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музей, самый крупный в Пермском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крае. Расположен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в шести зданиях – памятниках культуры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которым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одна сотня лет.</a:t>
            </a:r>
          </a:p>
          <a:p>
            <a:pPr algn="just">
              <a:spcBef>
                <a:spcPts val="0"/>
              </a:spcBef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Особые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впечатления остались от посещения музея Древнерусского искусства, расположенного в здании церкви 18 века, где сохранился иконостас, множество икон 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скульптур. </a:t>
            </a:r>
          </a:p>
          <a:p>
            <a:pPr algn="just">
              <a:spcBef>
                <a:spcPts val="0"/>
              </a:spcBef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Экскурсия проходила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 музыку, как в настоящей церкви. В конце экскурсии нам разрешили позвонить в частички старинных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колоколов, что нам очень понравилось.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0716"/>
            <a:ext cx="4423953" cy="589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7359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67\Desktop\0002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87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836712"/>
            <a:ext cx="3384376" cy="5616624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Самое древнее здание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 ВОЕВОДЫ,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котором собраны четыре разные интересные композиции. Широкая могучая дверь, толстые стены, низкие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потолки, запах старины помогли нам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ощутить дух тех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времен. При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входе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встретили»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воевода и писари, фигуры в натуральную величину, они нам показались живыми. Восторг у всех вызвал спуск по узкой темной потайной лестнице.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12643"/>
            <a:ext cx="4594638" cy="612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6979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67\Desktop\0002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87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413"/>
            <a:ext cx="4434880" cy="5913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subTitle" idx="1"/>
          </p:nvPr>
        </p:nvSpPr>
        <p:spPr>
          <a:xfrm>
            <a:off x="5220072" y="472413"/>
            <a:ext cx="3631828" cy="5378152"/>
          </a:xfrm>
        </p:spPr>
        <p:txBody>
          <a:bodyPr>
            <a:normAutofit/>
          </a:bodyPr>
          <a:lstStyle/>
          <a:p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Понравилась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-игра в краеведческом музее.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Незаметно,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игровой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форме,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познакомились с предметами, одеждой, мебелью, техникой, которой пользовались наши бабушки и прабабушки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Мы не только посмотрели, но нам еще  разрешили потрогать, самим попользоваться разными предметами.</a:t>
            </a:r>
          </a:p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Некоторые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которых мы видели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впервые.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344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67\Desktop\0002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87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0246"/>
            <a:ext cx="4671442" cy="622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91647" y="908720"/>
            <a:ext cx="28083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Выполнив все задания, мы нашли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 от старинного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сундука. Долго мы не могли открыть старый замок, но и это нам оказалось по плечу.  В старинном сундуке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раскраски, которые нам подарили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память. Нам не хотелось уходить и мы еще долго ходили по уголкам музея.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5797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67\Desktop\0002-002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87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0433" y="399918"/>
            <a:ext cx="6615385" cy="4147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869160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Мы погуляли по городу, сделали фотографии на память, зашли в кафе. Получив массу впечатлений, мы счастливые поехали домой на автобусе. О поездке рассказали своим одноклассникам, долго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еще обсуждали эту экскурсию. </a:t>
            </a:r>
          </a:p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этом учебном году мы планируем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посетить Музей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истории соли в Соликамске.</a:t>
            </a:r>
          </a:p>
        </p:txBody>
      </p:sp>
    </p:spTree>
    <p:extLst>
      <p:ext uri="{BB962C8B-B14F-4D97-AF65-F5344CB8AC3E}">
        <p14:creationId xmlns:p14="http://schemas.microsoft.com/office/powerpoint/2010/main" xmlns="" val="9437991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372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Экскурсия в Соликамск – соляную столицу России</dc:title>
  <dc:creator>User567</dc:creator>
  <cp:lastModifiedBy>Kuzminyh-NA</cp:lastModifiedBy>
  <cp:revision>10</cp:revision>
  <dcterms:created xsi:type="dcterms:W3CDTF">2018-09-07T11:05:19Z</dcterms:created>
  <dcterms:modified xsi:type="dcterms:W3CDTF">2018-10-11T11:15:53Z</dcterms:modified>
</cp:coreProperties>
</file>