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0000FF"/>
    <a:srgbClr val="FF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00FF"/>
                </a:solidFill>
              </a:rPr>
              <a:t>МБОУ «Зуевская ООШ»</a:t>
            </a:r>
          </a:p>
          <a:p>
            <a:r>
              <a:rPr lang="ru-RU" dirty="0" smtClean="0">
                <a:solidFill>
                  <a:srgbClr val="0000FF"/>
                </a:solidFill>
              </a:rPr>
              <a:t>Октябрьский район</a:t>
            </a:r>
          </a:p>
          <a:p>
            <a:r>
              <a:rPr lang="ru-RU" dirty="0" smtClean="0">
                <a:solidFill>
                  <a:srgbClr val="0000FF"/>
                </a:solidFill>
              </a:rPr>
              <a:t>Пермский край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Позитив в объективе</a:t>
            </a:r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-27384"/>
            <a:ext cx="7772400" cy="1354162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>Школа – это увлекательный отдых в летнем пришкольном лагере «Маленькая страна»!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1027" name="Picture 3" descr="C:\Users\1\Desktop\Позитивные фотографии\233.pn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556792"/>
            <a:ext cx="3744416" cy="2817963"/>
          </a:xfrm>
          <a:prstGeom prst="rect">
            <a:avLst/>
          </a:prstGeom>
          <a:noFill/>
        </p:spPr>
      </p:pic>
      <p:pic>
        <p:nvPicPr>
          <p:cNvPr id="1029" name="Picture 5" descr="C:\Users\1\Desktop\Позитивные фотографии\Новый рисунок (2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3356992"/>
            <a:ext cx="3819198" cy="28803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esktop\Позитивные фотографии\Изображение 107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67544" y="1628800"/>
            <a:ext cx="3749675" cy="281225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2052" name="Picture 4" descr="C:\Users\1\Desktop\Позитивные фотографии\Изображение 1079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3356992"/>
            <a:ext cx="3749675" cy="281225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914400" y="548680"/>
            <a:ext cx="7772400" cy="1152128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>Школа – это шумный, долгожданный, осенний общешкольный поход на природу!  </a:t>
            </a:r>
            <a:br>
              <a:rPr lang="ru-RU" sz="2800" dirty="0" smtClean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914400" y="476672"/>
            <a:ext cx="7772400" cy="1152128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>Школа – это День самоуправления, когда учителя становятся учениками 12 класса! Они не только учатся, но и, немножко, впадают в детство…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9" name="Picture 2" descr="C:\Users\1\Desktop\Позитивные фотографии\DSC0657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44824"/>
            <a:ext cx="3749675" cy="281225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3075" name="Picture 3" descr="F:\фото на конкурс\100_2870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3140968"/>
            <a:ext cx="3749675" cy="281755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22</TotalTime>
  <Words>12</Words>
  <Application>Microsoft Office PowerPoint</Application>
  <PresentationFormat>Экран (4:3)</PresentationFormat>
  <Paragraphs>7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Справедливость</vt:lpstr>
      <vt:lpstr>Позитив в объективе</vt:lpstr>
      <vt:lpstr> Школа – это увлекательный отдых в летнем пришкольном лагере «Маленькая страна»!</vt:lpstr>
      <vt:lpstr>   Школа – это шумный, долгожданный, осенний общешкольный поход на природу!   </vt:lpstr>
      <vt:lpstr> Школа – это День самоуправления, когда учителя становятся учениками 12 класса! Они не только учатся, но и, немножко, впадают в детство…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Позитив в объективе</dc:title>
  <dc:creator>1</dc:creator>
  <cp:lastModifiedBy>1</cp:lastModifiedBy>
  <cp:revision>5</cp:revision>
  <dcterms:created xsi:type="dcterms:W3CDTF">2018-10-19T09:03:13Z</dcterms:created>
  <dcterms:modified xsi:type="dcterms:W3CDTF">2018-10-19T09:38:38Z</dcterms:modified>
</cp:coreProperties>
</file>