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29.jpg" ContentType="image/jpg"/>
  <Override PartName="/ppt/media/image30.jpg" ContentType="image/jpg"/>
  <Override PartName="/ppt/notesSlides/notesSlide4.xml" ContentType="application/vnd.openxmlformats-officedocument.presentationml.notesSlide+xml"/>
  <Override PartName="/ppt/media/image31.jpg" ContentType="image/jpg"/>
  <Override PartName="/ppt/notesSlides/notesSlide5.xml" ContentType="application/vnd.openxmlformats-officedocument.presentationml.notesSlide+xml"/>
  <Override PartName="/ppt/media/image33.jpg" ContentType="image/jpg"/>
  <Override PartName="/ppt/media/image34.jpg" ContentType="image/jpg"/>
  <Override PartName="/ppt/notesSlides/notesSlide6.xml" ContentType="application/vnd.openxmlformats-officedocument.presentationml.notesSlide+xml"/>
  <Override PartName="/ppt/media/image35.jpg" ContentType="image/jpg"/>
  <Override PartName="/ppt/notesSlides/notesSlide7.xml" ContentType="application/vnd.openxmlformats-officedocument.presentationml.notesSlide+xml"/>
  <Override PartName="/ppt/media/image36.jpg" ContentType="image/jpg"/>
  <Override PartName="/ppt/notesSlides/notesSlide8.xml" ContentType="application/vnd.openxmlformats-officedocument.presentationml.notesSlide+xml"/>
  <Override PartName="/ppt/media/image37.jpg" ContentType="image/jpg"/>
  <Override PartName="/ppt/notesSlides/notesSlide9.xml" ContentType="application/vnd.openxmlformats-officedocument.presentationml.notesSlide+xml"/>
  <Override PartName="/ppt/media/image38.jpg" ContentType="image/jpg"/>
  <Override PartName="/ppt/media/image39.jpg" ContentType="image/jpg"/>
  <Override PartName="/ppt/media/image40.jpg" ContentType="image/jpg"/>
  <Override PartName="/ppt/notesSlides/notesSlide10.xml" ContentType="application/vnd.openxmlformats-officedocument.presentationml.notesSlide+xml"/>
  <Override PartName="/ppt/media/image41.jpg" ContentType="image/jpg"/>
  <Override PartName="/ppt/media/image42.jpg" ContentType="image/jpg"/>
  <Override PartName="/ppt/media/image43.jpg" ContentType="image/jpg"/>
  <Override PartName="/ppt/media/image44.jpg" ContentType="image/jpg"/>
  <Override PartName="/ppt/media/image45.jpg" ContentType="image/jpg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70" r:id="rId2"/>
  </p:sldMasterIdLst>
  <p:notesMasterIdLst>
    <p:notesMasterId r:id="rId26"/>
  </p:notesMasterIdLst>
  <p:sldIdLst>
    <p:sldId id="328" r:id="rId3"/>
    <p:sldId id="257" r:id="rId4"/>
    <p:sldId id="326" r:id="rId5"/>
    <p:sldId id="327" r:id="rId6"/>
    <p:sldId id="329" r:id="rId7"/>
    <p:sldId id="260" r:id="rId8"/>
    <p:sldId id="339" r:id="rId9"/>
    <p:sldId id="345" r:id="rId10"/>
    <p:sldId id="346" r:id="rId11"/>
    <p:sldId id="347" r:id="rId12"/>
    <p:sldId id="348" r:id="rId13"/>
    <p:sldId id="349" r:id="rId14"/>
    <p:sldId id="341" r:id="rId15"/>
    <p:sldId id="351" r:id="rId16"/>
    <p:sldId id="330" r:id="rId17"/>
    <p:sldId id="331" r:id="rId18"/>
    <p:sldId id="343" r:id="rId19"/>
    <p:sldId id="344" r:id="rId20"/>
    <p:sldId id="333" r:id="rId21"/>
    <p:sldId id="338" r:id="rId22"/>
    <p:sldId id="336" r:id="rId23"/>
    <p:sldId id="335" r:id="rId24"/>
    <p:sldId id="334" r:id="rId25"/>
  </p:sldIdLst>
  <p:sldSz cx="9144000" cy="5143500" type="screen16x9"/>
  <p:notesSz cx="9144000" cy="51435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90" y="-5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609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089FD-F339-4BF8-90EB-5FCDC515598D}" type="datetimeFigureOut">
              <a:rPr lang="ru-RU" smtClean="0"/>
              <a:t>28.09.2026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385763"/>
            <a:ext cx="3429000" cy="19288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2443163"/>
            <a:ext cx="7315200" cy="23145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4884738"/>
            <a:ext cx="3962400" cy="257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BA092-9963-4ACE-A7B1-E865C7F752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7329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2857500" y="385763"/>
            <a:ext cx="3429000" cy="19288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690FF-66FE-4A0F-8066-B1051120003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625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BA092-9963-4ACE-A7B1-E865C7F752C8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16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58200" y="4875309"/>
            <a:ext cx="83820" cy="62865"/>
          </a:xfrm>
          <a:custGeom>
            <a:avLst/>
            <a:gdLst/>
            <a:ahLst/>
            <a:cxnLst/>
            <a:rect l="l" t="t" r="r" b="b"/>
            <a:pathLst>
              <a:path w="83820" h="62864">
                <a:moveTo>
                  <a:pt x="39966" y="0"/>
                </a:moveTo>
                <a:lnTo>
                  <a:pt x="24349" y="2837"/>
                </a:lnTo>
                <a:lnTo>
                  <a:pt x="11652" y="9598"/>
                </a:lnTo>
                <a:lnTo>
                  <a:pt x="3120" y="19363"/>
                </a:lnTo>
                <a:lnTo>
                  <a:pt x="0" y="31208"/>
                </a:lnTo>
                <a:lnTo>
                  <a:pt x="456" y="35819"/>
                </a:lnTo>
                <a:lnTo>
                  <a:pt x="5377" y="46333"/>
                </a:lnTo>
                <a:lnTo>
                  <a:pt x="15121" y="54760"/>
                </a:lnTo>
                <a:lnTo>
                  <a:pt x="28970" y="60333"/>
                </a:lnTo>
                <a:lnTo>
                  <a:pt x="46209" y="62287"/>
                </a:lnTo>
                <a:lnTo>
                  <a:pt x="60983" y="58952"/>
                </a:lnTo>
                <a:lnTo>
                  <a:pt x="72900" y="51775"/>
                </a:lnTo>
                <a:lnTo>
                  <a:pt x="80829" y="41356"/>
                </a:lnTo>
                <a:lnTo>
                  <a:pt x="83639" y="28297"/>
                </a:lnTo>
                <a:lnTo>
                  <a:pt x="79304" y="17166"/>
                </a:lnTo>
                <a:lnTo>
                  <a:pt x="69923" y="8177"/>
                </a:lnTo>
                <a:lnTo>
                  <a:pt x="56481" y="2173"/>
                </a:lnTo>
                <a:lnTo>
                  <a:pt x="39966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68451" y="4875340"/>
            <a:ext cx="85090" cy="62230"/>
          </a:xfrm>
          <a:custGeom>
            <a:avLst/>
            <a:gdLst/>
            <a:ahLst/>
            <a:cxnLst/>
            <a:rect l="l" t="t" r="r" b="b"/>
            <a:pathLst>
              <a:path w="85090" h="62229">
                <a:moveTo>
                  <a:pt x="39904" y="0"/>
                </a:moveTo>
                <a:lnTo>
                  <a:pt x="24269" y="2980"/>
                </a:lnTo>
                <a:lnTo>
                  <a:pt x="11596" y="9763"/>
                </a:lnTo>
                <a:lnTo>
                  <a:pt x="3101" y="19458"/>
                </a:lnTo>
                <a:lnTo>
                  <a:pt x="0" y="31177"/>
                </a:lnTo>
                <a:lnTo>
                  <a:pt x="875" y="37465"/>
                </a:lnTo>
                <a:lnTo>
                  <a:pt x="6417" y="47360"/>
                </a:lnTo>
                <a:lnTo>
                  <a:pt x="16597" y="55228"/>
                </a:lnTo>
                <a:lnTo>
                  <a:pt x="30877" y="60373"/>
                </a:lnTo>
                <a:lnTo>
                  <a:pt x="48717" y="62105"/>
                </a:lnTo>
                <a:lnTo>
                  <a:pt x="63165" y="58457"/>
                </a:lnTo>
                <a:lnTo>
                  <a:pt x="74738" y="51096"/>
                </a:lnTo>
                <a:lnTo>
                  <a:pt x="82369" y="40496"/>
                </a:lnTo>
                <a:lnTo>
                  <a:pt x="84988" y="27134"/>
                </a:lnTo>
                <a:lnTo>
                  <a:pt x="80205" y="16411"/>
                </a:lnTo>
                <a:lnTo>
                  <a:pt x="70518" y="7789"/>
                </a:lnTo>
                <a:lnTo>
                  <a:pt x="56795" y="2056"/>
                </a:lnTo>
                <a:lnTo>
                  <a:pt x="3990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660654" y="872489"/>
            <a:ext cx="7783195" cy="3797935"/>
          </a:xfrm>
          <a:custGeom>
            <a:avLst/>
            <a:gdLst/>
            <a:ahLst/>
            <a:cxnLst/>
            <a:rect l="l" t="t" r="r" b="b"/>
            <a:pathLst>
              <a:path w="7783195" h="3797935">
                <a:moveTo>
                  <a:pt x="0" y="632968"/>
                </a:moveTo>
                <a:lnTo>
                  <a:pt x="2098" y="581047"/>
                </a:lnTo>
                <a:lnTo>
                  <a:pt x="8284" y="530284"/>
                </a:lnTo>
                <a:lnTo>
                  <a:pt x="18395" y="480841"/>
                </a:lnTo>
                <a:lnTo>
                  <a:pt x="32268" y="432881"/>
                </a:lnTo>
                <a:lnTo>
                  <a:pt x="49741" y="386566"/>
                </a:lnTo>
                <a:lnTo>
                  <a:pt x="70650" y="342059"/>
                </a:lnTo>
                <a:lnTo>
                  <a:pt x="94832" y="299524"/>
                </a:lnTo>
                <a:lnTo>
                  <a:pt x="122125" y="259122"/>
                </a:lnTo>
                <a:lnTo>
                  <a:pt x="152366" y="221017"/>
                </a:lnTo>
                <a:lnTo>
                  <a:pt x="185391" y="185372"/>
                </a:lnTo>
                <a:lnTo>
                  <a:pt x="221038" y="152349"/>
                </a:lnTo>
                <a:lnTo>
                  <a:pt x="259144" y="122111"/>
                </a:lnTo>
                <a:lnTo>
                  <a:pt x="299546" y="94820"/>
                </a:lnTo>
                <a:lnTo>
                  <a:pt x="342082" y="70640"/>
                </a:lnTo>
                <a:lnTo>
                  <a:pt x="386587" y="49734"/>
                </a:lnTo>
                <a:lnTo>
                  <a:pt x="432900" y="32264"/>
                </a:lnTo>
                <a:lnTo>
                  <a:pt x="480857" y="18392"/>
                </a:lnTo>
                <a:lnTo>
                  <a:pt x="530296" y="8283"/>
                </a:lnTo>
                <a:lnTo>
                  <a:pt x="581054" y="2097"/>
                </a:lnTo>
                <a:lnTo>
                  <a:pt x="632968" y="0"/>
                </a:lnTo>
                <a:lnTo>
                  <a:pt x="7150100" y="0"/>
                </a:lnTo>
                <a:lnTo>
                  <a:pt x="7202020" y="2097"/>
                </a:lnTo>
                <a:lnTo>
                  <a:pt x="7252783" y="8283"/>
                </a:lnTo>
                <a:lnTo>
                  <a:pt x="7302226" y="18392"/>
                </a:lnTo>
                <a:lnTo>
                  <a:pt x="7350186" y="32264"/>
                </a:lnTo>
                <a:lnTo>
                  <a:pt x="7396501" y="49734"/>
                </a:lnTo>
                <a:lnTo>
                  <a:pt x="7441008" y="70640"/>
                </a:lnTo>
                <a:lnTo>
                  <a:pt x="7483543" y="94820"/>
                </a:lnTo>
                <a:lnTo>
                  <a:pt x="7523945" y="122111"/>
                </a:lnTo>
                <a:lnTo>
                  <a:pt x="7562050" y="152349"/>
                </a:lnTo>
                <a:lnTo>
                  <a:pt x="7597695" y="185372"/>
                </a:lnTo>
                <a:lnTo>
                  <a:pt x="7630718" y="221017"/>
                </a:lnTo>
                <a:lnTo>
                  <a:pt x="7660956" y="259122"/>
                </a:lnTo>
                <a:lnTo>
                  <a:pt x="7688247" y="299524"/>
                </a:lnTo>
                <a:lnTo>
                  <a:pt x="7712427" y="342059"/>
                </a:lnTo>
                <a:lnTo>
                  <a:pt x="7733333" y="386566"/>
                </a:lnTo>
                <a:lnTo>
                  <a:pt x="7750803" y="432881"/>
                </a:lnTo>
                <a:lnTo>
                  <a:pt x="7764675" y="480841"/>
                </a:lnTo>
                <a:lnTo>
                  <a:pt x="7774784" y="530284"/>
                </a:lnTo>
                <a:lnTo>
                  <a:pt x="7780970" y="581047"/>
                </a:lnTo>
                <a:lnTo>
                  <a:pt x="7783068" y="632968"/>
                </a:lnTo>
                <a:lnTo>
                  <a:pt x="7783068" y="3164827"/>
                </a:lnTo>
                <a:lnTo>
                  <a:pt x="7780970" y="3216740"/>
                </a:lnTo>
                <a:lnTo>
                  <a:pt x="7774784" y="3267498"/>
                </a:lnTo>
                <a:lnTo>
                  <a:pt x="7764675" y="3316938"/>
                </a:lnTo>
                <a:lnTo>
                  <a:pt x="7750803" y="3364896"/>
                </a:lnTo>
                <a:lnTo>
                  <a:pt x="7733333" y="3411209"/>
                </a:lnTo>
                <a:lnTo>
                  <a:pt x="7712427" y="3455715"/>
                </a:lnTo>
                <a:lnTo>
                  <a:pt x="7688247" y="3498252"/>
                </a:lnTo>
                <a:lnTo>
                  <a:pt x="7660956" y="3538655"/>
                </a:lnTo>
                <a:lnTo>
                  <a:pt x="7630718" y="3576762"/>
                </a:lnTo>
                <a:lnTo>
                  <a:pt x="7597695" y="3612410"/>
                </a:lnTo>
                <a:lnTo>
                  <a:pt x="7562050" y="3645436"/>
                </a:lnTo>
                <a:lnTo>
                  <a:pt x="7523945" y="3675677"/>
                </a:lnTo>
                <a:lnTo>
                  <a:pt x="7483543" y="3702971"/>
                </a:lnTo>
                <a:lnTo>
                  <a:pt x="7441008" y="3727154"/>
                </a:lnTo>
                <a:lnTo>
                  <a:pt x="7396501" y="3748064"/>
                </a:lnTo>
                <a:lnTo>
                  <a:pt x="7350186" y="3765537"/>
                </a:lnTo>
                <a:lnTo>
                  <a:pt x="7302226" y="3779411"/>
                </a:lnTo>
                <a:lnTo>
                  <a:pt x="7252783" y="3789523"/>
                </a:lnTo>
                <a:lnTo>
                  <a:pt x="7202020" y="3795709"/>
                </a:lnTo>
                <a:lnTo>
                  <a:pt x="7150100" y="3797808"/>
                </a:lnTo>
                <a:lnTo>
                  <a:pt x="632968" y="3797808"/>
                </a:lnTo>
                <a:lnTo>
                  <a:pt x="581054" y="3795709"/>
                </a:lnTo>
                <a:lnTo>
                  <a:pt x="530296" y="3789523"/>
                </a:lnTo>
                <a:lnTo>
                  <a:pt x="480857" y="3779411"/>
                </a:lnTo>
                <a:lnTo>
                  <a:pt x="432900" y="3765537"/>
                </a:lnTo>
                <a:lnTo>
                  <a:pt x="386587" y="3748064"/>
                </a:lnTo>
                <a:lnTo>
                  <a:pt x="342082" y="3727154"/>
                </a:lnTo>
                <a:lnTo>
                  <a:pt x="299546" y="3702971"/>
                </a:lnTo>
                <a:lnTo>
                  <a:pt x="259144" y="3675677"/>
                </a:lnTo>
                <a:lnTo>
                  <a:pt x="221038" y="3645436"/>
                </a:lnTo>
                <a:lnTo>
                  <a:pt x="185391" y="3612410"/>
                </a:lnTo>
                <a:lnTo>
                  <a:pt x="152366" y="3576762"/>
                </a:lnTo>
                <a:lnTo>
                  <a:pt x="122125" y="3538655"/>
                </a:lnTo>
                <a:lnTo>
                  <a:pt x="94832" y="3498252"/>
                </a:lnTo>
                <a:lnTo>
                  <a:pt x="70650" y="3455715"/>
                </a:lnTo>
                <a:lnTo>
                  <a:pt x="49741" y="3411209"/>
                </a:lnTo>
                <a:lnTo>
                  <a:pt x="32268" y="3364896"/>
                </a:lnTo>
                <a:lnTo>
                  <a:pt x="18395" y="3316938"/>
                </a:lnTo>
                <a:lnTo>
                  <a:pt x="8284" y="3267498"/>
                </a:lnTo>
                <a:lnTo>
                  <a:pt x="2098" y="3216740"/>
                </a:lnTo>
                <a:lnTo>
                  <a:pt x="0" y="3164827"/>
                </a:lnTo>
                <a:lnTo>
                  <a:pt x="0" y="632968"/>
                </a:lnTo>
                <a:close/>
              </a:path>
            </a:pathLst>
          </a:custGeom>
          <a:ln w="28956">
            <a:solidFill>
              <a:srgbClr val="9C525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3930396" y="3956303"/>
            <a:ext cx="4675632" cy="8031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1869948" y="178307"/>
            <a:ext cx="5191506" cy="81152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1594485"/>
            <a:ext cx="7772400" cy="108013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2880360"/>
            <a:ext cx="6400799" cy="1285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Р</a:t>
            </a:r>
            <a:r>
              <a:rPr dirty="0"/>
              <a:t>Ш</a:t>
            </a:r>
            <a:r>
              <a:rPr spc="-5" dirty="0"/>
              <a:t>Б</a:t>
            </a:r>
            <a:r>
              <a:rPr dirty="0"/>
              <a:t>А</a:t>
            </a:r>
            <a:r>
              <a:rPr spc="10" dirty="0"/>
              <a:t> </a:t>
            </a:r>
            <a:r>
              <a:rPr spc="-10" dirty="0"/>
              <a:t>201</a:t>
            </a:r>
            <a:r>
              <a:rPr dirty="0"/>
              <a:t>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30C807-4519-4E8A-A979-D1581FEAA2D5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5728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Р</a:t>
            </a:r>
            <a:r>
              <a:rPr dirty="0"/>
              <a:t>Ш</a:t>
            </a:r>
            <a:r>
              <a:rPr spc="-5" dirty="0"/>
              <a:t>Б</a:t>
            </a:r>
            <a:r>
              <a:rPr dirty="0"/>
              <a:t>А</a:t>
            </a:r>
            <a:r>
              <a:rPr spc="10" dirty="0"/>
              <a:t> </a:t>
            </a:r>
            <a:r>
              <a:rPr spc="-10" dirty="0"/>
              <a:t>201</a:t>
            </a:r>
            <a:r>
              <a:rPr dirty="0"/>
              <a:t>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CDA96B-8291-4C0F-99A6-CF190C7F10D0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5728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59" y="1183005"/>
            <a:ext cx="3977640" cy="3394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Р</a:t>
            </a:r>
            <a:r>
              <a:rPr dirty="0"/>
              <a:t>Ш</a:t>
            </a:r>
            <a:r>
              <a:rPr spc="-5" dirty="0"/>
              <a:t>Б</a:t>
            </a:r>
            <a:r>
              <a:rPr dirty="0"/>
              <a:t>А</a:t>
            </a:r>
            <a:r>
              <a:rPr spc="10" dirty="0"/>
              <a:t> </a:t>
            </a:r>
            <a:r>
              <a:rPr spc="-10" dirty="0"/>
              <a:t>201</a:t>
            </a:r>
            <a:r>
              <a:rPr dirty="0"/>
              <a:t>9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8FF484-480C-4336-871D-00FE13BF9FB4}" type="datetime1">
              <a:rPr lang="en-US" smtClean="0"/>
              <a:t>9/28/2026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5728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Р</a:t>
            </a:r>
            <a:r>
              <a:rPr dirty="0"/>
              <a:t>Ш</a:t>
            </a:r>
            <a:r>
              <a:rPr spc="-5" dirty="0"/>
              <a:t>Б</a:t>
            </a:r>
            <a:r>
              <a:rPr dirty="0"/>
              <a:t>А</a:t>
            </a:r>
            <a:r>
              <a:rPr spc="10" dirty="0"/>
              <a:t> </a:t>
            </a:r>
            <a:r>
              <a:rPr spc="-10" dirty="0"/>
              <a:t>201</a:t>
            </a:r>
            <a:r>
              <a:rPr dirty="0"/>
              <a:t>9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A5CC0B-3661-42DB-AFBD-47BEC8B7751E}" type="datetime1">
              <a:rPr lang="en-US" smtClean="0"/>
              <a:t>9/28/2026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Р</a:t>
            </a:r>
            <a:r>
              <a:rPr dirty="0"/>
              <a:t>Ш</a:t>
            </a:r>
            <a:r>
              <a:rPr spc="-5" dirty="0"/>
              <a:t>Б</a:t>
            </a:r>
            <a:r>
              <a:rPr dirty="0"/>
              <a:t>А</a:t>
            </a:r>
            <a:r>
              <a:rPr spc="10" dirty="0"/>
              <a:t> </a:t>
            </a:r>
            <a:r>
              <a:rPr spc="-10" dirty="0"/>
              <a:t>201</a:t>
            </a:r>
            <a:r>
              <a:rPr dirty="0"/>
              <a:t>9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B1B90E-B349-4E93-BACC-800E9F81E3B8}" type="datetime1">
              <a:rPr lang="en-US" smtClean="0"/>
              <a:t>9/28/2026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5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278133-74E7-49F4-B2E9-25B5A6BA80EE}" type="datetime1">
              <a:rPr lang="en-US" smtClean="0"/>
              <a:t>9/28/2026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РШБА 2019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53B3-88C3-4D84-A09F-2C9548E65B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19419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D3D09-510F-4D04-85FF-E539646C7D88}" type="datetime1">
              <a:rPr lang="en-US" smtClean="0"/>
              <a:t>9/28/2026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РШБА 2019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B57E-5C08-45A7-908E-25203FEECD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22024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0557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2420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9768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377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9974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1221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36527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86446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4350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99045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2602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92870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25502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63BA3CF-6A3D-A543-1B34-90CF154C1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97455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xmlns="" id="{063BA3CF-6A3D-A543-1B34-90CF154C1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8928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63BA3CF-6A3D-A543-1B34-90CF154C1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90934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63BA3CF-6A3D-A543-1B34-90CF154C1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7865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63BA3CF-6A3D-A543-1B34-90CF154C1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127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063BA3CF-6A3D-A543-1B34-90CF154C15A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92764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71FCBF-BC5F-4C37-9491-FB8E68111B8D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28.09.2026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110392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Стандартный слайд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="" xmlns:a16="http://schemas.microsoft.com/office/drawing/2014/main" id="{D3062679-1554-1F01-EF16-E269764239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99647" y="4987457"/>
            <a:ext cx="2057400" cy="9798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750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2274DEA-1EB4-1149-8438-EF0D092C6047}" type="slidenum">
              <a:rPr lang="ru-RU" smtClean="0">
                <a:solidFill>
                  <a:srgbClr val="EEECE1">
                    <a:lumMod val="75000"/>
                  </a:srgbClr>
                </a:solidFill>
              </a:rPr>
              <a:pPr/>
              <a:t>‹#›</a:t>
            </a:fld>
            <a:endParaRPr lang="ru-RU" dirty="0">
              <a:solidFill>
                <a:srgbClr val="EEECE1">
                  <a:lumMod val="75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A1E59BC-52CF-8535-48A1-4B66112661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21441" y="432001"/>
            <a:ext cx="1021593" cy="36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953243"/>
      </p:ext>
    </p:extLst>
  </p:cSld>
  <p:clrMapOvr>
    <a:masterClrMapping/>
  </p:clrMapOvr>
  <p:extLst>
    <p:ext uri="{DCECCB84-F9BA-43D5-87BE-67443E8EF086}">
      <p15:sldGuideLst xmlns=""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0" Type="http://schemas.openxmlformats.org/officeDocument/2006/relationships/theme" Target="../theme/theme2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24.xml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8458200" y="4875309"/>
            <a:ext cx="83820" cy="62865"/>
          </a:xfrm>
          <a:custGeom>
            <a:avLst/>
            <a:gdLst/>
            <a:ahLst/>
            <a:cxnLst/>
            <a:rect l="l" t="t" r="r" b="b"/>
            <a:pathLst>
              <a:path w="83820" h="62864">
                <a:moveTo>
                  <a:pt x="39966" y="0"/>
                </a:moveTo>
                <a:lnTo>
                  <a:pt x="24349" y="2837"/>
                </a:lnTo>
                <a:lnTo>
                  <a:pt x="11652" y="9598"/>
                </a:lnTo>
                <a:lnTo>
                  <a:pt x="3120" y="19363"/>
                </a:lnTo>
                <a:lnTo>
                  <a:pt x="0" y="31208"/>
                </a:lnTo>
                <a:lnTo>
                  <a:pt x="456" y="35819"/>
                </a:lnTo>
                <a:lnTo>
                  <a:pt x="5377" y="46333"/>
                </a:lnTo>
                <a:lnTo>
                  <a:pt x="15121" y="54760"/>
                </a:lnTo>
                <a:lnTo>
                  <a:pt x="28970" y="60333"/>
                </a:lnTo>
                <a:lnTo>
                  <a:pt x="46209" y="62287"/>
                </a:lnTo>
                <a:lnTo>
                  <a:pt x="60983" y="58952"/>
                </a:lnTo>
                <a:lnTo>
                  <a:pt x="72900" y="51775"/>
                </a:lnTo>
                <a:lnTo>
                  <a:pt x="80829" y="41356"/>
                </a:lnTo>
                <a:lnTo>
                  <a:pt x="83639" y="28297"/>
                </a:lnTo>
                <a:lnTo>
                  <a:pt x="79304" y="17166"/>
                </a:lnTo>
                <a:lnTo>
                  <a:pt x="69923" y="8177"/>
                </a:lnTo>
                <a:lnTo>
                  <a:pt x="56481" y="2173"/>
                </a:lnTo>
                <a:lnTo>
                  <a:pt x="39966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68451" y="4875340"/>
            <a:ext cx="85090" cy="62230"/>
          </a:xfrm>
          <a:custGeom>
            <a:avLst/>
            <a:gdLst/>
            <a:ahLst/>
            <a:cxnLst/>
            <a:rect l="l" t="t" r="r" b="b"/>
            <a:pathLst>
              <a:path w="85090" h="62229">
                <a:moveTo>
                  <a:pt x="39904" y="0"/>
                </a:moveTo>
                <a:lnTo>
                  <a:pt x="24269" y="2980"/>
                </a:lnTo>
                <a:lnTo>
                  <a:pt x="11596" y="9763"/>
                </a:lnTo>
                <a:lnTo>
                  <a:pt x="3101" y="19458"/>
                </a:lnTo>
                <a:lnTo>
                  <a:pt x="0" y="31177"/>
                </a:lnTo>
                <a:lnTo>
                  <a:pt x="875" y="37465"/>
                </a:lnTo>
                <a:lnTo>
                  <a:pt x="6417" y="47360"/>
                </a:lnTo>
                <a:lnTo>
                  <a:pt x="16597" y="55228"/>
                </a:lnTo>
                <a:lnTo>
                  <a:pt x="30877" y="60373"/>
                </a:lnTo>
                <a:lnTo>
                  <a:pt x="48717" y="62105"/>
                </a:lnTo>
                <a:lnTo>
                  <a:pt x="63165" y="58457"/>
                </a:lnTo>
                <a:lnTo>
                  <a:pt x="74738" y="51096"/>
                </a:lnTo>
                <a:lnTo>
                  <a:pt x="82369" y="40496"/>
                </a:lnTo>
                <a:lnTo>
                  <a:pt x="84988" y="27134"/>
                </a:lnTo>
                <a:lnTo>
                  <a:pt x="80205" y="16411"/>
                </a:lnTo>
                <a:lnTo>
                  <a:pt x="70518" y="7789"/>
                </a:lnTo>
                <a:lnTo>
                  <a:pt x="56795" y="2056"/>
                </a:lnTo>
                <a:lnTo>
                  <a:pt x="39904" y="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70484" y="113173"/>
            <a:ext cx="8803030" cy="1169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5728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2466" y="1101145"/>
            <a:ext cx="7259066" cy="29483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0" i="0">
                <a:solidFill>
                  <a:srgbClr val="7E7E7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92302" y="4802969"/>
            <a:ext cx="1123314" cy="228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12700">
              <a:lnSpc>
                <a:spcPct val="100000"/>
              </a:lnSpc>
            </a:pPr>
            <a:r>
              <a:rPr spc="-5" dirty="0"/>
              <a:t>Р</a:t>
            </a:r>
            <a:r>
              <a:rPr dirty="0"/>
              <a:t>Ш</a:t>
            </a:r>
            <a:r>
              <a:rPr spc="-5" dirty="0"/>
              <a:t>Б</a:t>
            </a:r>
            <a:r>
              <a:rPr dirty="0"/>
              <a:t>А</a:t>
            </a:r>
            <a:r>
              <a:rPr spc="10" dirty="0"/>
              <a:t> </a:t>
            </a:r>
            <a:r>
              <a:rPr spc="-10" dirty="0"/>
              <a:t>201</a:t>
            </a:r>
            <a:r>
              <a:rPr dirty="0"/>
              <a:t>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4783455"/>
            <a:ext cx="2103120" cy="2571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E173A4-D8A8-4EED-BACC-575B2F91789B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46845" y="4825940"/>
            <a:ext cx="257175" cy="177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858"/>
                </a:solidFill>
                <a:latin typeface="Century Gothic"/>
                <a:cs typeface="Century Gothic"/>
              </a:defRPr>
            </a:lvl1pPr>
          </a:lstStyle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616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83" r:id="rId13"/>
    <p:sldLayoutId id="2147483684" r:id="rId14"/>
    <p:sldLayoutId id="2147483685" r:id="rId15"/>
    <p:sldLayoutId id="2147483686" r:id="rId16"/>
    <p:sldLayoutId id="2147483687" r:id="rId17"/>
    <p:sldLayoutId id="2147483688" r:id="rId18"/>
    <p:sldLayoutId id="2147483689" r:id="rId19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microsoft.com/office/2007/relationships/hdphoto" Target="../media/hdphoto2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18.png"/><Relationship Id="rId18" Type="http://schemas.openxmlformats.org/officeDocument/2006/relationships/image" Target="../media/image22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12" Type="http://schemas.openxmlformats.org/officeDocument/2006/relationships/image" Target="../media/image25.png"/><Relationship Id="rId17" Type="http://schemas.openxmlformats.org/officeDocument/2006/relationships/image" Target="../media/image26.png"/><Relationship Id="rId2" Type="http://schemas.openxmlformats.org/officeDocument/2006/relationships/image" Target="../media/image9.png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11" Type="http://schemas.openxmlformats.org/officeDocument/2006/relationships/image" Target="../media/image24.png"/><Relationship Id="rId5" Type="http://schemas.openxmlformats.org/officeDocument/2006/relationships/image" Target="../media/image12.png"/><Relationship Id="rId15" Type="http://schemas.openxmlformats.org/officeDocument/2006/relationships/image" Target="../media/image20.png"/><Relationship Id="rId10" Type="http://schemas.openxmlformats.org/officeDocument/2006/relationships/image" Target="../media/image23.png"/><Relationship Id="rId4" Type="http://schemas.openxmlformats.org/officeDocument/2006/relationships/image" Target="../media/image11.png"/><Relationship Id="rId9" Type="http://schemas.openxmlformats.org/officeDocument/2006/relationships/image" Target="../media/image17.png"/><Relationship Id="rId1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microsoft.com/office/2007/relationships/hdphoto" Target="../media/hdphoto3.wdp"/><Relationship Id="rId4" Type="http://schemas.openxmlformats.org/officeDocument/2006/relationships/image" Target="../media/image3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7" Type="http://schemas.openxmlformats.org/officeDocument/2006/relationships/image" Target="../media/image4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4.jpg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td.zhukova@mail.ru" TargetMode="External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7401" y="1428750"/>
            <a:ext cx="6096000" cy="1790700"/>
          </a:xfrm>
        </p:spPr>
        <p:txBody>
          <a:bodyPr>
            <a:normAutofit/>
          </a:bodyPr>
          <a:lstStyle/>
          <a:p>
            <a:pPr algn="r"/>
            <a:r>
              <a:rPr lang="ru-RU" sz="33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Международный месячник школьных библиотек </a:t>
            </a:r>
            <a:br>
              <a:rPr lang="ru-RU" sz="33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300" b="1" dirty="0" smtClean="0">
                <a:solidFill>
                  <a:srgbClr val="00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год</a:t>
            </a:r>
            <a:endParaRPr lang="ru-RU" sz="3300" b="1" dirty="0">
              <a:solidFill>
                <a:srgbClr val="00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63089" y="3028950"/>
            <a:ext cx="5590311" cy="1787237"/>
          </a:xfrm>
        </p:spPr>
        <p:txBody>
          <a:bodyPr>
            <a:normAutofit/>
          </a:bodyPr>
          <a:lstStyle/>
          <a:p>
            <a:pPr algn="r"/>
            <a:r>
              <a:rPr lang="ru-RU" sz="1800" b="1" dirty="0">
                <a:solidFill>
                  <a:schemeClr val="tx1"/>
                </a:solidFill>
                <a:latin typeface="+mn-lt"/>
              </a:rPr>
              <a:t>Жукова Татьяна Дмитриевна</a:t>
            </a:r>
            <a:r>
              <a:rPr lang="ru-RU" sz="1600" dirty="0">
                <a:solidFill>
                  <a:schemeClr val="tx1"/>
                </a:solidFill>
                <a:latin typeface="+mn-lt"/>
              </a:rPr>
              <a:t>,</a:t>
            </a:r>
          </a:p>
          <a:p>
            <a:pPr algn="r"/>
            <a:r>
              <a:rPr lang="ru-RU" sz="1400" b="1" dirty="0">
                <a:solidFill>
                  <a:schemeClr val="tx1"/>
                </a:solidFill>
                <a:latin typeface="+mn-lt"/>
              </a:rPr>
              <a:t>кандидат педагогических наук</a:t>
            </a:r>
          </a:p>
          <a:p>
            <a:pPr algn="r"/>
            <a:r>
              <a:rPr lang="ru-RU" sz="1400" b="1" dirty="0">
                <a:solidFill>
                  <a:schemeClr val="tx1"/>
                </a:solidFill>
                <a:latin typeface="+mn-lt"/>
              </a:rPr>
              <a:t>президент Ассоциации школьных библиотекарей русского мира (РШБА), член Совета при Президенте Российской Федерации по реализации государственной политики в сфере поддержки русского языка и языков народов Российской Федерации </a:t>
            </a:r>
          </a:p>
        </p:txBody>
      </p:sp>
      <p:sp>
        <p:nvSpPr>
          <p:cNvPr id="5" name="AutoShape 2" descr="ngod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object 5"/>
          <p:cNvSpPr>
            <a:spLocks noChangeAspect="1"/>
          </p:cNvSpPr>
          <p:nvPr/>
        </p:nvSpPr>
        <p:spPr>
          <a:xfrm>
            <a:off x="1479862" y="538964"/>
            <a:ext cx="653738" cy="927037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4"/>
          <p:cNvSpPr>
            <a:spLocks noChangeAspect="1"/>
          </p:cNvSpPr>
          <p:nvPr/>
        </p:nvSpPr>
        <p:spPr>
          <a:xfrm>
            <a:off x="6764106" y="606791"/>
            <a:ext cx="779694" cy="791385"/>
          </a:xfrm>
          <a:prstGeom prst="rect">
            <a:avLst/>
          </a:prstGeom>
          <a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88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02474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09700" y="296513"/>
            <a:ext cx="6248400" cy="2029016"/>
          </a:xfrm>
          <a:prstGeom prst="rect">
            <a:avLst/>
          </a:prstGeom>
        </p:spPr>
        <p:txBody>
          <a:bodyPr vert="horz" wrap="square" lIns="0" tIns="58673" rIns="0" bIns="0" rtlCol="0">
            <a:spAutoFit/>
          </a:bodyPr>
          <a:lstStyle/>
          <a:p>
            <a:pPr marL="27940"/>
            <a: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  <a:t>Международный месячник школьных библиотек – 2026</a:t>
            </a:r>
            <a:b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</a:br>
            <a:endParaRPr lang="ru-RU" sz="800" dirty="0" smtClean="0">
              <a:solidFill>
                <a:srgbClr val="003300"/>
              </a:solidFill>
              <a:latin typeface="+mn-lt"/>
              <a:cs typeface="Arial"/>
            </a:endParaRPr>
          </a:p>
          <a:p>
            <a:pPr marL="27940"/>
            <a: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  <a:t>Тема этого года</a:t>
            </a:r>
            <a:r>
              <a:rPr lang="ru-RU" dirty="0">
                <a:solidFill>
                  <a:srgbClr val="003300"/>
                </a:solidFill>
                <a:latin typeface="+mn-lt"/>
                <a:cs typeface="Arial"/>
              </a:rPr>
              <a:t>: </a:t>
            </a:r>
            <a: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  <a:t/>
            </a:r>
            <a:b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</a:br>
            <a: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  <a:t>«</a:t>
            </a:r>
            <a:r>
              <a:rPr lang="ru-RU" dirty="0">
                <a:solidFill>
                  <a:srgbClr val="003300"/>
                </a:solidFill>
                <a:latin typeface="+mn-lt"/>
                <a:cs typeface="Arial"/>
              </a:rPr>
              <a:t>Библиотеки, грамотность и искусственный интеллект</a:t>
            </a:r>
            <a: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  <a:t>»</a:t>
            </a:r>
            <a:endParaRPr lang="ru-RU" dirty="0">
              <a:solidFill>
                <a:srgbClr val="003300"/>
              </a:solidFill>
              <a:latin typeface="+mn-lt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47800" y="2530554"/>
            <a:ext cx="7467600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r>
              <a:rPr lang="ru-RU" sz="2400" spc="10" dirty="0" smtClean="0">
                <a:cs typeface="Arial"/>
              </a:rPr>
              <a:t>Д</a:t>
            </a:r>
            <a:r>
              <a:rPr lang="ru-RU" sz="2400" spc="-10" dirty="0" smtClean="0">
                <a:cs typeface="Arial"/>
              </a:rPr>
              <a:t>евиз</a:t>
            </a:r>
            <a:r>
              <a:rPr lang="ru-RU" sz="2400" spc="5" dirty="0" smtClean="0">
                <a:cs typeface="Arial"/>
              </a:rPr>
              <a:t> </a:t>
            </a:r>
            <a:r>
              <a:rPr lang="ru-RU" sz="2400" spc="-10" dirty="0" smtClean="0">
                <a:cs typeface="Arial"/>
              </a:rPr>
              <a:t>р</a:t>
            </a:r>
            <a:r>
              <a:rPr lang="ru-RU" sz="2400" spc="-45" dirty="0" smtClean="0">
                <a:cs typeface="Arial"/>
              </a:rPr>
              <a:t>о</a:t>
            </a:r>
            <a:r>
              <a:rPr lang="ru-RU" sz="2400" spc="-10" dirty="0" smtClean="0">
                <a:cs typeface="Arial"/>
              </a:rPr>
              <a:t>ссийс</a:t>
            </a:r>
            <a:r>
              <a:rPr lang="ru-RU" sz="2400" spc="-30" dirty="0" smtClean="0">
                <a:cs typeface="Arial"/>
              </a:rPr>
              <a:t>к</a:t>
            </a:r>
            <a:r>
              <a:rPr lang="ru-RU" sz="2400" spc="-10" dirty="0" smtClean="0">
                <a:cs typeface="Arial"/>
              </a:rPr>
              <a:t>о</a:t>
            </a:r>
            <a:r>
              <a:rPr lang="ru-RU" sz="2400" spc="-45" dirty="0" smtClean="0">
                <a:cs typeface="Arial"/>
              </a:rPr>
              <a:t>г</a:t>
            </a:r>
            <a:r>
              <a:rPr lang="ru-RU" sz="2400" spc="-10" dirty="0" smtClean="0">
                <a:cs typeface="Arial"/>
              </a:rPr>
              <a:t>о</a:t>
            </a:r>
            <a:r>
              <a:rPr lang="ru-RU" sz="2400" spc="30" dirty="0" smtClean="0">
                <a:cs typeface="Arial"/>
              </a:rPr>
              <a:t> </a:t>
            </a:r>
            <a:r>
              <a:rPr lang="ru-RU" sz="2400" spc="-20" dirty="0" smtClean="0">
                <a:cs typeface="Arial"/>
              </a:rPr>
              <a:t>м</a:t>
            </a:r>
            <a:r>
              <a:rPr lang="ru-RU" sz="2400" spc="-35" dirty="0" smtClean="0">
                <a:cs typeface="Arial"/>
              </a:rPr>
              <a:t>е</a:t>
            </a:r>
            <a:r>
              <a:rPr lang="ru-RU" sz="2400" spc="-10" dirty="0" smtClean="0">
                <a:cs typeface="Arial"/>
              </a:rPr>
              <a:t>сяч</a:t>
            </a:r>
            <a:r>
              <a:rPr lang="ru-RU" sz="2400" spc="-20" dirty="0" smtClean="0">
                <a:cs typeface="Arial"/>
              </a:rPr>
              <a:t>н</a:t>
            </a:r>
            <a:r>
              <a:rPr lang="ru-RU" sz="2400" spc="-10" dirty="0" smtClean="0">
                <a:cs typeface="Arial"/>
              </a:rPr>
              <a:t>и</a:t>
            </a:r>
            <a:r>
              <a:rPr lang="ru-RU" sz="2400" spc="-5" dirty="0" smtClean="0">
                <a:cs typeface="Arial"/>
              </a:rPr>
              <a:t>к</a:t>
            </a:r>
            <a:r>
              <a:rPr lang="ru-RU" sz="2400" spc="-10" dirty="0" smtClean="0">
                <a:cs typeface="Arial"/>
              </a:rPr>
              <a:t>а</a:t>
            </a:r>
            <a:r>
              <a:rPr lang="ru-RU" sz="2400" spc="20" dirty="0" smtClean="0">
                <a:cs typeface="Arial"/>
              </a:rPr>
              <a:t> </a:t>
            </a:r>
            <a:r>
              <a:rPr lang="ru-RU" sz="2400" spc="-50" dirty="0" smtClean="0">
                <a:cs typeface="Arial"/>
              </a:rPr>
              <a:t>ш</a:t>
            </a:r>
            <a:r>
              <a:rPr lang="ru-RU" sz="2400" spc="-30" dirty="0" smtClean="0">
                <a:cs typeface="Arial"/>
              </a:rPr>
              <a:t>к</a:t>
            </a:r>
            <a:r>
              <a:rPr lang="ru-RU" sz="2400" spc="-50" dirty="0" smtClean="0">
                <a:cs typeface="Arial"/>
              </a:rPr>
              <a:t>о</a:t>
            </a:r>
            <a:r>
              <a:rPr lang="ru-RU" sz="2400" spc="-20" dirty="0" smtClean="0">
                <a:cs typeface="Arial"/>
              </a:rPr>
              <a:t>л</a:t>
            </a:r>
            <a:r>
              <a:rPr lang="ru-RU" sz="2400" spc="-15" dirty="0" smtClean="0">
                <a:cs typeface="Arial"/>
              </a:rPr>
              <a:t>ьных</a:t>
            </a:r>
            <a:r>
              <a:rPr lang="ru-RU" sz="2400" spc="50" dirty="0" smtClean="0">
                <a:cs typeface="Arial"/>
              </a:rPr>
              <a:t> </a:t>
            </a:r>
            <a:r>
              <a:rPr lang="ru-RU" sz="2400" spc="-10" dirty="0" smtClean="0">
                <a:cs typeface="Arial"/>
              </a:rPr>
              <a:t>би</a:t>
            </a:r>
            <a:r>
              <a:rPr lang="ru-RU" sz="2400" spc="-50" dirty="0" smtClean="0">
                <a:cs typeface="Arial"/>
              </a:rPr>
              <a:t>б</a:t>
            </a:r>
            <a:r>
              <a:rPr lang="ru-RU" sz="2400" spc="-20" dirty="0" smtClean="0">
                <a:cs typeface="Arial"/>
              </a:rPr>
              <a:t>л</a:t>
            </a:r>
            <a:r>
              <a:rPr lang="ru-RU" sz="2400" spc="-10" dirty="0" smtClean="0">
                <a:cs typeface="Arial"/>
              </a:rPr>
              <a:t>и</a:t>
            </a:r>
            <a:r>
              <a:rPr lang="ru-RU" sz="2400" spc="-50" dirty="0" smtClean="0">
                <a:cs typeface="Arial"/>
              </a:rPr>
              <a:t>о</a:t>
            </a:r>
            <a:r>
              <a:rPr lang="ru-RU" sz="2400" spc="-25" dirty="0" smtClean="0">
                <a:cs typeface="Arial"/>
              </a:rPr>
              <a:t>т</a:t>
            </a:r>
            <a:r>
              <a:rPr lang="ru-RU" sz="2400" spc="-10" dirty="0" smtClean="0">
                <a:cs typeface="Arial"/>
              </a:rPr>
              <a:t>ек:</a:t>
            </a:r>
            <a:endParaRPr lang="ru-RU" sz="2400" dirty="0" smtClean="0">
              <a:cs typeface="Arial"/>
            </a:endParaRPr>
          </a:p>
          <a:p>
            <a:pPr marR="5080"/>
            <a:r>
              <a:rPr lang="ru-RU" sz="2400" b="1" spc="-10" dirty="0" smtClean="0">
                <a:solidFill>
                  <a:srgbClr val="FF0000"/>
                </a:solidFill>
                <a:cs typeface="Arial"/>
              </a:rPr>
              <a:t>«</a:t>
            </a:r>
            <a:r>
              <a:rPr lang="ru-RU" sz="2400" b="1" spc="-55" dirty="0" smtClean="0">
                <a:solidFill>
                  <a:srgbClr val="FF0000"/>
                </a:solidFill>
                <a:cs typeface="Arial"/>
              </a:rPr>
              <a:t>Ш</a:t>
            </a:r>
            <a:r>
              <a:rPr lang="ru-RU" sz="2400" b="1" spc="-30" dirty="0" smtClean="0">
                <a:solidFill>
                  <a:srgbClr val="FF0000"/>
                </a:solidFill>
                <a:cs typeface="Arial"/>
              </a:rPr>
              <a:t>к</a:t>
            </a:r>
            <a:r>
              <a:rPr lang="ru-RU" sz="2400" b="1" spc="-50" dirty="0" smtClean="0">
                <a:solidFill>
                  <a:srgbClr val="FF0000"/>
                </a:solidFill>
                <a:cs typeface="Arial"/>
              </a:rPr>
              <a:t>о</a:t>
            </a:r>
            <a:r>
              <a:rPr lang="ru-RU" sz="2400" b="1" spc="-20" dirty="0" smtClean="0">
                <a:solidFill>
                  <a:srgbClr val="FF0000"/>
                </a:solidFill>
                <a:cs typeface="Arial"/>
              </a:rPr>
              <a:t>л</a:t>
            </a:r>
            <a:r>
              <a:rPr lang="ru-RU" sz="2400" b="1" spc="-15" dirty="0" smtClean="0">
                <a:solidFill>
                  <a:srgbClr val="FF0000"/>
                </a:solidFill>
                <a:cs typeface="Arial"/>
              </a:rPr>
              <a:t>ьная</a:t>
            </a:r>
            <a:r>
              <a:rPr lang="ru-RU" sz="2400" b="1" spc="50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ru-RU" sz="2400" b="1" spc="-10" dirty="0" smtClean="0">
                <a:solidFill>
                  <a:srgbClr val="FF0000"/>
                </a:solidFill>
                <a:cs typeface="Arial"/>
              </a:rPr>
              <a:t>би</a:t>
            </a:r>
            <a:r>
              <a:rPr lang="ru-RU" sz="2400" b="1" spc="-50" dirty="0" smtClean="0">
                <a:solidFill>
                  <a:srgbClr val="FF0000"/>
                </a:solidFill>
                <a:cs typeface="Arial"/>
              </a:rPr>
              <a:t>б</a:t>
            </a:r>
            <a:r>
              <a:rPr lang="ru-RU" sz="2400" b="1" spc="-20" dirty="0" smtClean="0">
                <a:solidFill>
                  <a:srgbClr val="FF0000"/>
                </a:solidFill>
                <a:cs typeface="Arial"/>
              </a:rPr>
              <a:t>л</a:t>
            </a:r>
            <a:r>
              <a:rPr lang="ru-RU" sz="2400" b="1" spc="-10" dirty="0" smtClean="0">
                <a:solidFill>
                  <a:srgbClr val="FF0000"/>
                </a:solidFill>
                <a:cs typeface="Arial"/>
              </a:rPr>
              <a:t>и</a:t>
            </a:r>
            <a:r>
              <a:rPr lang="ru-RU" sz="2400" b="1" spc="-50" dirty="0" smtClean="0">
                <a:solidFill>
                  <a:srgbClr val="FF0000"/>
                </a:solidFill>
                <a:cs typeface="Arial"/>
              </a:rPr>
              <a:t>о</a:t>
            </a:r>
            <a:r>
              <a:rPr lang="ru-RU" sz="2400" b="1" spc="-25" dirty="0" smtClean="0">
                <a:solidFill>
                  <a:srgbClr val="FF0000"/>
                </a:solidFill>
                <a:cs typeface="Arial"/>
              </a:rPr>
              <a:t>т</a:t>
            </a:r>
            <a:r>
              <a:rPr lang="ru-RU" sz="2400" b="1" spc="-10" dirty="0" smtClean="0">
                <a:solidFill>
                  <a:srgbClr val="FF0000"/>
                </a:solidFill>
                <a:cs typeface="Arial"/>
              </a:rPr>
              <a:t>ека</a:t>
            </a:r>
            <a:r>
              <a:rPr lang="ru-RU" sz="2400" b="1" spc="35" dirty="0" smtClean="0">
                <a:solidFill>
                  <a:srgbClr val="FF0000"/>
                </a:solidFill>
                <a:cs typeface="Arial"/>
              </a:rPr>
              <a:t> </a:t>
            </a:r>
            <a:r>
              <a:rPr lang="ru-RU" sz="2400" b="1" spc="-10" dirty="0" smtClean="0">
                <a:solidFill>
                  <a:srgbClr val="FF0000"/>
                </a:solidFill>
                <a:cs typeface="Arial"/>
              </a:rPr>
              <a:t>–</a:t>
            </a:r>
            <a:r>
              <a:rPr lang="ru-RU" sz="2400" b="1" spc="10" dirty="0" smtClean="0">
                <a:solidFill>
                  <a:srgbClr val="FF0000"/>
                </a:solidFill>
                <a:cs typeface="Arial"/>
              </a:rPr>
              <a:t> </a:t>
            </a:r>
            <a:endParaRPr lang="ru-RU" sz="2400" b="1" spc="10" dirty="0" smtClean="0">
              <a:solidFill>
                <a:srgbClr val="FF0000"/>
              </a:solidFill>
              <a:cs typeface="Arial"/>
            </a:endParaRPr>
          </a:p>
          <a:p>
            <a:pPr marR="5080"/>
            <a:r>
              <a:rPr lang="ru-RU" sz="2400" b="1" spc="10" dirty="0" smtClean="0">
                <a:solidFill>
                  <a:srgbClr val="FF0000"/>
                </a:solidFill>
                <a:cs typeface="Arial"/>
              </a:rPr>
              <a:t>вопрос </a:t>
            </a:r>
            <a:r>
              <a:rPr lang="ru-RU" sz="2400" b="1" spc="10" dirty="0" smtClean="0">
                <a:solidFill>
                  <a:srgbClr val="FF0000"/>
                </a:solidFill>
                <a:cs typeface="Arial"/>
              </a:rPr>
              <a:t>государственного приоритета</a:t>
            </a:r>
            <a:r>
              <a:rPr lang="ru-RU" sz="2400" b="1" spc="-10" dirty="0" smtClean="0">
                <a:solidFill>
                  <a:srgbClr val="FF0000"/>
                </a:solidFill>
                <a:cs typeface="Arial"/>
              </a:rPr>
              <a:t>»</a:t>
            </a:r>
            <a:r>
              <a:rPr lang="ru-RU" sz="2400" spc="-5" dirty="0" smtClean="0">
                <a:cs typeface="Arial"/>
              </a:rPr>
              <a:t>.</a:t>
            </a:r>
            <a:endParaRPr lang="ru-RU" sz="2400" dirty="0">
              <a:cs typeface="Arial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2</a:t>
            </a:fld>
            <a:endParaRPr dirty="0"/>
          </a:p>
        </p:txBody>
      </p:sp>
      <p:sp>
        <p:nvSpPr>
          <p:cNvPr id="9" name="object 5"/>
          <p:cNvSpPr>
            <a:spLocks noChangeAspect="1"/>
          </p:cNvSpPr>
          <p:nvPr/>
        </p:nvSpPr>
        <p:spPr>
          <a:xfrm>
            <a:off x="6781800" y="666750"/>
            <a:ext cx="1066799" cy="80963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_Den\Projects\библиотека\fon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 descr="C:\_Den\Projects\библиотека\fon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78"/>
            <a:ext cx="9144000" cy="354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_Den\Projects\библиотека\kids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0"/>
            <a:ext cx="7554912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" descr="C:\_Den\Projects\библиотека\точка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3951" y="2205038"/>
            <a:ext cx="650875" cy="464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C:\_Den\Projects\библиотека\флаг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6588" y="1285876"/>
            <a:ext cx="2849562" cy="126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8" name="Picture 2" descr="C:\_Den\Projects\библиотека\roses 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6" y="2089548"/>
            <a:ext cx="428625" cy="1521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C:\_Den\Projects\библиотека\roses 1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9" y="1017985"/>
            <a:ext cx="2886075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 descr="C:\_Den\Projects\библиотека\fon3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7822"/>
            <a:ext cx="9144000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C:\_Den\Projects\библиотека\roses 2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9" y="1071562"/>
            <a:ext cx="2543175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4" name="Picture 8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5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" name="TextBox 32"/>
          <p:cNvSpPr txBox="1">
            <a:spLocks noChangeArrowheads="1"/>
          </p:cNvSpPr>
          <p:nvPr/>
        </p:nvSpPr>
        <p:spPr bwMode="auto">
          <a:xfrm>
            <a:off x="0" y="1600200"/>
            <a:ext cx="9144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/>
            <a:r>
              <a:rPr lang="ru-RU" altLang="ru-RU" sz="3200" b="1">
                <a:solidFill>
                  <a:srgbClr val="00B050"/>
                </a:solidFill>
              </a:rPr>
              <a:t>Библиотека - аптека для души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24" y="350541"/>
            <a:ext cx="665127" cy="93533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3500">
              <a:lnSpc>
                <a:spcPct val="100000"/>
              </a:lnSpc>
            </a:pPr>
            <a:fld id="{81D60167-4931-47E6-BA6A-407CBD079E47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4992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64" presetClass="path" presetSubtype="0" accel="50000" decel="50000" fill="hold" grpId="1" nodeType="after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 -7.40741E-7 L 0 -0.29421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0.20833 L -2.5E-6 -0.00139 " pathEditMode="relative" rAng="0" ptsTypes="AA">
                                      <p:cBhvr>
                                        <p:cTn id="30" dur="3000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05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" presetClass="emph" presetSubtype="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433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7" presetClass="entr" presetSubtype="1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0.00157 0.05463 L -0.00157 0.00185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4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6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43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4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14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17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190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20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3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_Den\Projects\библиотека\fon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 descr="C:\_Den\Projects\библиотека\fon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478"/>
            <a:ext cx="9144000" cy="354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_Den\Projects\библиотека\kids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13" y="0"/>
            <a:ext cx="7554912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6" descr="C:\_Den\Projects\библиотека\точка-1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826" y="2035969"/>
            <a:ext cx="561975" cy="402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9" name="Picture 15" descr="C:\_Den\Projects\библиотека\флаг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4063" y="1125141"/>
            <a:ext cx="2849562" cy="1269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4" descr="C:\_Den\Projects\библиотека\roses 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6" y="1023937"/>
            <a:ext cx="2886075" cy="2557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3" descr="C:\_Den\Projects\библиотека\fon3.pn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7822"/>
            <a:ext cx="9144000" cy="1660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1" name="Picture 5" descr="C:\_Den\Projects\библиотека\roses 2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4689" y="1071562"/>
            <a:ext cx="2543175" cy="152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2" descr="C:\_Den\Projects\библиотека\roses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4500" y="1017985"/>
            <a:ext cx="4895850" cy="2682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 descr="C:\_Den\Projects\библиотека\roses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0" y="1071562"/>
            <a:ext cx="4891088" cy="268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 descr="C:\_Den\Projects\библиотека\roses.p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3188" y="1071563"/>
            <a:ext cx="3522662" cy="1932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2" descr="C:\_Den\Projects\библиотека\roses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4" y="321469"/>
            <a:ext cx="6815137" cy="3536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3" name="Picture 3" descr="C:\_Den\Projects\библиотека\fon4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3536157"/>
            <a:ext cx="9182100" cy="16073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6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0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6063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8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4875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804047"/>
            <a:ext cx="1701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C:\_Den\Projects\библиотека\лого-3.png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251" y="3876675"/>
            <a:ext cx="962025" cy="910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924" y="350541"/>
            <a:ext cx="665127" cy="935335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63500">
              <a:lnSpc>
                <a:spcPct val="100000"/>
              </a:lnSpc>
            </a:pPr>
            <a:fld id="{81D60167-4931-47E6-BA6A-407CBD079E47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52882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E-6 -5.18519E-6 C 0.09618 -0.21251 0.19254 -0.42477 0.30955 -0.52223 " pathEditMode="relative" ptsTypes="aA">
                                      <p:cBhvr>
                                        <p:cTn id="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0069 C 0.01337 -0.19722 0.02691 -0.39537 0.09757 -0.51181 " pathEditMode="relative" ptsTypes="aA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5.92593E-6 C -0.0125 -0.19954 -0.02483 -0.39908 -0.10833 -0.52848 " pathEditMode="relative" ptsTypes="aA">
                                      <p:cBhvr>
                                        <p:cTn id="1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5.55556E-6 C -0.07951 -0.22385 -0.15903 -0.44769 -0.30955 -0.5301 " pathEditMode="relative" ptsTypes="aA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53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143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43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6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4.81481E-6 L 0.0684 -0.12662 " pathEditMode="relative" rAng="0" ptsTypes="AA">
                                      <p:cBhvr>
                                        <p:cTn id="56" dur="1000" spd="-1000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" y="-6343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56" presetClass="pat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38889E-6 4.21965E-6 L 0.04722 -0.05226 " pathEditMode="relative" rAng="0" ptsTypes="AA">
                                      <p:cBhvr>
                                        <p:cTn id="58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61" y="-261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56" presetClass="path" presetSubtype="0" fill="hold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4.16667E-6 -1.50289E-6 L -0.07084 -0.14682 " pathEditMode="relative" rAng="0" ptsTypes="AA">
                                      <p:cBhvr>
                                        <p:cTn id="60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542" y="-7353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53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70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1" dur="1000" fill="hold"/>
                                        <p:tgtEl>
                                          <p:spTgt spid="15362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56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1563 0.00972 L -0.13143 0.01944 " pathEditMode="relative" rAng="0" ptsTypes="AA">
                                      <p:cBhvr>
                                        <p:cTn id="7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99" y="486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6" dur="1000" fill="hold"/>
                                        <p:tgtEl>
                                          <p:spTgt spid="1536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91" dur="1000" fill="hold"/>
                                        <p:tgtEl>
                                          <p:spTgt spid="1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2" presetID="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93" dur="1000" fill="hold"/>
                                        <p:tgtEl>
                                          <p:spTgt spid="1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9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6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Scale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99" presetID="10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0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7951 -0.42107 C 0.40972 -0.41435 0.62413 -0.45139 0.56094 -0.38125 C 0.49774 -0.31111 0.11684 -0.0794 2.77778E-7 3.7037E-7 " pathEditMode="relative" rAng="0" ptsTypes="aaa">
                                      <p:cBhvr>
                                        <p:cTn id="1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53" y="19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0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1000"/>
                                        <p:tgtEl>
                                          <p:spTgt spid="15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9" presetID="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0" dur="2000" fill="hold"/>
                                        <p:tgtEl>
                                          <p:spTgt spid="28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NaVEg\Desktop\Новая папка\Рубакин\27bf216c6956379.jpg"/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5"/>
          <a:stretch/>
        </p:blipFill>
        <p:spPr bwMode="auto">
          <a:xfrm>
            <a:off x="683568" y="2160284"/>
            <a:ext cx="3287804" cy="2610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7504" y="195486"/>
            <a:ext cx="4388296" cy="1754324"/>
          </a:xfrm>
          <a:prstGeom prst="rect">
            <a:avLst/>
          </a:prstGeom>
          <a:noFill/>
        </p:spPr>
        <p:txBody>
          <a:bodyPr wrap="square" lIns="91438" tIns="45719" rIns="91438" bIns="45719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«Чтение – только начало, </a:t>
            </a:r>
          </a:p>
          <a:p>
            <a:pPr algn="ctr"/>
            <a:r>
              <a:rPr lang="ru-RU" sz="2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творчество жизни – </a:t>
            </a:r>
          </a:p>
          <a:p>
            <a:pPr algn="ctr"/>
            <a:r>
              <a:rPr lang="ru-RU" sz="2800" b="1" spc="50" dirty="0" smtClean="0">
                <a:ln w="11430"/>
                <a:solidFill>
                  <a:schemeClr val="accent1">
                    <a:lumMod val="5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вот цель»</a:t>
            </a:r>
          </a:p>
          <a:p>
            <a:pPr algn="r"/>
            <a:r>
              <a:rPr lang="ru-RU" sz="2000" spc="50" dirty="0" err="1" smtClean="0">
                <a:ln w="11430"/>
                <a:solidFill>
                  <a:schemeClr val="accent1">
                    <a:lumMod val="50000"/>
                  </a:schemeClr>
                </a:solidFill>
              </a:rPr>
              <a:t>Н.А.Рубакин</a:t>
            </a:r>
            <a:endParaRPr lang="ru-RU" sz="2000" spc="50" dirty="0">
              <a:ln w="11430"/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53" t="30847" r="11157" b="8391"/>
          <a:stretch/>
        </p:blipFill>
        <p:spPr>
          <a:xfrm>
            <a:off x="5181600" y="590550"/>
            <a:ext cx="2885016" cy="373428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6DB57E-5C08-45A7-908E-25203FEECD26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646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0484" y="113173"/>
            <a:ext cx="8803030" cy="428578"/>
          </a:xfrm>
          <a:prstGeom prst="rect">
            <a:avLst/>
          </a:prstGeom>
        </p:spPr>
        <p:txBody>
          <a:bodyPr vert="horz" wrap="square" lIns="0" tIns="58673" rIns="0" bIns="0" rtlCol="0">
            <a:spAutoFit/>
          </a:bodyPr>
          <a:lstStyle/>
          <a:p>
            <a:pPr marL="27940">
              <a:lnSpc>
                <a:spcPct val="100000"/>
              </a:lnSpc>
            </a:pP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М</a:t>
            </a:r>
            <a:r>
              <a:rPr spc="-25" dirty="0">
                <a:solidFill>
                  <a:srgbClr val="003300"/>
                </a:solidFill>
                <a:latin typeface="+mn-lt"/>
                <a:cs typeface="Arial"/>
              </a:rPr>
              <a:t>е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ж</a:t>
            </a:r>
            <a:r>
              <a:rPr spc="15" dirty="0">
                <a:solidFill>
                  <a:srgbClr val="003300"/>
                </a:solidFill>
                <a:latin typeface="+mn-lt"/>
                <a:cs typeface="Arial"/>
              </a:rPr>
              <a:t>д</a:t>
            </a:r>
            <a:r>
              <a:rPr spc="-35" dirty="0">
                <a:solidFill>
                  <a:srgbClr val="003300"/>
                </a:solidFill>
                <a:latin typeface="+mn-lt"/>
                <a:cs typeface="Arial"/>
              </a:rPr>
              <a:t>у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нар</a:t>
            </a:r>
            <a:r>
              <a:rPr spc="-25" dirty="0">
                <a:solidFill>
                  <a:srgbClr val="003300"/>
                </a:solidFill>
                <a:latin typeface="+mn-lt"/>
                <a:cs typeface="Arial"/>
              </a:rPr>
              <a:t>о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дный</a:t>
            </a:r>
            <a:r>
              <a:rPr spc="5" dirty="0">
                <a:solidFill>
                  <a:srgbClr val="003300"/>
                </a:solidFill>
                <a:latin typeface="+mn-lt"/>
                <a:cs typeface="Arial"/>
              </a:rPr>
              <a:t> 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м</a:t>
            </a:r>
            <a:r>
              <a:rPr spc="-25" dirty="0">
                <a:solidFill>
                  <a:srgbClr val="003300"/>
                </a:solidFill>
                <a:latin typeface="+mn-lt"/>
                <a:cs typeface="Arial"/>
              </a:rPr>
              <a:t>е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сячник</a:t>
            </a:r>
            <a:r>
              <a:rPr spc="-35" dirty="0">
                <a:solidFill>
                  <a:srgbClr val="003300"/>
                </a:solidFill>
                <a:latin typeface="+mn-lt"/>
                <a:cs typeface="Arial"/>
              </a:rPr>
              <a:t> 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ш</a:t>
            </a:r>
            <a:r>
              <a:rPr spc="-20" dirty="0">
                <a:solidFill>
                  <a:srgbClr val="003300"/>
                </a:solidFill>
                <a:latin typeface="+mn-lt"/>
                <a:cs typeface="Arial"/>
              </a:rPr>
              <a:t>к</a:t>
            </a:r>
            <a:r>
              <a:rPr spc="-50" dirty="0">
                <a:solidFill>
                  <a:srgbClr val="003300"/>
                </a:solidFill>
                <a:latin typeface="+mn-lt"/>
                <a:cs typeface="Arial"/>
              </a:rPr>
              <a:t>о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льн</a:t>
            </a:r>
            <a:r>
              <a:rPr spc="5" dirty="0">
                <a:solidFill>
                  <a:srgbClr val="003300"/>
                </a:solidFill>
                <a:latin typeface="+mn-lt"/>
                <a:cs typeface="Arial"/>
              </a:rPr>
              <a:t>ы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х</a:t>
            </a:r>
            <a:r>
              <a:rPr spc="-40" dirty="0">
                <a:solidFill>
                  <a:srgbClr val="003300"/>
                </a:solidFill>
                <a:latin typeface="+mn-lt"/>
                <a:cs typeface="Arial"/>
              </a:rPr>
              <a:t> 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би</a:t>
            </a:r>
            <a:r>
              <a:rPr spc="-50" dirty="0">
                <a:solidFill>
                  <a:srgbClr val="003300"/>
                </a:solidFill>
                <a:latin typeface="+mn-lt"/>
                <a:cs typeface="Arial"/>
              </a:rPr>
              <a:t>б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ли</a:t>
            </a:r>
            <a:r>
              <a:rPr spc="-50" dirty="0">
                <a:solidFill>
                  <a:srgbClr val="003300"/>
                </a:solidFill>
                <a:latin typeface="+mn-lt"/>
                <a:cs typeface="Arial"/>
              </a:rPr>
              <a:t>о</a:t>
            </a:r>
            <a:r>
              <a:rPr spc="-35" dirty="0">
                <a:solidFill>
                  <a:srgbClr val="003300"/>
                </a:solidFill>
                <a:latin typeface="+mn-lt"/>
                <a:cs typeface="Arial"/>
              </a:rPr>
              <a:t>т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ек</a:t>
            </a:r>
            <a:r>
              <a:rPr spc="-15" dirty="0">
                <a:solidFill>
                  <a:srgbClr val="003300"/>
                </a:solidFill>
                <a:latin typeface="+mn-lt"/>
                <a:cs typeface="Arial"/>
              </a:rPr>
              <a:t> 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(ISL</a:t>
            </a:r>
            <a:r>
              <a:rPr spc="-10" dirty="0">
                <a:solidFill>
                  <a:srgbClr val="003300"/>
                </a:solidFill>
                <a:latin typeface="+mn-lt"/>
                <a:cs typeface="Arial"/>
              </a:rPr>
              <a:t>M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)</a:t>
            </a:r>
            <a:r>
              <a:rPr spc="-5" dirty="0">
                <a:solidFill>
                  <a:srgbClr val="003300"/>
                </a:solidFill>
                <a:latin typeface="+mn-lt"/>
                <a:cs typeface="Arial"/>
              </a:rPr>
              <a:t> </a:t>
            </a:r>
            <a:r>
              <a:rPr dirty="0">
                <a:solidFill>
                  <a:srgbClr val="003300"/>
                </a:solidFill>
                <a:latin typeface="+mn-lt"/>
                <a:cs typeface="Arial"/>
              </a:rPr>
              <a:t>–</a:t>
            </a:r>
            <a:r>
              <a:rPr spc="-5" dirty="0">
                <a:solidFill>
                  <a:srgbClr val="003300"/>
                </a:solidFill>
                <a:latin typeface="+mn-lt"/>
                <a:cs typeface="Arial"/>
              </a:rPr>
              <a:t> </a:t>
            </a:r>
            <a:r>
              <a:rPr dirty="0" smtClean="0">
                <a:solidFill>
                  <a:srgbClr val="003300"/>
                </a:solidFill>
                <a:latin typeface="+mn-lt"/>
                <a:cs typeface="Arial"/>
              </a:rPr>
              <a:t>20</a:t>
            </a:r>
            <a:r>
              <a:rPr lang="ru-RU" dirty="0" smtClean="0">
                <a:solidFill>
                  <a:srgbClr val="003300"/>
                </a:solidFill>
                <a:latin typeface="+mn-lt"/>
                <a:cs typeface="Arial"/>
              </a:rPr>
              <a:t>26</a:t>
            </a:r>
            <a:endParaRPr dirty="0">
              <a:solidFill>
                <a:srgbClr val="003300"/>
              </a:solidFill>
              <a:latin typeface="+mn-lt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472" y="1015078"/>
            <a:ext cx="7780528" cy="3677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321310">
              <a:lnSpc>
                <a:spcPct val="100000"/>
              </a:lnSpc>
            </a:pPr>
            <a:r>
              <a:rPr lang="ru-RU" sz="1600" spc="-15" smtClean="0">
                <a:latin typeface="Times New Roman"/>
                <a:cs typeface="Times New Roman"/>
              </a:rPr>
              <a:t>П</a:t>
            </a:r>
            <a:r>
              <a:rPr lang="ru-RU" sz="1600" spc="2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с</a:t>
            </a:r>
            <a:r>
              <a:rPr lang="ru-RU" sz="1600" spc="-15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е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1</a:t>
            </a:r>
            <a:r>
              <a:rPr lang="ru-RU" sz="1600" smtClean="0">
                <a:latin typeface="Times New Roman"/>
                <a:cs typeface="Times New Roman"/>
              </a:rPr>
              <a:t>0</a:t>
            </a:r>
            <a:r>
              <a:rPr lang="ru-RU" sz="1600" spc="-15" smtClean="0">
                <a:latin typeface="Times New Roman"/>
                <a:cs typeface="Times New Roman"/>
              </a:rPr>
              <a:t>-</a:t>
            </a:r>
            <a:r>
              <a:rPr lang="ru-RU" sz="1600" spc="-10" smtClean="0">
                <a:latin typeface="Times New Roman"/>
                <a:cs typeface="Times New Roman"/>
              </a:rPr>
              <a:t>ти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15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т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пра</a:t>
            </a:r>
            <a:r>
              <a:rPr lang="ru-RU" sz="1600" spc="-25" smtClean="0">
                <a:latin typeface="Times New Roman"/>
                <a:cs typeface="Times New Roman"/>
              </a:rPr>
              <a:t>з</a:t>
            </a:r>
            <a:r>
              <a:rPr lang="ru-RU" sz="1600" spc="-10" smtClean="0">
                <a:latin typeface="Times New Roman"/>
                <a:cs typeface="Times New Roman"/>
              </a:rPr>
              <a:t>дн</a:t>
            </a:r>
            <a:r>
              <a:rPr lang="ru-RU" sz="1600" spc="-5" smtClean="0">
                <a:latin typeface="Times New Roman"/>
                <a:cs typeface="Times New Roman"/>
              </a:rPr>
              <a:t>о</a:t>
            </a:r>
            <a:r>
              <a:rPr lang="ru-RU" sz="1600" spc="-35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ания</a:t>
            </a:r>
            <a:r>
              <a:rPr lang="ru-RU" sz="1600" spc="35" smtClean="0">
                <a:latin typeface="Times New Roman"/>
                <a:cs typeface="Times New Roman"/>
              </a:rPr>
              <a:t> </a:t>
            </a:r>
            <a:r>
              <a:rPr lang="ru-RU" sz="1600" spc="-4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еждунар</a:t>
            </a:r>
            <a:r>
              <a:rPr lang="ru-RU" sz="1600" spc="-5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дн</a:t>
            </a:r>
            <a:r>
              <a:rPr lang="ru-RU" sz="1600" spc="-5" smtClean="0">
                <a:latin typeface="Times New Roman"/>
                <a:cs typeface="Times New Roman"/>
              </a:rPr>
              <a:t>о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Дня</a:t>
            </a:r>
            <a:r>
              <a:rPr lang="ru-RU" sz="1600" spc="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ш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льн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х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тек,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орый при</a:t>
            </a:r>
            <a:r>
              <a:rPr lang="ru-RU" sz="1600" spc="-65" smtClean="0">
                <a:latin typeface="Times New Roman"/>
                <a:cs typeface="Times New Roman"/>
              </a:rPr>
              <a:t>х</a:t>
            </a:r>
            <a:r>
              <a:rPr lang="ru-RU" sz="1600" spc="-5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дился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на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чет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е</a:t>
            </a:r>
            <a:r>
              <a:rPr lang="ru-RU" sz="1600" spc="-30" smtClean="0">
                <a:latin typeface="Times New Roman"/>
                <a:cs typeface="Times New Roman"/>
              </a:rPr>
              <a:t>р</a:t>
            </a:r>
            <a:r>
              <a:rPr lang="ru-RU" sz="1600" spc="-10" smtClean="0">
                <a:latin typeface="Times New Roman"/>
                <a:cs typeface="Times New Roman"/>
              </a:rPr>
              <a:t>т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й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пон</a:t>
            </a:r>
            <a:r>
              <a:rPr lang="ru-RU" sz="1600" spc="-35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дельник</a:t>
            </a:r>
            <a:r>
              <a:rPr lang="ru-RU" sz="1600" spc="4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30" smtClean="0">
                <a:latin typeface="Times New Roman"/>
                <a:cs typeface="Times New Roman"/>
              </a:rPr>
              <a:t>к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яб</a:t>
            </a:r>
            <a:r>
              <a:rPr lang="ru-RU" sz="1600" spc="-5" smtClean="0">
                <a:latin typeface="Times New Roman"/>
                <a:cs typeface="Times New Roman"/>
              </a:rPr>
              <a:t>р</a:t>
            </a:r>
            <a:r>
              <a:rPr lang="ru-RU" sz="1600" spc="-10" smtClean="0">
                <a:latin typeface="Times New Roman"/>
                <a:cs typeface="Times New Roman"/>
              </a:rPr>
              <a:t>я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30" smtClean="0">
                <a:latin typeface="Times New Roman"/>
                <a:cs typeface="Times New Roman"/>
              </a:rPr>
              <a:t>к</a:t>
            </a:r>
            <a:r>
              <a:rPr lang="ru-RU" sz="1600" spc="-10" smtClean="0">
                <a:latin typeface="Times New Roman"/>
                <a:cs typeface="Times New Roman"/>
              </a:rPr>
              <a:t>ажд</a:t>
            </a:r>
            <a:r>
              <a:rPr lang="ru-RU" sz="1600" spc="-5" smtClean="0">
                <a:latin typeface="Times New Roman"/>
                <a:cs typeface="Times New Roman"/>
              </a:rPr>
              <a:t>о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5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да,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5" smtClean="0">
                <a:latin typeface="Times New Roman"/>
                <a:cs typeface="Times New Roman"/>
              </a:rPr>
              <a:t>я</a:t>
            </a:r>
            <a:r>
              <a:rPr lang="ru-RU" sz="1600" spc="-10" smtClean="0">
                <a:latin typeface="Times New Roman"/>
                <a:cs typeface="Times New Roman"/>
              </a:rPr>
              <a:t>н</a:t>
            </a:r>
            <a:r>
              <a:rPr lang="ru-RU" sz="1600" spc="-35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аре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2008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5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да С</a:t>
            </a:r>
            <a:r>
              <a:rPr lang="ru-RU" sz="1600" spc="-5" smtClean="0">
                <a:latin typeface="Times New Roman"/>
                <a:cs typeface="Times New Roman"/>
              </a:rPr>
              <a:t>о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е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45" smtClean="0">
                <a:latin typeface="Times New Roman"/>
                <a:cs typeface="Times New Roman"/>
              </a:rPr>
              <a:t>о</a:t>
            </a:r>
            <a:r>
              <a:rPr lang="ru-RU" sz="1600" spc="-15" smtClean="0">
                <a:latin typeface="Times New Roman"/>
                <a:cs typeface="Times New Roman"/>
              </a:rPr>
              <a:t>м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4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еждунар</a:t>
            </a:r>
            <a:r>
              <a:rPr lang="ru-RU" sz="1600" spc="-5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дн</a:t>
            </a:r>
            <a:r>
              <a:rPr lang="ru-RU" sz="1600" spc="-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й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ассоциац</a:t>
            </a:r>
            <a:r>
              <a:rPr lang="ru-RU" sz="1600" spc="-5" smtClean="0">
                <a:latin typeface="Times New Roman"/>
                <a:cs typeface="Times New Roman"/>
              </a:rPr>
              <a:t>и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50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ш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льн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х</a:t>
            </a:r>
            <a:r>
              <a:rPr lang="ru-RU" sz="1600" spc="3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тек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(</a:t>
            </a:r>
            <a:r>
              <a:rPr lang="ru-RU" sz="1600" spc="-20" smtClean="0">
                <a:latin typeface="Times New Roman"/>
                <a:cs typeface="Times New Roman"/>
              </a:rPr>
              <a:t>I</a:t>
            </a:r>
            <a:r>
              <a:rPr lang="ru-RU" sz="1600" spc="-10" smtClean="0">
                <a:latin typeface="Times New Roman"/>
                <a:cs typeface="Times New Roman"/>
              </a:rPr>
              <a:t>ASL/И</a:t>
            </a:r>
            <a:r>
              <a:rPr lang="ru-RU" sz="1600" spc="-105" smtClean="0">
                <a:latin typeface="Times New Roman"/>
                <a:cs typeface="Times New Roman"/>
              </a:rPr>
              <a:t>А</a:t>
            </a:r>
            <a:r>
              <a:rPr lang="ru-RU" sz="1600" spc="-50" smtClean="0">
                <a:latin typeface="Times New Roman"/>
                <a:cs typeface="Times New Roman"/>
              </a:rPr>
              <a:t>С</a:t>
            </a:r>
            <a:r>
              <a:rPr lang="ru-RU" sz="1600" spc="-10" smtClean="0">
                <a:latin typeface="Times New Roman"/>
                <a:cs typeface="Times New Roman"/>
              </a:rPr>
              <a:t>Л)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был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у</a:t>
            </a:r>
            <a:r>
              <a:rPr lang="ru-RU" sz="1600" spc="-10" smtClean="0">
                <a:latin typeface="Times New Roman"/>
                <a:cs typeface="Times New Roman"/>
              </a:rPr>
              <a:t>чрежден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4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ежд</a:t>
            </a:r>
            <a:r>
              <a:rPr lang="ru-RU" sz="1600" spc="-20" smtClean="0">
                <a:latin typeface="Times New Roman"/>
                <a:cs typeface="Times New Roman"/>
              </a:rPr>
              <a:t>у</a:t>
            </a:r>
            <a:r>
              <a:rPr lang="ru-RU" sz="1600" spc="-10" smtClean="0">
                <a:latin typeface="Times New Roman"/>
                <a:cs typeface="Times New Roman"/>
              </a:rPr>
              <a:t>н</a:t>
            </a:r>
            <a:r>
              <a:rPr lang="ru-RU" sz="1600" spc="-15" smtClean="0">
                <a:latin typeface="Times New Roman"/>
                <a:cs typeface="Times New Roman"/>
              </a:rPr>
              <a:t>а</a:t>
            </a:r>
            <a:r>
              <a:rPr lang="ru-RU" sz="1600" spc="-10" smtClean="0">
                <a:latin typeface="Times New Roman"/>
                <a:cs typeface="Times New Roman"/>
              </a:rPr>
              <a:t>р</a:t>
            </a:r>
            <a:r>
              <a:rPr lang="ru-RU" sz="1600" spc="-5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й</a:t>
            </a:r>
            <a:r>
              <a:rPr lang="ru-RU" sz="1600" spc="50" smtClean="0">
                <a:latin typeface="Times New Roman"/>
                <a:cs typeface="Times New Roman"/>
              </a:rPr>
              <a:t> </a:t>
            </a:r>
            <a:r>
              <a:rPr lang="ru-RU" sz="1600" spc="-15" smtClean="0">
                <a:latin typeface="Times New Roman"/>
                <a:cs typeface="Times New Roman"/>
              </a:rPr>
              <a:t>м</a:t>
            </a:r>
            <a:r>
              <a:rPr lang="ru-RU" sz="1600" spc="15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с</a:t>
            </a:r>
            <a:r>
              <a:rPr lang="ru-RU" sz="1600" spc="-15" smtClean="0">
                <a:latin typeface="Times New Roman"/>
                <a:cs typeface="Times New Roman"/>
              </a:rPr>
              <a:t>я</a:t>
            </a:r>
            <a:r>
              <a:rPr lang="ru-RU" sz="1600" spc="-10" smtClean="0">
                <a:latin typeface="Times New Roman"/>
                <a:cs typeface="Times New Roman"/>
              </a:rPr>
              <a:t>чн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10" smtClean="0">
                <a:latin typeface="Times New Roman"/>
                <a:cs typeface="Times New Roman"/>
              </a:rPr>
              <a:t>к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25" smtClean="0">
                <a:latin typeface="Times New Roman"/>
                <a:cs typeface="Times New Roman"/>
              </a:rPr>
              <a:t>ш</a:t>
            </a:r>
            <a:r>
              <a:rPr lang="ru-RU" sz="1600" spc="-95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х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-3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тек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(</a:t>
            </a:r>
            <a:r>
              <a:rPr lang="ru-RU" sz="1600" spc="-20" smtClean="0">
                <a:latin typeface="Times New Roman"/>
                <a:cs typeface="Times New Roman"/>
              </a:rPr>
              <a:t>I</a:t>
            </a:r>
            <a:r>
              <a:rPr lang="ru-RU" sz="1600" spc="-10" smtClean="0">
                <a:latin typeface="Times New Roman"/>
                <a:cs typeface="Times New Roman"/>
              </a:rPr>
              <a:t>S</a:t>
            </a:r>
            <a:r>
              <a:rPr lang="ru-RU" sz="1600" spc="-20" smtClean="0">
                <a:latin typeface="Times New Roman"/>
                <a:cs typeface="Times New Roman"/>
              </a:rPr>
              <a:t>LM</a:t>
            </a:r>
            <a:r>
              <a:rPr lang="ru-RU" sz="1600" spc="-5" smtClean="0">
                <a:latin typeface="Times New Roman"/>
                <a:cs typeface="Times New Roman"/>
              </a:rPr>
              <a:t>),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95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ор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й офи</a:t>
            </a:r>
            <a:r>
              <a:rPr lang="ru-RU" sz="1600" spc="-20" smtClean="0">
                <a:latin typeface="Times New Roman"/>
                <a:cs typeface="Times New Roman"/>
              </a:rPr>
              <a:t>ц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-5" smtClean="0">
                <a:latin typeface="Times New Roman"/>
                <a:cs typeface="Times New Roman"/>
              </a:rPr>
              <a:t>а</a:t>
            </a:r>
            <a:r>
              <a:rPr lang="ru-RU" sz="1600" spc="-10" smtClean="0">
                <a:latin typeface="Times New Roman"/>
                <a:cs typeface="Times New Roman"/>
              </a:rPr>
              <a:t>льно</a:t>
            </a:r>
            <a:r>
              <a:rPr lang="ru-RU" sz="1600" spc="4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с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20" smtClean="0">
                <a:latin typeface="Times New Roman"/>
                <a:cs typeface="Times New Roman"/>
              </a:rPr>
              <a:t>у</a:t>
            </a:r>
            <a:r>
              <a:rPr lang="ru-RU" sz="1600" spc="-10" smtClean="0">
                <a:latin typeface="Times New Roman"/>
                <a:cs typeface="Times New Roman"/>
              </a:rPr>
              <a:t>пил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си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у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30" smtClean="0">
                <a:latin typeface="Times New Roman"/>
                <a:cs typeface="Times New Roman"/>
              </a:rPr>
              <a:t>к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яб</a:t>
            </a:r>
            <a:r>
              <a:rPr lang="ru-RU" sz="1600" spc="-5" smtClean="0">
                <a:latin typeface="Times New Roman"/>
                <a:cs typeface="Times New Roman"/>
              </a:rPr>
              <a:t>р</a:t>
            </a:r>
            <a:r>
              <a:rPr lang="ru-RU" sz="1600" spc="-10" smtClean="0">
                <a:latin typeface="Times New Roman"/>
                <a:cs typeface="Times New Roman"/>
              </a:rPr>
              <a:t>е</a:t>
            </a:r>
            <a:r>
              <a:rPr lang="ru-RU" sz="1600" spc="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2008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5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да.</a:t>
            </a:r>
            <a:endParaRPr lang="ru-RU" sz="1600" smtClean="0">
              <a:latin typeface="Times New Roman"/>
              <a:cs typeface="Times New Roman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</a:pPr>
            <a:r>
              <a:rPr lang="ru-RU" sz="1600" spc="-4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еждунар</a:t>
            </a:r>
            <a:r>
              <a:rPr lang="ru-RU" sz="1600" spc="-5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дный</a:t>
            </a:r>
            <a:r>
              <a:rPr lang="ru-RU" sz="1600" spc="50" smtClean="0">
                <a:latin typeface="Times New Roman"/>
                <a:cs typeface="Times New Roman"/>
              </a:rPr>
              <a:t> </a:t>
            </a:r>
            <a:r>
              <a:rPr lang="ru-RU" sz="1600" spc="-15" smtClean="0">
                <a:latin typeface="Times New Roman"/>
                <a:cs typeface="Times New Roman"/>
              </a:rPr>
              <a:t>м</a:t>
            </a:r>
            <a:r>
              <a:rPr lang="ru-RU" sz="1600" spc="20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сячн</a:t>
            </a:r>
            <a:r>
              <a:rPr lang="ru-RU" sz="1600" spc="-15" smtClean="0">
                <a:latin typeface="Times New Roman"/>
                <a:cs typeface="Times New Roman"/>
              </a:rPr>
              <a:t>и</a:t>
            </a:r>
            <a:r>
              <a:rPr lang="ru-RU" sz="1600" spc="-10" smtClean="0">
                <a:latin typeface="Times New Roman"/>
                <a:cs typeface="Times New Roman"/>
              </a:rPr>
              <a:t>к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ш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льн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х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тек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дает</a:t>
            </a:r>
            <a:r>
              <a:rPr lang="ru-RU" sz="1600" spc="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30" smtClean="0">
                <a:latin typeface="Times New Roman"/>
                <a:cs typeface="Times New Roman"/>
              </a:rPr>
              <a:t>з</a:t>
            </a:r>
            <a:r>
              <a:rPr lang="ru-RU" sz="1600" spc="-15" smtClean="0">
                <a:latin typeface="Times New Roman"/>
                <a:cs typeface="Times New Roman"/>
              </a:rPr>
              <a:t>м</a:t>
            </a:r>
            <a:r>
              <a:rPr lang="ru-RU" sz="1600" spc="-4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жн</a:t>
            </a:r>
            <a:r>
              <a:rPr lang="ru-RU" sz="1600" spc="2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сть</a:t>
            </a:r>
            <a:r>
              <a:rPr lang="ru-RU" sz="1600" spc="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5" smtClean="0">
                <a:latin typeface="Times New Roman"/>
                <a:cs typeface="Times New Roman"/>
              </a:rPr>
              <a:t>с</a:t>
            </a:r>
            <a:r>
              <a:rPr lang="ru-RU" sz="1600" spc="-10" smtClean="0">
                <a:latin typeface="Times New Roman"/>
                <a:cs typeface="Times New Roman"/>
              </a:rPr>
              <a:t>ем,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30" smtClean="0">
                <a:latin typeface="Times New Roman"/>
                <a:cs typeface="Times New Roman"/>
              </a:rPr>
              <a:t>к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о зани</a:t>
            </a:r>
            <a:r>
              <a:rPr lang="ru-RU" sz="1600" spc="-3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ае</a:t>
            </a:r>
            <a:r>
              <a:rPr lang="ru-RU" sz="1600" spc="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ся</a:t>
            </a:r>
            <a:r>
              <a:rPr lang="ru-RU" sz="1600" spc="50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ш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льн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ми</a:t>
            </a:r>
            <a:r>
              <a:rPr lang="ru-RU" sz="1600" spc="3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</a:t>
            </a:r>
            <a:r>
              <a:rPr lang="ru-RU" sz="1600" spc="-35" smtClean="0">
                <a:latin typeface="Times New Roman"/>
                <a:cs typeface="Times New Roman"/>
              </a:rPr>
              <a:t>к</a:t>
            </a:r>
            <a:r>
              <a:rPr lang="ru-RU" sz="1600" spc="-10" smtClean="0">
                <a:latin typeface="Times New Roman"/>
                <a:cs typeface="Times New Roman"/>
              </a:rPr>
              <a:t>ами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25" smtClean="0">
                <a:latin typeface="Times New Roman"/>
                <a:cs typeface="Times New Roman"/>
              </a:rPr>
              <a:t>в</a:t>
            </a:r>
            <a:r>
              <a:rPr lang="ru-RU" sz="1600" spc="5" smtClean="0">
                <a:latin typeface="Times New Roman"/>
                <a:cs typeface="Times New Roman"/>
              </a:rPr>
              <a:t>с</a:t>
            </a:r>
            <a:r>
              <a:rPr lang="ru-RU" sz="1600" spc="-10" smtClean="0">
                <a:latin typeface="Times New Roman"/>
                <a:cs typeface="Times New Roman"/>
              </a:rPr>
              <a:t>ем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мире,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выб</a:t>
            </a:r>
            <a:r>
              <a:rPr lang="ru-RU" sz="1600" spc="-5" smtClean="0">
                <a:latin typeface="Times New Roman"/>
                <a:cs typeface="Times New Roman"/>
              </a:rPr>
              <a:t>р</a:t>
            </a:r>
            <a:r>
              <a:rPr lang="ru-RU" sz="1600" spc="-50" smtClean="0">
                <a:latin typeface="Times New Roman"/>
                <a:cs typeface="Times New Roman"/>
              </a:rPr>
              <a:t>а</a:t>
            </a:r>
            <a:r>
              <a:rPr lang="ru-RU" sz="1600" spc="-10" smtClean="0">
                <a:latin typeface="Times New Roman"/>
                <a:cs typeface="Times New Roman"/>
              </a:rPr>
              <a:t>ть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наиб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15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е</a:t>
            </a:r>
            <a:r>
              <a:rPr lang="ru-RU" sz="1600" spc="40" smtClean="0">
                <a:latin typeface="Times New Roman"/>
                <a:cs typeface="Times New Roman"/>
              </a:rPr>
              <a:t> </a:t>
            </a:r>
            <a:r>
              <a:rPr lang="ru-RU" sz="1600" spc="-114" smtClean="0">
                <a:latin typeface="Times New Roman"/>
                <a:cs typeface="Times New Roman"/>
              </a:rPr>
              <a:t>у</a:t>
            </a:r>
            <a:r>
              <a:rPr lang="ru-RU" sz="1600" spc="-10" smtClean="0">
                <a:latin typeface="Times New Roman"/>
                <a:cs typeface="Times New Roman"/>
              </a:rPr>
              <a:t>д</a:t>
            </a:r>
            <a:r>
              <a:rPr lang="ru-RU" sz="1600" spc="-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бный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1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день</a:t>
            </a:r>
            <a:r>
              <a:rPr lang="ru-RU" sz="1600" spc="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 о</a:t>
            </a:r>
            <a:r>
              <a:rPr lang="ru-RU" sz="1600" spc="-35" smtClean="0">
                <a:latin typeface="Times New Roman"/>
                <a:cs typeface="Times New Roman"/>
              </a:rPr>
              <a:t>к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ябре,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ч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обы 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</a:t>
            </a:r>
            <a:r>
              <a:rPr lang="ru-RU" sz="1600" spc="-2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ет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10" smtClean="0">
                <a:latin typeface="Times New Roman"/>
                <a:cs typeface="Times New Roman"/>
              </a:rPr>
              <a:t>ть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35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аж</a:t>
            </a:r>
            <a:r>
              <a:rPr lang="ru-RU" sz="1600" spc="-15" smtClean="0">
                <a:latin typeface="Times New Roman"/>
                <a:cs typeface="Times New Roman"/>
              </a:rPr>
              <a:t>н</a:t>
            </a:r>
            <a:r>
              <a:rPr lang="ru-RU" sz="1600" spc="2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сть</a:t>
            </a:r>
            <a:r>
              <a:rPr lang="ru-RU" sz="1600" spc="5" smtClean="0">
                <a:latin typeface="Times New Roman"/>
                <a:cs typeface="Times New Roman"/>
              </a:rPr>
              <a:t> </a:t>
            </a:r>
            <a:r>
              <a:rPr lang="ru-RU" sz="1600" spc="-25" smtClean="0">
                <a:latin typeface="Times New Roman"/>
                <a:cs typeface="Times New Roman"/>
              </a:rPr>
              <a:t>ш</a:t>
            </a:r>
            <a:r>
              <a:rPr lang="ru-RU" sz="1600" spc="-95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х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-3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тек.</a:t>
            </a:r>
            <a:endParaRPr lang="ru-RU" sz="1600" smtClean="0">
              <a:latin typeface="Times New Roman"/>
              <a:cs typeface="Times New Roman"/>
            </a:endParaRPr>
          </a:p>
          <a:p>
            <a:pPr marL="12700" marR="196215">
              <a:lnSpc>
                <a:spcPct val="100000"/>
              </a:lnSpc>
              <a:spcBef>
                <a:spcPts val="600"/>
              </a:spcBef>
            </a:pPr>
            <a:r>
              <a:rPr lang="ru-RU" sz="1600" b="1" spc="-40" smtClean="0">
                <a:latin typeface="Times New Roman"/>
                <a:cs typeface="Times New Roman"/>
              </a:rPr>
              <a:t>М</a:t>
            </a:r>
            <a:r>
              <a:rPr lang="ru-RU" sz="1600" b="1" spc="5" smtClean="0">
                <a:latin typeface="Times New Roman"/>
                <a:cs typeface="Times New Roman"/>
              </a:rPr>
              <a:t>е</a:t>
            </a:r>
            <a:r>
              <a:rPr lang="ru-RU" sz="1600" b="1" spc="-10" smtClean="0">
                <a:latin typeface="Times New Roman"/>
                <a:cs typeface="Times New Roman"/>
              </a:rPr>
              <a:t>сячн</a:t>
            </a:r>
            <a:r>
              <a:rPr lang="ru-RU" sz="1600" b="1" spc="-5" smtClean="0">
                <a:latin typeface="Times New Roman"/>
                <a:cs typeface="Times New Roman"/>
              </a:rPr>
              <a:t>и</a:t>
            </a:r>
            <a:r>
              <a:rPr lang="ru-RU" sz="1600" b="1" spc="-10" smtClean="0">
                <a:latin typeface="Times New Roman"/>
                <a:cs typeface="Times New Roman"/>
              </a:rPr>
              <a:t>к</a:t>
            </a:r>
            <a:r>
              <a:rPr lang="ru-RU" sz="1600" b="1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–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э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1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</a:t>
            </a:r>
            <a:r>
              <a:rPr lang="ru-RU" sz="1600" spc="-5" smtClean="0">
                <a:latin typeface="Times New Roman"/>
                <a:cs typeface="Times New Roman"/>
              </a:rPr>
              <a:t>р</a:t>
            </a:r>
            <a:r>
              <a:rPr lang="ru-RU" sz="1600" spc="-10" smtClean="0">
                <a:latin typeface="Times New Roman"/>
                <a:cs typeface="Times New Roman"/>
              </a:rPr>
              <a:t>емя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при</a:t>
            </a:r>
            <a:r>
              <a:rPr lang="ru-RU" sz="1600" spc="-30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55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чения</a:t>
            </a:r>
            <a:r>
              <a:rPr lang="ru-RU" sz="1600" spc="3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5" smtClean="0">
                <a:latin typeface="Times New Roman"/>
                <a:cs typeface="Times New Roman"/>
              </a:rPr>
              <a:t>с</a:t>
            </a:r>
            <a:r>
              <a:rPr lang="ru-RU" sz="1600" spc="-10" smtClean="0">
                <a:latin typeface="Times New Roman"/>
                <a:cs typeface="Times New Roman"/>
              </a:rPr>
              <a:t>еобще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1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вни</a:t>
            </a:r>
            <a:r>
              <a:rPr lang="ru-RU" sz="1600" spc="-3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ания</a:t>
            </a:r>
            <a:r>
              <a:rPr lang="ru-RU" sz="1600" spc="4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к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5" smtClean="0">
                <a:latin typeface="Times New Roman"/>
                <a:cs typeface="Times New Roman"/>
              </a:rPr>
              <a:t>ш</a:t>
            </a:r>
            <a:r>
              <a:rPr lang="ru-RU" sz="1600" spc="-95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льн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5" smtClean="0">
                <a:latin typeface="Times New Roman"/>
                <a:cs typeface="Times New Roman"/>
              </a:rPr>
              <a:t>м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</a:t>
            </a:r>
            <a:r>
              <a:rPr lang="ru-RU" sz="1600" spc="-35" smtClean="0">
                <a:latin typeface="Times New Roman"/>
                <a:cs typeface="Times New Roman"/>
              </a:rPr>
              <a:t>к</a:t>
            </a:r>
            <a:r>
              <a:rPr lang="ru-RU" sz="1600" spc="-10" smtClean="0">
                <a:latin typeface="Times New Roman"/>
                <a:cs typeface="Times New Roman"/>
              </a:rPr>
              <a:t>ам, де</a:t>
            </a:r>
            <a:r>
              <a:rPr lang="ru-RU" sz="1600" spc="5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с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4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му</a:t>
            </a:r>
            <a:r>
              <a:rPr lang="ru-RU" sz="1600" spc="1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чтению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1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э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10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30" smtClean="0">
                <a:latin typeface="Times New Roman"/>
                <a:cs typeface="Times New Roman"/>
              </a:rPr>
              <a:t>з</a:t>
            </a:r>
            <a:r>
              <a:rPr lang="ru-RU" sz="1600" spc="-15" smtClean="0">
                <a:latin typeface="Times New Roman"/>
                <a:cs typeface="Times New Roman"/>
              </a:rPr>
              <a:t>м</a:t>
            </a:r>
            <a:r>
              <a:rPr lang="ru-RU" sz="1600" spc="-4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жн</a:t>
            </a:r>
            <a:r>
              <a:rPr lang="ru-RU" sz="1600" spc="2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сть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п</a:t>
            </a:r>
            <a:r>
              <a:rPr lang="ru-RU" sz="1600" spc="-5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</a:t>
            </a:r>
            <a:r>
              <a:rPr lang="ru-RU" sz="1600" spc="-5" smtClean="0">
                <a:latin typeface="Times New Roman"/>
                <a:cs typeface="Times New Roman"/>
              </a:rPr>
              <a:t>д</a:t>
            </a:r>
            <a:r>
              <a:rPr lang="ru-RU" sz="1600" spc="-10" smtClean="0">
                <a:latin typeface="Times New Roman"/>
                <a:cs typeface="Times New Roman"/>
              </a:rPr>
              <a:t>ерж</a:t>
            </a:r>
            <a:r>
              <a:rPr lang="ru-RU" sz="1600" spc="-50" smtClean="0">
                <a:latin typeface="Times New Roman"/>
                <a:cs typeface="Times New Roman"/>
              </a:rPr>
              <a:t>а</a:t>
            </a:r>
            <a:r>
              <a:rPr lang="ru-RU" sz="1600" spc="-10" smtClean="0">
                <a:latin typeface="Times New Roman"/>
                <a:cs typeface="Times New Roman"/>
              </a:rPr>
              <a:t>ть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20" smtClean="0">
                <a:latin typeface="Times New Roman"/>
                <a:cs typeface="Times New Roman"/>
              </a:rPr>
              <a:t>ш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льн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х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</a:t>
            </a:r>
            <a:r>
              <a:rPr lang="ru-RU" sz="1600" spc="-35" smtClean="0">
                <a:latin typeface="Times New Roman"/>
                <a:cs typeface="Times New Roman"/>
              </a:rPr>
              <a:t>к</a:t>
            </a:r>
            <a:r>
              <a:rPr lang="ru-RU" sz="1600" spc="-10" smtClean="0">
                <a:latin typeface="Times New Roman"/>
                <a:cs typeface="Times New Roman"/>
              </a:rPr>
              <a:t>арей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д</a:t>
            </a:r>
            <a:r>
              <a:rPr lang="ru-RU" sz="1600" spc="-45" smtClean="0">
                <a:latin typeface="Times New Roman"/>
                <a:cs typeface="Times New Roman"/>
              </a:rPr>
              <a:t>а</a:t>
            </a:r>
            <a:r>
              <a:rPr lang="ru-RU" sz="1600" spc="-10" smtClean="0">
                <a:latin typeface="Times New Roman"/>
                <a:cs typeface="Times New Roman"/>
              </a:rPr>
              <a:t>ть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им при</a:t>
            </a:r>
            <a:r>
              <a:rPr lang="ru-RU" sz="1600" spc="-5" smtClean="0">
                <a:latin typeface="Times New Roman"/>
                <a:cs typeface="Times New Roman"/>
              </a:rPr>
              <a:t>з</a:t>
            </a:r>
            <a:r>
              <a:rPr lang="ru-RU" sz="1600" spc="-10" smtClean="0">
                <a:latin typeface="Times New Roman"/>
                <a:cs typeface="Times New Roman"/>
              </a:rPr>
              <a:t>нан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10" smtClean="0">
                <a:latin typeface="Times New Roman"/>
                <a:cs typeface="Times New Roman"/>
              </a:rPr>
              <a:t>е,</a:t>
            </a:r>
            <a:r>
              <a:rPr lang="ru-RU" sz="1600" spc="60" smtClean="0">
                <a:latin typeface="Times New Roman"/>
                <a:cs typeface="Times New Roman"/>
              </a:rPr>
              <a:t> </a:t>
            </a:r>
            <a:r>
              <a:rPr lang="ru-RU" sz="1600" spc="-90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оро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они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зас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45" smtClean="0">
                <a:latin typeface="Times New Roman"/>
                <a:cs typeface="Times New Roman"/>
              </a:rPr>
              <a:t>у</a:t>
            </a:r>
            <a:r>
              <a:rPr lang="ru-RU" sz="1600" spc="-10" smtClean="0">
                <a:latin typeface="Times New Roman"/>
                <a:cs typeface="Times New Roman"/>
              </a:rPr>
              <a:t>жи</a:t>
            </a:r>
            <a:r>
              <a:rPr lang="ru-RU" sz="1600" spc="-35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а</a:t>
            </a:r>
            <a:r>
              <a:rPr lang="ru-RU" sz="1600" spc="-45" smtClean="0">
                <a:latin typeface="Times New Roman"/>
                <a:cs typeface="Times New Roman"/>
              </a:rPr>
              <a:t>ю</a:t>
            </a:r>
            <a:r>
              <a:rPr lang="ru-RU" sz="1600" spc="-135" smtClean="0">
                <a:latin typeface="Times New Roman"/>
                <a:cs typeface="Times New Roman"/>
              </a:rPr>
              <a:t>т</a:t>
            </a:r>
            <a:r>
              <a:rPr lang="ru-RU" sz="1600" spc="-5" smtClean="0">
                <a:latin typeface="Times New Roman"/>
                <a:cs typeface="Times New Roman"/>
              </a:rPr>
              <a:t>.</a:t>
            </a:r>
            <a:endParaRPr lang="ru-RU" sz="160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lang="ru-RU" sz="1600" spc="-50" smtClean="0">
                <a:latin typeface="Times New Roman"/>
                <a:cs typeface="Times New Roman"/>
              </a:rPr>
              <a:t>Р</a:t>
            </a:r>
            <a:r>
              <a:rPr lang="ru-RU" sz="1600" spc="2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сс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10" smtClean="0">
                <a:latin typeface="Times New Roman"/>
                <a:cs typeface="Times New Roman"/>
              </a:rPr>
              <a:t>й</a:t>
            </a:r>
            <a:r>
              <a:rPr lang="ru-RU" sz="1600" spc="-15" smtClean="0">
                <a:latin typeface="Times New Roman"/>
                <a:cs typeface="Times New Roman"/>
              </a:rPr>
              <a:t>с</a:t>
            </a:r>
            <a:r>
              <a:rPr lang="ru-RU" sz="1600" spc="-10" smtClean="0">
                <a:latin typeface="Times New Roman"/>
                <a:cs typeface="Times New Roman"/>
              </a:rPr>
              <a:t>кие</a:t>
            </a:r>
            <a:r>
              <a:rPr lang="ru-RU" sz="1600" spc="40" smtClean="0">
                <a:latin typeface="Times New Roman"/>
                <a:cs typeface="Times New Roman"/>
              </a:rPr>
              <a:t> </a:t>
            </a:r>
            <a:r>
              <a:rPr lang="ru-RU" sz="1600" spc="-25" smtClean="0">
                <a:latin typeface="Times New Roman"/>
                <a:cs typeface="Times New Roman"/>
              </a:rPr>
              <a:t>ш</a:t>
            </a:r>
            <a:r>
              <a:rPr lang="ru-RU" sz="1600" spc="-95" smtClean="0">
                <a:latin typeface="Times New Roman"/>
                <a:cs typeface="Times New Roman"/>
              </a:rPr>
              <a:t>к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ьн</a:t>
            </a:r>
            <a:r>
              <a:rPr lang="ru-RU" sz="1600" spc="-25" smtClean="0">
                <a:latin typeface="Times New Roman"/>
                <a:cs typeface="Times New Roman"/>
              </a:rPr>
              <a:t>ы</a:t>
            </a:r>
            <a:r>
              <a:rPr lang="ru-RU" sz="1600" spc="-10" smtClean="0">
                <a:latin typeface="Times New Roman"/>
                <a:cs typeface="Times New Roman"/>
              </a:rPr>
              <a:t>е</a:t>
            </a:r>
            <a:r>
              <a:rPr lang="ru-RU" sz="1600" spc="2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20" smtClean="0">
                <a:latin typeface="Times New Roman"/>
                <a:cs typeface="Times New Roman"/>
              </a:rPr>
              <a:t>л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-3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</a:t>
            </a:r>
            <a:r>
              <a:rPr lang="ru-RU" sz="1600" spc="-40" smtClean="0">
                <a:latin typeface="Times New Roman"/>
                <a:cs typeface="Times New Roman"/>
              </a:rPr>
              <a:t>к</a:t>
            </a:r>
            <a:r>
              <a:rPr lang="ru-RU" sz="1600" spc="-10" smtClean="0">
                <a:latin typeface="Times New Roman"/>
                <a:cs typeface="Times New Roman"/>
              </a:rPr>
              <a:t>ари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д</a:t>
            </a:r>
            <a:r>
              <a:rPr lang="ru-RU" sz="1600" spc="-35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а раза</a:t>
            </a:r>
            <a:r>
              <a:rPr lang="ru-RU" sz="1600" spc="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45" smtClean="0">
                <a:latin typeface="Times New Roman"/>
                <a:cs typeface="Times New Roman"/>
              </a:rPr>
              <a:t>г</a:t>
            </a:r>
            <a:r>
              <a:rPr lang="ru-RU" sz="1600" spc="-5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д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-2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е</a:t>
            </a:r>
            <a:r>
              <a:rPr lang="ru-RU" sz="1600" spc="-50" smtClean="0">
                <a:latin typeface="Times New Roman"/>
                <a:cs typeface="Times New Roman"/>
              </a:rPr>
              <a:t>ю</a:t>
            </a:r>
            <a:r>
              <a:rPr lang="ru-RU" sz="1600" spc="-10" smtClean="0">
                <a:latin typeface="Times New Roman"/>
                <a:cs typeface="Times New Roman"/>
              </a:rPr>
              <a:t>т</a:t>
            </a:r>
            <a:r>
              <a:rPr lang="ru-RU" sz="1600" spc="35" smtClean="0">
                <a:latin typeface="Times New Roman"/>
                <a:cs typeface="Times New Roman"/>
              </a:rPr>
              <a:t> </a:t>
            </a:r>
            <a:r>
              <a:rPr lang="ru-RU" sz="1600" spc="-25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30" smtClean="0">
                <a:latin typeface="Times New Roman"/>
                <a:cs typeface="Times New Roman"/>
              </a:rPr>
              <a:t>з</a:t>
            </a:r>
            <a:r>
              <a:rPr lang="ru-RU" sz="1600" spc="-15" smtClean="0">
                <a:latin typeface="Times New Roman"/>
                <a:cs typeface="Times New Roman"/>
              </a:rPr>
              <a:t>м</a:t>
            </a:r>
            <a:r>
              <a:rPr lang="ru-RU" sz="1600" spc="-5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жн</a:t>
            </a:r>
            <a:r>
              <a:rPr lang="ru-RU" sz="1600" spc="2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сть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3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</a:t>
            </a:r>
            <a:r>
              <a:rPr lang="ru-RU" sz="1600" spc="-25" smtClean="0">
                <a:latin typeface="Times New Roman"/>
                <a:cs typeface="Times New Roman"/>
              </a:rPr>
              <a:t>м</a:t>
            </a:r>
            <a:r>
              <a:rPr lang="ru-RU" sz="1600" spc="-50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ч</a:t>
            </a:r>
            <a:r>
              <a:rPr lang="ru-RU" sz="1600" spc="-50" smtClean="0">
                <a:latin typeface="Times New Roman"/>
                <a:cs typeface="Times New Roman"/>
              </a:rPr>
              <a:t>а</a:t>
            </a:r>
            <a:r>
              <a:rPr lang="ru-RU" sz="1600" spc="-10" smtClean="0">
                <a:latin typeface="Times New Roman"/>
                <a:cs typeface="Times New Roman"/>
              </a:rPr>
              <a:t>ть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с</a:t>
            </a:r>
            <a:r>
              <a:rPr lang="ru-RU" sz="1600" spc="-25" smtClean="0">
                <a:latin typeface="Times New Roman"/>
                <a:cs typeface="Times New Roman"/>
              </a:rPr>
              <a:t>в</a:t>
            </a:r>
            <a:r>
              <a:rPr lang="ru-RU" sz="1600" spc="-10" smtClean="0">
                <a:latin typeface="Times New Roman"/>
                <a:cs typeface="Times New Roman"/>
              </a:rPr>
              <a:t>ой</a:t>
            </a:r>
            <a:endParaRPr lang="ru-RU" sz="1600" smtClean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lang="ru-RU" sz="1600" spc="-10" smtClean="0">
                <a:latin typeface="Times New Roman"/>
                <a:cs typeface="Times New Roman"/>
              </a:rPr>
              <a:t>пр</a:t>
            </a:r>
            <a:r>
              <a:rPr lang="ru-RU" sz="1600" spc="-5" smtClean="0">
                <a:latin typeface="Times New Roman"/>
                <a:cs typeface="Times New Roman"/>
              </a:rPr>
              <a:t>о</a:t>
            </a:r>
            <a:r>
              <a:rPr lang="ru-RU" sz="1600" spc="-15" smtClean="0">
                <a:latin typeface="Times New Roman"/>
                <a:cs typeface="Times New Roman"/>
              </a:rPr>
              <a:t>ф</a:t>
            </a:r>
            <a:r>
              <a:rPr lang="ru-RU" sz="1600" spc="20" smtClean="0">
                <a:latin typeface="Times New Roman"/>
                <a:cs typeface="Times New Roman"/>
              </a:rPr>
              <a:t>е</a:t>
            </a:r>
            <a:r>
              <a:rPr lang="ru-RU" sz="1600" spc="-10" smtClean="0">
                <a:latin typeface="Times New Roman"/>
                <a:cs typeface="Times New Roman"/>
              </a:rPr>
              <a:t>ссион</a:t>
            </a:r>
            <a:r>
              <a:rPr lang="ru-RU" sz="1600" smtClean="0">
                <a:latin typeface="Times New Roman"/>
                <a:cs typeface="Times New Roman"/>
              </a:rPr>
              <a:t>а</a:t>
            </a:r>
            <a:r>
              <a:rPr lang="ru-RU" sz="1600" spc="-10" smtClean="0">
                <a:latin typeface="Times New Roman"/>
                <a:cs typeface="Times New Roman"/>
              </a:rPr>
              <a:t>ль</a:t>
            </a:r>
            <a:r>
              <a:rPr lang="ru-RU" sz="1600" spc="-5" smtClean="0">
                <a:latin typeface="Times New Roman"/>
                <a:cs typeface="Times New Roman"/>
              </a:rPr>
              <a:t>ны</a:t>
            </a:r>
            <a:r>
              <a:rPr lang="ru-RU" sz="1600" spc="-10" smtClean="0">
                <a:latin typeface="Times New Roman"/>
                <a:cs typeface="Times New Roman"/>
              </a:rPr>
              <a:t>й</a:t>
            </a:r>
            <a:r>
              <a:rPr lang="ru-RU" sz="1600" spc="5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пра</a:t>
            </a:r>
            <a:r>
              <a:rPr lang="ru-RU" sz="1600" spc="-25" smtClean="0">
                <a:latin typeface="Times New Roman"/>
                <a:cs typeface="Times New Roman"/>
              </a:rPr>
              <a:t>з</a:t>
            </a:r>
            <a:r>
              <a:rPr lang="ru-RU" sz="1600" spc="-10" smtClean="0">
                <a:latin typeface="Times New Roman"/>
                <a:cs typeface="Times New Roman"/>
              </a:rPr>
              <a:t>дник: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27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35" smtClean="0">
                <a:latin typeface="Times New Roman"/>
                <a:cs typeface="Times New Roman"/>
              </a:rPr>
              <a:t>м</a:t>
            </a:r>
            <a:r>
              <a:rPr lang="ru-RU" sz="1600" spc="-10" smtClean="0">
                <a:latin typeface="Times New Roman"/>
                <a:cs typeface="Times New Roman"/>
              </a:rPr>
              <a:t>ая</a:t>
            </a:r>
            <a:r>
              <a:rPr lang="ru-RU" sz="1600" spc="3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–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</a:t>
            </a:r>
            <a:r>
              <a:rPr lang="ru-RU" sz="1600" spc="-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Общер</a:t>
            </a:r>
            <a:r>
              <a:rPr lang="ru-RU" sz="1600" spc="25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сси</a:t>
            </a:r>
            <a:r>
              <a:rPr lang="ru-RU" sz="1600" spc="-15" smtClean="0">
                <a:latin typeface="Times New Roman"/>
                <a:cs typeface="Times New Roman"/>
              </a:rPr>
              <a:t>й</a:t>
            </a:r>
            <a:r>
              <a:rPr lang="ru-RU" sz="1600" spc="-10" smtClean="0">
                <a:latin typeface="Times New Roman"/>
                <a:cs typeface="Times New Roman"/>
              </a:rPr>
              <a:t>ский</a:t>
            </a:r>
            <a:r>
              <a:rPr lang="ru-RU" sz="1600" spc="6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день</a:t>
            </a:r>
            <a:r>
              <a:rPr lang="ru-RU" sz="160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би</a:t>
            </a:r>
            <a:r>
              <a:rPr lang="ru-RU" sz="1600" spc="-45" smtClean="0">
                <a:latin typeface="Times New Roman"/>
                <a:cs typeface="Times New Roman"/>
              </a:rPr>
              <a:t>б</a:t>
            </a:r>
            <a:r>
              <a:rPr lang="ru-RU" sz="1600" spc="-10" smtClean="0">
                <a:latin typeface="Times New Roman"/>
                <a:cs typeface="Times New Roman"/>
              </a:rPr>
              <a:t>л</a:t>
            </a:r>
            <a:r>
              <a:rPr lang="ru-RU" sz="1600" spc="-20" smtClean="0">
                <a:latin typeface="Times New Roman"/>
                <a:cs typeface="Times New Roman"/>
              </a:rPr>
              <a:t>и</a:t>
            </a:r>
            <a:r>
              <a:rPr lang="ru-RU" sz="1600" spc="-30" smtClean="0">
                <a:latin typeface="Times New Roman"/>
                <a:cs typeface="Times New Roman"/>
              </a:rPr>
              <a:t>о</a:t>
            </a:r>
            <a:r>
              <a:rPr lang="ru-RU" sz="1600" spc="-10" smtClean="0">
                <a:latin typeface="Times New Roman"/>
                <a:cs typeface="Times New Roman"/>
              </a:rPr>
              <a:t>тек</a:t>
            </a:r>
            <a:r>
              <a:rPr lang="ru-RU" sz="1600" spc="20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и</a:t>
            </a:r>
            <a:r>
              <a:rPr lang="ru-RU" sz="1600" spc="1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в</a:t>
            </a:r>
            <a:r>
              <a:rPr lang="ru-RU" sz="1600" spc="-5" smtClean="0">
                <a:latin typeface="Times New Roman"/>
                <a:cs typeface="Times New Roman"/>
              </a:rPr>
              <a:t> </a:t>
            </a:r>
            <a:r>
              <a:rPr lang="ru-RU" sz="1600" spc="-10" smtClean="0">
                <a:latin typeface="Times New Roman"/>
                <a:cs typeface="Times New Roman"/>
              </a:rPr>
              <a:t>о</a:t>
            </a:r>
            <a:r>
              <a:rPr lang="ru-RU" sz="1600" spc="-30" smtClean="0">
                <a:latin typeface="Times New Roman"/>
                <a:cs typeface="Times New Roman"/>
              </a:rPr>
              <a:t>к</a:t>
            </a:r>
            <a:r>
              <a:rPr lang="ru-RU" sz="1600" spc="-40" smtClean="0">
                <a:latin typeface="Times New Roman"/>
                <a:cs typeface="Times New Roman"/>
              </a:rPr>
              <a:t>т</a:t>
            </a:r>
            <a:r>
              <a:rPr lang="ru-RU" sz="1600" spc="-10" smtClean="0">
                <a:latin typeface="Times New Roman"/>
                <a:cs typeface="Times New Roman"/>
              </a:rPr>
              <a:t>яб</a:t>
            </a:r>
            <a:r>
              <a:rPr lang="ru-RU" sz="1600" spc="-5" smtClean="0">
                <a:latin typeface="Times New Roman"/>
                <a:cs typeface="Times New Roman"/>
              </a:rPr>
              <a:t>р</a:t>
            </a:r>
            <a:r>
              <a:rPr lang="ru-RU" sz="1600" spc="-10" smtClean="0">
                <a:latin typeface="Times New Roman"/>
                <a:cs typeface="Times New Roman"/>
              </a:rPr>
              <a:t>е – </a:t>
            </a:r>
            <a:r>
              <a:rPr lang="ru-RU" sz="1600" b="1" spc="-20" smtClean="0">
                <a:latin typeface="Times New Roman"/>
                <a:cs typeface="Times New Roman"/>
              </a:rPr>
              <a:t>в</a:t>
            </a:r>
            <a:r>
              <a:rPr lang="ru-RU" sz="1600" b="1" spc="-10" smtClean="0">
                <a:latin typeface="Times New Roman"/>
                <a:cs typeface="Times New Roman"/>
              </a:rPr>
              <a:t>о</a:t>
            </a:r>
            <a:r>
              <a:rPr lang="ru-RU" sz="1600" b="1" smtClean="0">
                <a:latin typeface="Times New Roman"/>
                <a:cs typeface="Times New Roman"/>
              </a:rPr>
              <a:t> </a:t>
            </a:r>
            <a:r>
              <a:rPr lang="ru-RU" sz="1600" b="1" spc="-10" smtClean="0">
                <a:latin typeface="Times New Roman"/>
                <a:cs typeface="Times New Roman"/>
              </a:rPr>
              <a:t>время</a:t>
            </a:r>
            <a:r>
              <a:rPr lang="ru-RU" sz="1600" b="1" smtClean="0">
                <a:latin typeface="Times New Roman"/>
                <a:cs typeface="Times New Roman"/>
              </a:rPr>
              <a:t> </a:t>
            </a:r>
            <a:r>
              <a:rPr lang="ru-RU" sz="1600" b="1" spc="-45" smtClean="0">
                <a:latin typeface="Times New Roman"/>
                <a:cs typeface="Times New Roman"/>
              </a:rPr>
              <a:t>М</a:t>
            </a:r>
            <a:r>
              <a:rPr lang="ru-RU" sz="1600" b="1" spc="-10" smtClean="0">
                <a:latin typeface="Times New Roman"/>
                <a:cs typeface="Times New Roman"/>
              </a:rPr>
              <a:t>е</a:t>
            </a:r>
            <a:r>
              <a:rPr lang="ru-RU" sz="1600" b="1" spc="-25" smtClean="0">
                <a:latin typeface="Times New Roman"/>
                <a:cs typeface="Times New Roman"/>
              </a:rPr>
              <a:t>ж</a:t>
            </a:r>
            <a:r>
              <a:rPr lang="ru-RU" sz="1600" b="1" spc="-10" smtClean="0">
                <a:latin typeface="Times New Roman"/>
                <a:cs typeface="Times New Roman"/>
              </a:rPr>
              <a:t>дунар</a:t>
            </a:r>
            <a:r>
              <a:rPr lang="ru-RU" sz="1600" b="1" spc="-55" smtClean="0">
                <a:latin typeface="Times New Roman"/>
                <a:cs typeface="Times New Roman"/>
              </a:rPr>
              <a:t>о</a:t>
            </a:r>
            <a:r>
              <a:rPr lang="ru-RU" sz="1600" b="1" spc="-10" smtClean="0">
                <a:latin typeface="Times New Roman"/>
                <a:cs typeface="Times New Roman"/>
              </a:rPr>
              <a:t>дно</a:t>
            </a:r>
            <a:r>
              <a:rPr lang="ru-RU" sz="1600" b="1" spc="-50" smtClean="0">
                <a:latin typeface="Times New Roman"/>
                <a:cs typeface="Times New Roman"/>
              </a:rPr>
              <a:t>г</a:t>
            </a:r>
            <a:r>
              <a:rPr lang="ru-RU" sz="1600" b="1" spc="-10" smtClean="0">
                <a:latin typeface="Times New Roman"/>
                <a:cs typeface="Times New Roman"/>
              </a:rPr>
              <a:t>о</a:t>
            </a:r>
            <a:r>
              <a:rPr lang="ru-RU" sz="1600" b="1" spc="20" smtClean="0">
                <a:latin typeface="Times New Roman"/>
                <a:cs typeface="Times New Roman"/>
              </a:rPr>
              <a:t> </a:t>
            </a:r>
            <a:r>
              <a:rPr lang="ru-RU" sz="1600" b="1" spc="-15" smtClean="0">
                <a:latin typeface="Times New Roman"/>
                <a:cs typeface="Times New Roman"/>
              </a:rPr>
              <a:t>м</a:t>
            </a:r>
            <a:r>
              <a:rPr lang="ru-RU" sz="1600" b="1" spc="5" smtClean="0">
                <a:latin typeface="Times New Roman"/>
                <a:cs typeface="Times New Roman"/>
              </a:rPr>
              <a:t>е</a:t>
            </a:r>
            <a:r>
              <a:rPr lang="ru-RU" sz="1600" b="1" spc="-10" smtClean="0">
                <a:latin typeface="Times New Roman"/>
                <a:cs typeface="Times New Roman"/>
              </a:rPr>
              <a:t>сячн</a:t>
            </a:r>
            <a:r>
              <a:rPr lang="ru-RU" sz="1600" b="1" spc="-5" smtClean="0">
                <a:latin typeface="Times New Roman"/>
                <a:cs typeface="Times New Roman"/>
              </a:rPr>
              <a:t>и</a:t>
            </a:r>
            <a:r>
              <a:rPr lang="ru-RU" sz="1600" b="1" spc="-30" smtClean="0">
                <a:latin typeface="Times New Roman"/>
                <a:cs typeface="Times New Roman"/>
              </a:rPr>
              <a:t>к</a:t>
            </a:r>
            <a:r>
              <a:rPr lang="ru-RU" sz="1600" b="1" spc="-10" smtClean="0">
                <a:latin typeface="Times New Roman"/>
                <a:cs typeface="Times New Roman"/>
              </a:rPr>
              <a:t>а</a:t>
            </a:r>
            <a:r>
              <a:rPr lang="ru-RU" sz="1600" b="1" smtClean="0">
                <a:latin typeface="Times New Roman"/>
                <a:cs typeface="Times New Roman"/>
              </a:rPr>
              <a:t> </a:t>
            </a:r>
            <a:r>
              <a:rPr lang="ru-RU" sz="1600" b="1" spc="-25" smtClean="0">
                <a:latin typeface="Times New Roman"/>
                <a:cs typeface="Times New Roman"/>
              </a:rPr>
              <a:t>ш</a:t>
            </a:r>
            <a:r>
              <a:rPr lang="ru-RU" sz="1600" b="1" spc="-30" smtClean="0">
                <a:latin typeface="Times New Roman"/>
                <a:cs typeface="Times New Roman"/>
              </a:rPr>
              <a:t>ко</a:t>
            </a:r>
            <a:r>
              <a:rPr lang="ru-RU" sz="1600" b="1" spc="-10" smtClean="0">
                <a:latin typeface="Times New Roman"/>
                <a:cs typeface="Times New Roman"/>
              </a:rPr>
              <a:t>л</a:t>
            </a:r>
            <a:r>
              <a:rPr lang="ru-RU" sz="1600" b="1" smtClean="0">
                <a:latin typeface="Times New Roman"/>
                <a:cs typeface="Times New Roman"/>
              </a:rPr>
              <a:t>ь</a:t>
            </a:r>
            <a:r>
              <a:rPr lang="ru-RU" sz="1600" b="1" spc="-10" smtClean="0">
                <a:latin typeface="Times New Roman"/>
                <a:cs typeface="Times New Roman"/>
              </a:rPr>
              <a:t>ных</a:t>
            </a:r>
            <a:r>
              <a:rPr lang="ru-RU" sz="1600" b="1" spc="10" smtClean="0">
                <a:latin typeface="Times New Roman"/>
                <a:cs typeface="Times New Roman"/>
              </a:rPr>
              <a:t> </a:t>
            </a:r>
            <a:r>
              <a:rPr lang="ru-RU" sz="1600" b="1" spc="-10" smtClean="0">
                <a:latin typeface="Times New Roman"/>
                <a:cs typeface="Times New Roman"/>
              </a:rPr>
              <a:t>би</a:t>
            </a:r>
            <a:r>
              <a:rPr lang="ru-RU" sz="1600" b="1" spc="-40" smtClean="0">
                <a:latin typeface="Times New Roman"/>
                <a:cs typeface="Times New Roman"/>
              </a:rPr>
              <a:t>б</a:t>
            </a:r>
            <a:r>
              <a:rPr lang="ru-RU" sz="1600" b="1" spc="-10" smtClean="0">
                <a:latin typeface="Times New Roman"/>
                <a:cs typeface="Times New Roman"/>
              </a:rPr>
              <a:t>л</a:t>
            </a:r>
            <a:r>
              <a:rPr lang="ru-RU" sz="1600" b="1" spc="-5" smtClean="0">
                <a:latin typeface="Times New Roman"/>
                <a:cs typeface="Times New Roman"/>
              </a:rPr>
              <a:t>и</a:t>
            </a:r>
            <a:r>
              <a:rPr lang="ru-RU" sz="1600" b="1" spc="-30" smtClean="0">
                <a:latin typeface="Times New Roman"/>
                <a:cs typeface="Times New Roman"/>
              </a:rPr>
              <a:t>от</a:t>
            </a:r>
            <a:r>
              <a:rPr lang="ru-RU" sz="1600" b="1" spc="-10" smtClean="0">
                <a:latin typeface="Times New Roman"/>
                <a:cs typeface="Times New Roman"/>
              </a:rPr>
              <a:t>е</a:t>
            </a:r>
            <a:r>
              <a:rPr lang="ru-RU" sz="1600" b="1" spc="25" smtClean="0">
                <a:latin typeface="Times New Roman"/>
                <a:cs typeface="Times New Roman"/>
              </a:rPr>
              <a:t>к</a:t>
            </a:r>
            <a:r>
              <a:rPr lang="ru-RU" sz="1600" spc="-5" smtClean="0">
                <a:latin typeface="Times New Roman"/>
                <a:cs typeface="Times New Roman"/>
              </a:rPr>
              <a:t>.</a:t>
            </a:r>
            <a:endParaRPr lang="ru-RU" sz="16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8001000" y="895350"/>
            <a:ext cx="1017256" cy="103250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822692" y="3454908"/>
            <a:ext cx="1321307" cy="10027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244840" y="2098548"/>
            <a:ext cx="771144" cy="107289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6</a:t>
            </a:fld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676654" y="361950"/>
            <a:ext cx="3209545" cy="419938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4267199" y="394310"/>
            <a:ext cx="4493233" cy="1644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С</a:t>
            </a:r>
            <a:r>
              <a:rPr sz="1800" b="1" spc="-35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а</a:t>
            </a:r>
            <a:r>
              <a:rPr sz="1800" b="1" spc="-15" dirty="0">
                <a:solidFill>
                  <a:srgbClr val="004228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spc="3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м</a:t>
            </a:r>
            <a:r>
              <a:rPr sz="1800" b="1" spc="-30" dirty="0">
                <a:solidFill>
                  <a:srgbClr val="004228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сячнику</a:t>
            </a:r>
            <a:r>
              <a:rPr sz="1800" b="1" spc="1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004228"/>
                </a:solidFill>
                <a:latin typeface="Arial"/>
                <a:cs typeface="Arial"/>
              </a:rPr>
              <a:t>ш</a:t>
            </a:r>
            <a:r>
              <a:rPr sz="1800" b="1" spc="-25" dirty="0">
                <a:solidFill>
                  <a:srgbClr val="004228"/>
                </a:solidFill>
                <a:latin typeface="Arial"/>
                <a:cs typeface="Arial"/>
              </a:rPr>
              <a:t>к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ных</a:t>
            </a:r>
            <a:r>
              <a:rPr sz="1800" b="1" spc="4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би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б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и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spc="-35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ек</a:t>
            </a:r>
            <a:r>
              <a:rPr sz="1800" b="1" spc="3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в</a:t>
            </a:r>
            <a:r>
              <a:rPr sz="1800" b="1" spc="1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spc="-50" dirty="0">
                <a:solidFill>
                  <a:srgbClr val="004228"/>
                </a:solidFill>
                <a:latin typeface="Arial"/>
                <a:cs typeface="Arial"/>
              </a:rPr>
              <a:t>Р</a:t>
            </a:r>
            <a:r>
              <a:rPr sz="1800" b="1" spc="-20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с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ии</a:t>
            </a:r>
            <a:r>
              <a:rPr sz="1800" b="1" spc="1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п</a:t>
            </a:r>
            <a:r>
              <a:rPr sz="1800" b="1" spc="-15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д</a:t>
            </a:r>
            <a:r>
              <a:rPr sz="1800" b="1" spc="-2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д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в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и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з</a:t>
            </a:r>
            <a:r>
              <a:rPr sz="1800" b="1" spc="-20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м</a:t>
            </a:r>
            <a:endParaRPr sz="1800" dirty="0">
              <a:latin typeface="Arial"/>
              <a:cs typeface="Arial"/>
            </a:endParaRPr>
          </a:p>
          <a:p>
            <a:pPr marL="12700" marR="5080" algn="ctr">
              <a:lnSpc>
                <a:spcPts val="2100"/>
              </a:lnSpc>
              <a:spcBef>
                <a:spcPts val="120"/>
              </a:spcBef>
            </a:pP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«Ш</a:t>
            </a:r>
            <a:r>
              <a:rPr sz="1800" b="1" spc="-30" dirty="0">
                <a:solidFill>
                  <a:srgbClr val="004228"/>
                </a:solidFill>
                <a:latin typeface="Arial"/>
                <a:cs typeface="Arial"/>
              </a:rPr>
              <a:t>к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ные</a:t>
            </a:r>
            <a:r>
              <a:rPr sz="1800" b="1" spc="1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би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б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и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spc="-35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еки</a:t>
            </a:r>
            <a:r>
              <a:rPr sz="1800" b="1" spc="4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–</a:t>
            </a:r>
            <a:r>
              <a:rPr sz="1800" b="1" spc="-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на 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п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spc="-25" dirty="0">
                <a:solidFill>
                  <a:srgbClr val="004228"/>
                </a:solidFill>
                <a:latin typeface="Arial"/>
                <a:cs typeface="Arial"/>
              </a:rPr>
              <a:t>в</a:t>
            </a:r>
            <a:r>
              <a:rPr sz="1800" b="1" spc="-30" dirty="0">
                <a:solidFill>
                  <a:srgbClr val="004228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с</a:t>
            </a:r>
            <a:r>
              <a:rPr sz="1800" b="1" spc="-35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ке</a:t>
            </a:r>
            <a:r>
              <a:rPr sz="1800" b="1" spc="3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дн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я</a:t>
            </a:r>
            <a:r>
              <a:rPr sz="1800" b="1" spc="-25" dirty="0">
                <a:solidFill>
                  <a:srgbClr val="004228"/>
                </a:solidFill>
                <a:latin typeface="Arial"/>
                <a:cs typeface="Arial"/>
              </a:rPr>
              <a:t>!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»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был дан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2 ок</a:t>
            </a:r>
            <a:r>
              <a:rPr sz="1800" b="1" spc="-30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я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б</a:t>
            </a:r>
            <a:r>
              <a:rPr sz="1800" b="1" spc="-20" dirty="0">
                <a:solidFill>
                  <a:srgbClr val="004228"/>
                </a:solidFill>
                <a:latin typeface="Arial"/>
                <a:cs typeface="Arial"/>
              </a:rPr>
              <a:t>р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я</a:t>
            </a:r>
            <a:r>
              <a:rPr sz="1800" b="1" spc="1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2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0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08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spc="-35" dirty="0">
                <a:solidFill>
                  <a:srgbClr val="004228"/>
                </a:solidFill>
                <a:latin typeface="Arial"/>
                <a:cs typeface="Arial"/>
              </a:rPr>
              <a:t>г</a:t>
            </a:r>
            <a:r>
              <a:rPr sz="1800" b="1" spc="-20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да на 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п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р</a:t>
            </a:r>
            <a:r>
              <a:rPr sz="1800" b="1" spc="-30" dirty="0">
                <a:solidFill>
                  <a:srgbClr val="004228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с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с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-</a:t>
            </a:r>
            <a:r>
              <a:rPr sz="1800" b="1" spc="-25" dirty="0">
                <a:solidFill>
                  <a:srgbClr val="004228"/>
                </a:solidFill>
                <a:latin typeface="Arial"/>
                <a:cs typeface="Arial"/>
              </a:rPr>
              <a:t>к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н</a:t>
            </a:r>
            <a:r>
              <a:rPr sz="1800" b="1" spc="-65" dirty="0">
                <a:solidFill>
                  <a:srgbClr val="004228"/>
                </a:solidFill>
                <a:latin typeface="Arial"/>
                <a:cs typeface="Arial"/>
              </a:rPr>
              <a:t>ф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ер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нции</a:t>
            </a:r>
            <a:r>
              <a:rPr sz="1800" b="1" spc="45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в</a:t>
            </a:r>
            <a:r>
              <a:rPr sz="1800" b="1" spc="10" dirty="0">
                <a:solidFill>
                  <a:srgbClr val="004228"/>
                </a:solidFill>
                <a:latin typeface="Arial"/>
                <a:cs typeface="Arial"/>
              </a:rPr>
              <a:t> </a:t>
            </a:r>
            <a:r>
              <a:rPr sz="1800" b="1" spc="25" dirty="0">
                <a:solidFill>
                  <a:srgbClr val="004228"/>
                </a:solidFill>
                <a:latin typeface="Arial"/>
                <a:cs typeface="Arial"/>
              </a:rPr>
              <a:t>Ц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ен</a:t>
            </a:r>
            <a:r>
              <a:rPr sz="1800" b="1" spc="-35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рал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н</a:t>
            </a:r>
            <a:r>
              <a:rPr sz="1800" b="1" spc="-15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м</a:t>
            </a:r>
            <a:r>
              <a:rPr sz="1800" b="1" spc="25" dirty="0">
                <a:solidFill>
                  <a:srgbClr val="004228"/>
                </a:solidFill>
                <a:latin typeface="Arial"/>
                <a:cs typeface="Arial"/>
              </a:rPr>
              <a:t> Д</a:t>
            </a:r>
            <a:r>
              <a:rPr sz="1800" b="1" spc="-20" dirty="0">
                <a:solidFill>
                  <a:srgbClr val="004228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ме 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ж</a:t>
            </a:r>
            <a:r>
              <a:rPr sz="1800" b="1" spc="-45" dirty="0">
                <a:solidFill>
                  <a:srgbClr val="004228"/>
                </a:solidFill>
                <a:latin typeface="Arial"/>
                <a:cs typeface="Arial"/>
              </a:rPr>
              <a:t>у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р</a:t>
            </a:r>
            <a:r>
              <a:rPr sz="1800" b="1" spc="5" dirty="0">
                <a:solidFill>
                  <a:srgbClr val="004228"/>
                </a:solidFill>
                <a:latin typeface="Arial"/>
                <a:cs typeface="Arial"/>
              </a:rPr>
              <a:t>н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а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л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и</a:t>
            </a:r>
            <a:r>
              <a:rPr sz="1800" b="1" spc="-10" dirty="0">
                <a:solidFill>
                  <a:srgbClr val="004228"/>
                </a:solidFill>
                <a:latin typeface="Arial"/>
                <a:cs typeface="Arial"/>
              </a:rPr>
              <a:t>с</a:t>
            </a:r>
            <a:r>
              <a:rPr sz="1800" b="1" spc="-35" dirty="0">
                <a:solidFill>
                  <a:srgbClr val="004228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4228"/>
                </a:solidFill>
                <a:latin typeface="Arial"/>
                <a:cs typeface="Arial"/>
              </a:rPr>
              <a:t>а</a:t>
            </a:r>
            <a:endParaRPr sz="1800" dirty="0">
              <a:latin typeface="Arial"/>
              <a:cs typeface="Arial"/>
            </a:endParaRPr>
          </a:p>
        </p:txBody>
      </p:sp>
      <p:sp>
        <p:nvSpPr>
          <p:cNvPr id="4" name="object 4"/>
          <p:cNvSpPr>
            <a:spLocks noChangeAspect="1"/>
          </p:cNvSpPr>
          <p:nvPr/>
        </p:nvSpPr>
        <p:spPr>
          <a:xfrm>
            <a:off x="5181599" y="2215680"/>
            <a:ext cx="3136391" cy="2345650"/>
          </a:xfrm>
          <a:prstGeom prst="rect">
            <a:avLst/>
          </a:prstGeom>
          <a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59534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28955" y="265152"/>
            <a:ext cx="808164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ъ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езд ш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льн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ы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х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би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ли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арей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Ю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жно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ф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едерал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но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ок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га</a:t>
            </a:r>
            <a:endParaRPr sz="2000" dirty="0">
              <a:solidFill>
                <a:srgbClr val="003300"/>
              </a:solidFill>
              <a:latin typeface="Arial"/>
              <a:cs typeface="Arial"/>
            </a:endParaRPr>
          </a:p>
          <a:p>
            <a:pPr marL="2825115">
              <a:lnSpc>
                <a:spcPct val="100000"/>
              </a:lnSpc>
              <a:spcBef>
                <a:spcPts val="15"/>
              </a:spcBef>
            </a:pP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Ан</a:t>
            </a:r>
            <a:r>
              <a:rPr sz="1600" spc="-15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па,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23</a:t>
            </a:r>
            <a:r>
              <a:rPr sz="1600" spc="-15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28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сент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600" spc="-3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2008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го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да</a:t>
            </a:r>
            <a:endParaRPr sz="1600" dirty="0">
              <a:solidFill>
                <a:srgbClr val="0033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605784" y="1025652"/>
            <a:ext cx="5199888" cy="24856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91668" y="1491996"/>
            <a:ext cx="4180332" cy="28072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895539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21563" y="915924"/>
            <a:ext cx="4239768" cy="37353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78739" y="100473"/>
            <a:ext cx="888238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ъ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езд ш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льн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ы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х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би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ли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арей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При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ж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ф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едерал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но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ок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га</a:t>
            </a:r>
            <a:endParaRPr sz="2000" dirty="0">
              <a:solidFill>
                <a:srgbClr val="003300"/>
              </a:solidFill>
              <a:latin typeface="Arial"/>
              <a:cs typeface="Arial"/>
            </a:endParaRPr>
          </a:p>
          <a:p>
            <a:pPr marL="63500" algn="ctr">
              <a:lnSpc>
                <a:spcPct val="100000"/>
              </a:lnSpc>
              <a:spcBef>
                <a:spcPts val="15"/>
              </a:spcBef>
            </a:pP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30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лья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н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ск,</a:t>
            </a:r>
            <a:r>
              <a:rPr sz="1600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6</a:t>
            </a:r>
            <a:r>
              <a:rPr sz="1600" spc="-15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9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октя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2008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го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да</a:t>
            </a:r>
            <a:endParaRPr sz="1600" dirty="0">
              <a:solidFill>
                <a:srgbClr val="003300"/>
              </a:solidFill>
              <a:latin typeface="Arial"/>
              <a:cs typeface="Arial"/>
            </a:endParaRPr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ct val="100000"/>
              </a:lnSpc>
            </a:pPr>
            <a:fld id="{81D60167-4931-47E6-BA6A-407CBD079E47}" type="slidenum">
              <a:rPr dirty="0"/>
              <a:t>9</a:t>
            </a:fld>
            <a:endParaRPr dirty="0"/>
          </a:p>
        </p:txBody>
      </p:sp>
      <p:sp>
        <p:nvSpPr>
          <p:cNvPr id="4" name="object 4"/>
          <p:cNvSpPr txBox="1"/>
          <p:nvPr/>
        </p:nvSpPr>
        <p:spPr>
          <a:xfrm>
            <a:off x="4662042" y="873505"/>
            <a:ext cx="4079875" cy="38214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spc="-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ц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5" dirty="0">
                <a:latin typeface="Calibri"/>
                <a:cs typeface="Calibri"/>
              </a:rPr>
              <a:t>р</a:t>
            </a:r>
            <a:r>
              <a:rPr sz="1800" spc="-10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м</a:t>
            </a:r>
            <a:r>
              <a:rPr sz="1800" spc="-1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нии 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5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рытия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Съе</a:t>
            </a:r>
            <a:r>
              <a:rPr sz="1800" spc="-2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да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бы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dirty="0">
                <a:latin typeface="Calibri"/>
                <a:cs typeface="Calibri"/>
              </a:rPr>
              <a:t>о </a:t>
            </a:r>
            <a:r>
              <a:rPr sz="1800" spc="-15" dirty="0">
                <a:latin typeface="Calibri"/>
                <a:cs typeface="Calibri"/>
              </a:rPr>
              <a:t>от</a:t>
            </a:r>
            <a:r>
              <a:rPr sz="1800" dirty="0">
                <a:latin typeface="Calibri"/>
                <a:cs typeface="Calibri"/>
              </a:rPr>
              <a:t>мечено</a:t>
            </a:r>
            <a:r>
              <a:rPr sz="1800" spc="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-20" dirty="0">
                <a:latin typeface="Calibri"/>
                <a:cs typeface="Calibri"/>
              </a:rPr>
              <a:t>г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30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ориче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ое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10" dirty="0">
                <a:latin typeface="Calibri"/>
                <a:cs typeface="Calibri"/>
              </a:rPr>
              <a:t>ч</a:t>
            </a:r>
            <a:r>
              <a:rPr sz="1800" dirty="0">
                <a:latin typeface="Calibri"/>
                <a:cs typeface="Calibri"/>
              </a:rPr>
              <a:t>ение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dirty="0">
                <a:latin typeface="Calibri"/>
                <a:cs typeface="Calibri"/>
              </a:rPr>
              <a:t>я проры</a:t>
            </a:r>
            <a:r>
              <a:rPr sz="1800" spc="5" dirty="0">
                <a:latin typeface="Calibri"/>
                <a:cs typeface="Calibri"/>
              </a:rPr>
              <a:t>в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 </a:t>
            </a:r>
            <a:r>
              <a:rPr sz="1800" spc="-10" dirty="0">
                <a:latin typeface="Calibri"/>
                <a:cs typeface="Calibri"/>
              </a:rPr>
              <a:t>д</a:t>
            </a:r>
            <a:r>
              <a:rPr sz="1800" dirty="0">
                <a:latin typeface="Calibri"/>
                <a:cs typeface="Calibri"/>
              </a:rPr>
              <a:t>ея</a:t>
            </a:r>
            <a:r>
              <a:rPr sz="1800" spc="-15" dirty="0">
                <a:latin typeface="Calibri"/>
                <a:cs typeface="Calibri"/>
              </a:rPr>
              <a:t>т</a:t>
            </a:r>
            <a:r>
              <a:rPr sz="1800" spc="-20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л</a:t>
            </a:r>
            <a:r>
              <a:rPr sz="1800" spc="-10" dirty="0">
                <a:latin typeface="Calibri"/>
                <a:cs typeface="Calibri"/>
              </a:rPr>
              <a:t>ь</a:t>
            </a:r>
            <a:r>
              <a:rPr sz="1800" dirty="0">
                <a:latin typeface="Calibri"/>
                <a:cs typeface="Calibri"/>
              </a:rPr>
              <a:t>но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dirty="0">
                <a:latin typeface="Calibri"/>
                <a:cs typeface="Calibri"/>
              </a:rPr>
              <a:t>ти ш</a:t>
            </a:r>
            <a:r>
              <a:rPr sz="1800" spc="-30" dirty="0">
                <a:latin typeface="Calibri"/>
                <a:cs typeface="Calibri"/>
              </a:rPr>
              <a:t>к</a:t>
            </a:r>
            <a:r>
              <a:rPr sz="1800" spc="-4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л</a:t>
            </a:r>
            <a:r>
              <a:rPr sz="1800" spc="-10" dirty="0">
                <a:latin typeface="Calibri"/>
                <a:cs typeface="Calibri"/>
              </a:rPr>
              <a:t>ь</a:t>
            </a:r>
            <a:r>
              <a:rPr sz="1800" dirty="0">
                <a:latin typeface="Calibri"/>
                <a:cs typeface="Calibri"/>
              </a:rPr>
              <a:t>ных би</a:t>
            </a:r>
            <a:r>
              <a:rPr sz="1800" spc="-40" dirty="0">
                <a:latin typeface="Calibri"/>
                <a:cs typeface="Calibri"/>
              </a:rPr>
              <a:t>б</a:t>
            </a:r>
            <a:r>
              <a:rPr sz="1800" dirty="0">
                <a:latin typeface="Calibri"/>
                <a:cs typeface="Calibri"/>
              </a:rPr>
              <a:t>ли</a:t>
            </a:r>
            <a:r>
              <a:rPr sz="1800" spc="-15" dirty="0">
                <a:latin typeface="Calibri"/>
                <a:cs typeface="Calibri"/>
              </a:rPr>
              <a:t>от</a:t>
            </a:r>
            <a:r>
              <a:rPr sz="1800" dirty="0">
                <a:latin typeface="Calibri"/>
                <a:cs typeface="Calibri"/>
              </a:rPr>
              <a:t>ек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ок</a:t>
            </a:r>
            <a:r>
              <a:rPr sz="1800" spc="-10" dirty="0">
                <a:latin typeface="Calibri"/>
                <a:cs typeface="Calibri"/>
              </a:rPr>
              <a:t>р</a:t>
            </a:r>
            <a:r>
              <a:rPr sz="1800" dirty="0">
                <a:latin typeface="Calibri"/>
                <a:cs typeface="Calibri"/>
              </a:rPr>
              <a:t>уга и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проф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spc="-20" dirty="0">
                <a:latin typeface="Calibri"/>
                <a:cs typeface="Calibri"/>
              </a:rPr>
              <a:t>с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dirty="0">
                <a:latin typeface="Calibri"/>
                <a:cs typeface="Calibri"/>
              </a:rPr>
              <a:t>ио</a:t>
            </a:r>
            <a:r>
              <a:rPr sz="1800" spc="-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spc="-10" dirty="0">
                <a:latin typeface="Calibri"/>
                <a:cs typeface="Calibri"/>
              </a:rPr>
              <a:t>ь</a:t>
            </a:r>
            <a:r>
              <a:rPr sz="1800" dirty="0">
                <a:latin typeface="Calibri"/>
                <a:cs typeface="Calibri"/>
              </a:rPr>
              <a:t>но</a:t>
            </a:r>
            <a:r>
              <a:rPr sz="1800" spc="-30" dirty="0">
                <a:latin typeface="Calibri"/>
                <a:cs typeface="Calibri"/>
              </a:rPr>
              <a:t>г</a:t>
            </a:r>
            <a:r>
              <a:rPr sz="1800" dirty="0">
                <a:latin typeface="Calibri"/>
                <a:cs typeface="Calibri"/>
              </a:rPr>
              <a:t>о роста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аж</a:t>
            </a:r>
            <a:r>
              <a:rPr sz="1800" spc="-15" dirty="0">
                <a:latin typeface="Calibri"/>
                <a:cs typeface="Calibri"/>
              </a:rPr>
              <a:t>д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-25" dirty="0">
                <a:latin typeface="Calibri"/>
                <a:cs typeface="Calibri"/>
              </a:rPr>
              <a:t>г</a:t>
            </a:r>
            <a:r>
              <a:rPr sz="1800" dirty="0">
                <a:latin typeface="Calibri"/>
                <a:cs typeface="Calibri"/>
              </a:rPr>
              <a:t>о е</a:t>
            </a:r>
            <a:r>
              <a:rPr sz="1800" spc="-20" dirty="0">
                <a:latin typeface="Calibri"/>
                <a:cs typeface="Calibri"/>
              </a:rPr>
              <a:t>г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д</a:t>
            </a:r>
            <a:r>
              <a:rPr sz="1800" spc="-20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лег</a:t>
            </a:r>
            <a:r>
              <a:rPr sz="1800" spc="-10" dirty="0">
                <a:latin typeface="Calibri"/>
                <a:cs typeface="Calibri"/>
              </a:rPr>
              <a:t>а</a:t>
            </a:r>
            <a:r>
              <a:rPr sz="1800" dirty="0">
                <a:latin typeface="Calibri"/>
                <a:cs typeface="Calibri"/>
              </a:rPr>
              <a:t>та.</a:t>
            </a:r>
            <a:endParaRPr sz="1800">
              <a:latin typeface="Calibri"/>
              <a:cs typeface="Calibri"/>
            </a:endParaRPr>
          </a:p>
          <a:p>
            <a:pPr marL="12700" marR="28575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Съе</a:t>
            </a:r>
            <a:r>
              <a:rPr sz="1800" spc="-2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д прин</a:t>
            </a:r>
            <a:r>
              <a:rPr sz="1800" spc="-10" dirty="0">
                <a:latin typeface="Calibri"/>
                <a:cs typeface="Calibri"/>
              </a:rPr>
              <a:t>я</a:t>
            </a:r>
            <a:r>
              <a:rPr sz="1800" dirty="0">
                <a:latin typeface="Calibri"/>
                <a:cs typeface="Calibri"/>
              </a:rPr>
              <a:t>л р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шен</a:t>
            </a:r>
            <a:r>
              <a:rPr sz="1800" spc="-10" dirty="0">
                <a:latin typeface="Calibri"/>
                <a:cs typeface="Calibri"/>
              </a:rPr>
              <a:t>и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</a:t>
            </a:r>
            <a:r>
              <a:rPr sz="1800" spc="-55" dirty="0">
                <a:latin typeface="Calibri"/>
                <a:cs typeface="Calibri"/>
              </a:rPr>
              <a:t>о</a:t>
            </a:r>
            <a:r>
              <a:rPr sz="1800" spc="35" dirty="0">
                <a:latin typeface="Calibri"/>
                <a:cs typeface="Calibri"/>
              </a:rPr>
              <a:t>д</a:t>
            </a:r>
            <a:r>
              <a:rPr sz="1800" spc="-10" dirty="0">
                <a:latin typeface="Calibri"/>
                <a:cs typeface="Calibri"/>
              </a:rPr>
              <a:t>д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-10" dirty="0">
                <a:latin typeface="Calibri"/>
                <a:cs typeface="Calibri"/>
              </a:rPr>
              <a:t>р</a:t>
            </a:r>
            <a:r>
              <a:rPr sz="1800" spc="-30" dirty="0">
                <a:latin typeface="Calibri"/>
                <a:cs typeface="Calibri"/>
              </a:rPr>
              <a:t>ж</a:t>
            </a:r>
            <a:r>
              <a:rPr sz="1800" dirty="0">
                <a:latin typeface="Calibri"/>
                <a:cs typeface="Calibri"/>
              </a:rPr>
              <a:t>ать 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он</a:t>
            </a:r>
            <a:r>
              <a:rPr sz="1800" spc="-55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да</a:t>
            </a:r>
            <a:r>
              <a:rPr sz="1800" spc="-10" dirty="0">
                <a:latin typeface="Calibri"/>
                <a:cs typeface="Calibri"/>
              </a:rPr>
              <a:t>т</a:t>
            </a:r>
            <a:r>
              <a:rPr sz="1800" spc="-20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л</a:t>
            </a:r>
            <a:r>
              <a:rPr sz="1800" spc="-10" dirty="0">
                <a:latin typeface="Calibri"/>
                <a:cs typeface="Calibri"/>
              </a:rPr>
              <a:t>ь</a:t>
            </a:r>
            <a:r>
              <a:rPr sz="1800" dirty="0">
                <a:latin typeface="Calibri"/>
                <a:cs typeface="Calibri"/>
              </a:rPr>
              <a:t>но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ин</a:t>
            </a:r>
            <a:r>
              <a:rPr sz="1800" spc="-10" dirty="0">
                <a:latin typeface="Calibri"/>
                <a:cs typeface="Calibri"/>
              </a:rPr>
              <a:t>и</a:t>
            </a:r>
            <a:r>
              <a:rPr sz="1800" dirty="0">
                <a:latin typeface="Calibri"/>
                <a:cs typeface="Calibri"/>
              </a:rPr>
              <a:t>циат</a:t>
            </a:r>
            <a:r>
              <a:rPr sz="1800" spc="-10" dirty="0">
                <a:latin typeface="Calibri"/>
                <a:cs typeface="Calibri"/>
              </a:rPr>
              <a:t>и</a:t>
            </a:r>
            <a:r>
              <a:rPr sz="1800" spc="-15" dirty="0">
                <a:latin typeface="Calibri"/>
                <a:cs typeface="Calibri"/>
              </a:rPr>
              <a:t>в</a:t>
            </a:r>
            <a:r>
              <a:rPr sz="1800" dirty="0">
                <a:latin typeface="Calibri"/>
                <a:cs typeface="Calibri"/>
              </a:rPr>
              <a:t>у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30" dirty="0">
                <a:latin typeface="Calibri"/>
                <a:cs typeface="Calibri"/>
              </a:rPr>
              <a:t>Г</a:t>
            </a:r>
            <a:r>
              <a:rPr sz="1800" dirty="0">
                <a:latin typeface="Calibri"/>
                <a:cs typeface="Calibri"/>
              </a:rPr>
              <a:t>убе</a:t>
            </a:r>
            <a:r>
              <a:rPr sz="1800" spc="5" dirty="0">
                <a:latin typeface="Calibri"/>
                <a:cs typeface="Calibri"/>
              </a:rPr>
              <a:t>р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30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ора </a:t>
            </a:r>
            <a:r>
              <a:rPr sz="1800" spc="-150" dirty="0">
                <a:latin typeface="Calibri"/>
                <a:cs typeface="Calibri"/>
              </a:rPr>
              <a:t>У</a:t>
            </a:r>
            <a:r>
              <a:rPr sz="1800" dirty="0">
                <a:latin typeface="Calibri"/>
                <a:cs typeface="Calibri"/>
              </a:rPr>
              <a:t>лья</a:t>
            </a:r>
            <a:r>
              <a:rPr sz="1800" spc="-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ов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ой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-40" dirty="0">
                <a:latin typeface="Calibri"/>
                <a:cs typeface="Calibri"/>
              </a:rPr>
              <a:t>б</a:t>
            </a:r>
            <a:r>
              <a:rPr sz="1800" dirty="0">
                <a:latin typeface="Calibri"/>
                <a:cs typeface="Calibri"/>
              </a:rPr>
              <a:t>ла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dirty="0">
                <a:latin typeface="Calibri"/>
                <a:cs typeface="Calibri"/>
              </a:rPr>
              <a:t>ти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С.И.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М</a:t>
            </a:r>
            <a:r>
              <a:rPr sz="1800" spc="-1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ро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ова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о на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-10" dirty="0">
                <a:latin typeface="Calibri"/>
                <a:cs typeface="Calibri"/>
              </a:rPr>
              <a:t>ч</a:t>
            </a:r>
            <a:r>
              <a:rPr sz="1800" dirty="0">
                <a:latin typeface="Calibri"/>
                <a:cs typeface="Calibri"/>
              </a:rPr>
              <a:t>ении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ав</a:t>
            </a:r>
            <a:r>
              <a:rPr sz="1800" spc="-20" dirty="0">
                <a:latin typeface="Calibri"/>
                <a:cs typeface="Calibri"/>
              </a:rPr>
              <a:t>е</a:t>
            </a:r>
            <a:r>
              <a:rPr sz="1800" spc="-10" dirty="0">
                <a:latin typeface="Calibri"/>
                <a:cs typeface="Calibri"/>
              </a:rPr>
              <a:t>д</a:t>
            </a:r>
            <a:r>
              <a:rPr sz="1800" dirty="0">
                <a:latin typeface="Calibri"/>
                <a:cs typeface="Calibri"/>
              </a:rPr>
              <a:t>ую</a:t>
            </a:r>
            <a:r>
              <a:rPr sz="1800" spc="-10" dirty="0">
                <a:latin typeface="Calibri"/>
                <a:cs typeface="Calibri"/>
              </a:rPr>
              <a:t>щ</a:t>
            </a:r>
            <a:r>
              <a:rPr sz="1800" dirty="0">
                <a:latin typeface="Calibri"/>
                <a:cs typeface="Calibri"/>
              </a:rPr>
              <a:t>их ш</a:t>
            </a:r>
            <a:r>
              <a:rPr sz="1800" spc="-25" dirty="0">
                <a:latin typeface="Calibri"/>
                <a:cs typeface="Calibri"/>
              </a:rPr>
              <a:t>к</a:t>
            </a:r>
            <a:r>
              <a:rPr sz="1800" spc="-4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л</a:t>
            </a:r>
            <a:r>
              <a:rPr sz="1800" spc="-10" dirty="0">
                <a:latin typeface="Calibri"/>
                <a:cs typeface="Calibri"/>
              </a:rPr>
              <a:t>ь</a:t>
            </a:r>
            <a:r>
              <a:rPr sz="1800" dirty="0">
                <a:latin typeface="Calibri"/>
                <a:cs typeface="Calibri"/>
              </a:rPr>
              <a:t>ны</a:t>
            </a:r>
            <a:r>
              <a:rPr sz="1800" spc="-10" dirty="0">
                <a:latin typeface="Calibri"/>
                <a:cs typeface="Calibri"/>
              </a:rPr>
              <a:t>м</a:t>
            </a:r>
            <a:r>
              <a:rPr sz="1800" dirty="0">
                <a:latin typeface="Calibri"/>
                <a:cs typeface="Calibri"/>
              </a:rPr>
              <a:t>и би</a:t>
            </a:r>
            <a:r>
              <a:rPr sz="1800" spc="-40" dirty="0">
                <a:latin typeface="Calibri"/>
                <a:cs typeface="Calibri"/>
              </a:rPr>
              <a:t>б</a:t>
            </a:r>
            <a:r>
              <a:rPr sz="1800" dirty="0">
                <a:latin typeface="Calibri"/>
                <a:cs typeface="Calibri"/>
              </a:rPr>
              <a:t>ли</a:t>
            </a:r>
            <a:r>
              <a:rPr sz="1800" spc="-15" dirty="0">
                <a:latin typeface="Calibri"/>
                <a:cs typeface="Calibri"/>
              </a:rPr>
              <a:t>от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ами </a:t>
            </a:r>
            <a:r>
              <a:rPr sz="1800" spc="-10" dirty="0">
                <a:latin typeface="Calibri"/>
                <a:cs typeface="Calibri"/>
              </a:rPr>
              <a:t>з</a:t>
            </a:r>
            <a:r>
              <a:rPr sz="1800" dirty="0">
                <a:latin typeface="Calibri"/>
                <a:cs typeface="Calibri"/>
              </a:rPr>
              <a:t>амес</a:t>
            </a:r>
            <a:r>
              <a:rPr sz="1800" spc="-10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5" dirty="0">
                <a:latin typeface="Calibri"/>
                <a:cs typeface="Calibri"/>
              </a:rPr>
              <a:t>т</a:t>
            </a:r>
            <a:r>
              <a:rPr sz="1800" spc="-20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ля</a:t>
            </a:r>
            <a:r>
              <a:rPr sz="1800" spc="-10" dirty="0">
                <a:latin typeface="Calibri"/>
                <a:cs typeface="Calibri"/>
              </a:rPr>
              <a:t>м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дир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к</a:t>
            </a:r>
            <a:r>
              <a:rPr sz="1800" spc="-20" dirty="0">
                <a:latin typeface="Calibri"/>
                <a:cs typeface="Calibri"/>
              </a:rPr>
              <a:t>т</a:t>
            </a:r>
            <a:r>
              <a:rPr sz="1800" dirty="0">
                <a:latin typeface="Calibri"/>
                <a:cs typeface="Calibri"/>
              </a:rPr>
              <a:t>ора ш</a:t>
            </a:r>
            <a:r>
              <a:rPr sz="1800" spc="-25" dirty="0">
                <a:latin typeface="Calibri"/>
                <a:cs typeface="Calibri"/>
              </a:rPr>
              <a:t>к</a:t>
            </a:r>
            <a:r>
              <a:rPr sz="1800" spc="-4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лы по информаци</a:t>
            </a:r>
            <a:r>
              <a:rPr sz="1800" spc="-1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н</a:t>
            </a:r>
            <a:r>
              <a:rPr sz="1800" spc="-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ой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раб</a:t>
            </a:r>
            <a:r>
              <a:rPr sz="1800" spc="-15" dirty="0">
                <a:latin typeface="Calibri"/>
                <a:cs typeface="Calibri"/>
              </a:rPr>
              <a:t>от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 рас</a:t>
            </a:r>
            <a:r>
              <a:rPr sz="1800" spc="-10" dirty="0">
                <a:latin typeface="Calibri"/>
                <a:cs typeface="Calibri"/>
              </a:rPr>
              <a:t>п</a:t>
            </a:r>
            <a:r>
              <a:rPr sz="1800" dirty="0">
                <a:latin typeface="Calibri"/>
                <a:cs typeface="Calibri"/>
              </a:rPr>
              <a:t>ро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dirty="0">
                <a:latin typeface="Calibri"/>
                <a:cs typeface="Calibri"/>
              </a:rPr>
              <a:t>тран</a:t>
            </a:r>
            <a:r>
              <a:rPr sz="1800" spc="-10" dirty="0">
                <a:latin typeface="Calibri"/>
                <a:cs typeface="Calibri"/>
              </a:rPr>
              <a:t>и</a:t>
            </a:r>
            <a:r>
              <a:rPr sz="1800" dirty="0">
                <a:latin typeface="Calibri"/>
                <a:cs typeface="Calibri"/>
              </a:rPr>
              <a:t>ть</a:t>
            </a:r>
            <a:r>
              <a:rPr sz="1800" spc="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э</a:t>
            </a:r>
            <a:r>
              <a:rPr sz="1800" dirty="0">
                <a:latin typeface="Calibri"/>
                <a:cs typeface="Calibri"/>
              </a:rPr>
              <a:t>ту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0" dirty="0">
                <a:latin typeface="Calibri"/>
                <a:cs typeface="Calibri"/>
              </a:rPr>
              <a:t>н</a:t>
            </a:r>
            <a:r>
              <a:rPr sz="1800" dirty="0">
                <a:latin typeface="Calibri"/>
                <a:cs typeface="Calibri"/>
              </a:rPr>
              <a:t>и</a:t>
            </a:r>
            <a:r>
              <a:rPr sz="1800" spc="-10" dirty="0">
                <a:latin typeface="Calibri"/>
                <a:cs typeface="Calibri"/>
              </a:rPr>
              <a:t>ц</a:t>
            </a:r>
            <a:r>
              <a:rPr sz="1800" dirty="0">
                <a:latin typeface="Calibri"/>
                <a:cs typeface="Calibri"/>
              </a:rPr>
              <a:t>иат</a:t>
            </a:r>
            <a:r>
              <a:rPr sz="1800" spc="-10" dirty="0">
                <a:latin typeface="Calibri"/>
                <a:cs typeface="Calibri"/>
              </a:rPr>
              <a:t>и</a:t>
            </a:r>
            <a:r>
              <a:rPr sz="1800" spc="-15" dirty="0">
                <a:latin typeface="Calibri"/>
                <a:cs typeface="Calibri"/>
              </a:rPr>
              <a:t>в</a:t>
            </a:r>
            <a:r>
              <a:rPr sz="1800" dirty="0">
                <a:latin typeface="Calibri"/>
                <a:cs typeface="Calibri"/>
              </a:rPr>
              <a:t>у</a:t>
            </a:r>
            <a:r>
              <a:rPr sz="1800" spc="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на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в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dirty="0">
                <a:latin typeface="Calibri"/>
                <a:cs typeface="Calibri"/>
              </a:rPr>
              <a:t>е р</a:t>
            </a:r>
            <a:r>
              <a:rPr sz="1800" spc="5" dirty="0">
                <a:latin typeface="Calibri"/>
                <a:cs typeface="Calibri"/>
              </a:rPr>
              <a:t>е</a:t>
            </a:r>
            <a:r>
              <a:rPr sz="1800" dirty="0">
                <a:latin typeface="Calibri"/>
                <a:cs typeface="Calibri"/>
              </a:rPr>
              <a:t>гионы</a:t>
            </a:r>
            <a:r>
              <a:rPr sz="1800" spc="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Прив</a:t>
            </a:r>
            <a:r>
              <a:rPr sz="1800" spc="-40" dirty="0">
                <a:latin typeface="Calibri"/>
                <a:cs typeface="Calibri"/>
              </a:rPr>
              <a:t>о</a:t>
            </a:r>
            <a:r>
              <a:rPr sz="1800" dirty="0">
                <a:latin typeface="Calibri"/>
                <a:cs typeface="Calibri"/>
              </a:rPr>
              <a:t>л</a:t>
            </a:r>
            <a:r>
              <a:rPr sz="1800" spc="-30" dirty="0">
                <a:latin typeface="Calibri"/>
                <a:cs typeface="Calibri"/>
              </a:rPr>
              <a:t>ж</a:t>
            </a:r>
            <a:r>
              <a:rPr sz="1800" spc="-10" dirty="0">
                <a:latin typeface="Calibri"/>
                <a:cs typeface="Calibri"/>
              </a:rPr>
              <a:t>с</a:t>
            </a:r>
            <a:r>
              <a:rPr sz="1800" spc="-20" dirty="0">
                <a:latin typeface="Calibri"/>
                <a:cs typeface="Calibri"/>
              </a:rPr>
              <a:t>к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-25" dirty="0">
                <a:latin typeface="Calibri"/>
                <a:cs typeface="Calibri"/>
              </a:rPr>
              <a:t>г</a:t>
            </a:r>
            <a:r>
              <a:rPr sz="1800" dirty="0">
                <a:latin typeface="Calibri"/>
                <a:cs typeface="Calibri"/>
              </a:rPr>
              <a:t>о</a:t>
            </a:r>
            <a:r>
              <a:rPr sz="1800" spc="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Ф</a:t>
            </a:r>
            <a:r>
              <a:rPr sz="1800" spc="-15" dirty="0">
                <a:latin typeface="Calibri"/>
                <a:cs typeface="Calibri"/>
              </a:rPr>
              <a:t>е</a:t>
            </a:r>
            <a:r>
              <a:rPr sz="1800" spc="-10" dirty="0">
                <a:latin typeface="Calibri"/>
                <a:cs typeface="Calibri"/>
              </a:rPr>
              <a:t>д</a:t>
            </a:r>
            <a:r>
              <a:rPr sz="1800" dirty="0">
                <a:latin typeface="Calibri"/>
                <a:cs typeface="Calibri"/>
              </a:rPr>
              <a:t>е</a:t>
            </a:r>
            <a:r>
              <a:rPr sz="1800" spc="5" dirty="0">
                <a:latin typeface="Calibri"/>
                <a:cs typeface="Calibri"/>
              </a:rPr>
              <a:t>р</a:t>
            </a:r>
            <a:r>
              <a:rPr sz="1800" dirty="0">
                <a:latin typeface="Calibri"/>
                <a:cs typeface="Calibri"/>
              </a:rPr>
              <a:t>а</a:t>
            </a:r>
            <a:r>
              <a:rPr sz="1800" spc="5" dirty="0">
                <a:latin typeface="Calibri"/>
                <a:cs typeface="Calibri"/>
              </a:rPr>
              <a:t>л</a:t>
            </a:r>
            <a:r>
              <a:rPr sz="1800" spc="-10" dirty="0">
                <a:latin typeface="Calibri"/>
                <a:cs typeface="Calibri"/>
              </a:rPr>
              <a:t>ь</a:t>
            </a:r>
            <a:r>
              <a:rPr sz="1800" dirty="0">
                <a:latin typeface="Calibri"/>
                <a:cs typeface="Calibri"/>
              </a:rPr>
              <a:t>но</a:t>
            </a:r>
            <a:r>
              <a:rPr sz="1800" spc="-30" dirty="0">
                <a:latin typeface="Calibri"/>
                <a:cs typeface="Calibri"/>
              </a:rPr>
              <a:t>г</a:t>
            </a:r>
            <a:r>
              <a:rPr sz="1800" dirty="0">
                <a:latin typeface="Calibri"/>
                <a:cs typeface="Calibri"/>
              </a:rPr>
              <a:t>о округа.</a:t>
            </a:r>
            <a:endParaRPr sz="1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49338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559545" y="4825940"/>
            <a:ext cx="109855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dirty="0">
                <a:solidFill>
                  <a:srgbClr val="585858"/>
                </a:solidFill>
                <a:latin typeface="Century Gothic"/>
                <a:cs typeface="Century Gothic"/>
              </a:rPr>
              <a:t>9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8739" y="100473"/>
            <a:ext cx="8860155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ъ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езд ш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льн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ы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х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би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ли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арей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003300"/>
                </a:solidFill>
                <a:latin typeface="Arial"/>
                <a:cs typeface="Arial"/>
              </a:rPr>
              <a:t>Ц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ен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рально</a:t>
            </a:r>
            <a:r>
              <a:rPr sz="2000" b="1" spc="-15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ф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едерал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но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ок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га</a:t>
            </a:r>
            <a:endParaRPr sz="2000" dirty="0">
              <a:solidFill>
                <a:srgbClr val="003300"/>
              </a:solidFill>
              <a:latin typeface="Arial"/>
              <a:cs typeface="Arial"/>
            </a:endParaRPr>
          </a:p>
          <a:p>
            <a:pPr marL="84455" algn="ctr">
              <a:lnSpc>
                <a:spcPct val="100000"/>
              </a:lnSpc>
              <a:spcBef>
                <a:spcPts val="15"/>
              </a:spcBef>
            </a:pP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оск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а,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30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октя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2008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45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да</a:t>
            </a:r>
            <a:endParaRPr sz="1600" dirty="0">
              <a:solidFill>
                <a:srgbClr val="0033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324350" y="999261"/>
            <a:ext cx="4629150" cy="3634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В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рам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spc="-15" dirty="0">
                <a:latin typeface="Calibri"/>
                <a:cs typeface="Calibri"/>
              </a:rPr>
              <a:t>а</a:t>
            </a:r>
            <a:r>
              <a:rPr sz="2000" dirty="0">
                <a:latin typeface="Calibri"/>
                <a:cs typeface="Calibri"/>
              </a:rPr>
              <a:t>х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тябрьс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меся</a:t>
            </a:r>
            <a:r>
              <a:rPr sz="2000" spc="-10" dirty="0">
                <a:latin typeface="Calibri"/>
                <a:cs typeface="Calibri"/>
              </a:rPr>
              <a:t>ч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а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«Ш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spc="-4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ы</a:t>
            </a:r>
            <a:r>
              <a:rPr sz="2000" dirty="0">
                <a:latin typeface="Calibri"/>
                <a:cs typeface="Calibri"/>
              </a:rPr>
              <a:t>е 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 на повест</a:t>
            </a:r>
            <a:r>
              <a:rPr sz="2000" spc="-2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е д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я</a:t>
            </a:r>
            <a:r>
              <a:rPr sz="2000" spc="-10" dirty="0">
                <a:latin typeface="Calibri"/>
                <a:cs typeface="Calibri"/>
              </a:rPr>
              <a:t>!</a:t>
            </a:r>
            <a:r>
              <a:rPr sz="2000" dirty="0">
                <a:latin typeface="Calibri"/>
                <a:cs typeface="Calibri"/>
              </a:rPr>
              <a:t>»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Москве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Ста</a:t>
            </a:r>
            <a:r>
              <a:rPr sz="2000" spc="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ой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площади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</a:t>
            </a:r>
            <a:r>
              <a:rPr sz="2000" spc="-10" dirty="0">
                <a:latin typeface="Calibri"/>
                <a:cs typeface="Calibri"/>
              </a:rPr>
              <a:t>з</a:t>
            </a:r>
            <a:r>
              <a:rPr sz="2000" dirty="0">
                <a:latin typeface="Calibri"/>
                <a:cs typeface="Calibri"/>
              </a:rPr>
              <a:t>да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ии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Админ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рац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</a:t>
            </a:r>
            <a:r>
              <a:rPr sz="2000" spc="-4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омоч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о пр</a:t>
            </a:r>
            <a:r>
              <a:rPr sz="2000" spc="-25" dirty="0">
                <a:latin typeface="Calibri"/>
                <a:cs typeface="Calibri"/>
              </a:rPr>
              <a:t>е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ави</a:t>
            </a:r>
            <a:r>
              <a:rPr sz="2000" spc="-15" dirty="0">
                <a:latin typeface="Calibri"/>
                <a:cs typeface="Calibri"/>
              </a:rPr>
              <a:t>т</a:t>
            </a:r>
            <a:r>
              <a:rPr sz="2000" spc="-40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ля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Пре</a:t>
            </a:r>
            <a:r>
              <a:rPr sz="2000" spc="5" dirty="0">
                <a:latin typeface="Calibri"/>
                <a:cs typeface="Calibri"/>
              </a:rPr>
              <a:t>з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та </a:t>
            </a:r>
            <a:r>
              <a:rPr sz="2000" spc="-3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с</a:t>
            </a:r>
            <a:r>
              <a:rPr sz="2000" dirty="0">
                <a:latin typeface="Calibri"/>
                <a:cs typeface="Calibri"/>
              </a:rPr>
              <a:t>сийс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ой Ф</a:t>
            </a:r>
            <a:r>
              <a:rPr sz="2000" spc="-30" dirty="0">
                <a:latin typeface="Calibri"/>
                <a:cs typeface="Calibri"/>
              </a:rPr>
              <a:t>ед</a:t>
            </a:r>
            <a:r>
              <a:rPr sz="2000" dirty="0">
                <a:latin typeface="Calibri"/>
                <a:cs typeface="Calibri"/>
              </a:rPr>
              <a:t>ерац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и в </a:t>
            </a:r>
            <a:r>
              <a:rPr sz="2000" spc="-10" dirty="0">
                <a:latin typeface="Calibri"/>
                <a:cs typeface="Calibri"/>
              </a:rPr>
              <a:t>Ц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т</a:t>
            </a:r>
            <a:r>
              <a:rPr sz="2000" spc="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ал</a:t>
            </a:r>
            <a:r>
              <a:rPr sz="2000" spc="-10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ном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ф</a:t>
            </a:r>
            <a:r>
              <a:rPr sz="2000" spc="-30" dirty="0">
                <a:latin typeface="Calibri"/>
                <a:cs typeface="Calibri"/>
              </a:rPr>
              <a:t>ед</a:t>
            </a:r>
            <a:r>
              <a:rPr sz="2000" dirty="0">
                <a:latin typeface="Calibri"/>
                <a:cs typeface="Calibri"/>
              </a:rPr>
              <a:t>ераль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ом ок</a:t>
            </a:r>
            <a:r>
              <a:rPr sz="2000" spc="-1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у</a:t>
            </a:r>
            <a:r>
              <a:rPr sz="2000" spc="-20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прош</a:t>
            </a:r>
            <a:r>
              <a:rPr sz="2000" spc="-40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Съезд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ш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spc="-4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ы</a:t>
            </a:r>
            <a:r>
              <a:rPr sz="2000" dirty="0">
                <a:latin typeface="Calibri"/>
                <a:cs typeface="Calibri"/>
              </a:rPr>
              <a:t>х б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арей</a:t>
            </a:r>
            <a:r>
              <a:rPr sz="2000" spc="-5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Ц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трал</a:t>
            </a:r>
            <a:r>
              <a:rPr sz="2000" spc="-15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о ф</a:t>
            </a:r>
            <a:r>
              <a:rPr sz="2000" spc="-30" dirty="0">
                <a:latin typeface="Calibri"/>
                <a:cs typeface="Calibri"/>
              </a:rPr>
              <a:t>ед</a:t>
            </a:r>
            <a:r>
              <a:rPr sz="2000" dirty="0">
                <a:latin typeface="Calibri"/>
                <a:cs typeface="Calibri"/>
              </a:rPr>
              <a:t>ераль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25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ок</a:t>
            </a:r>
            <a:r>
              <a:rPr sz="2000" spc="-1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уга,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2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орый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был пос</a:t>
            </a:r>
            <a:r>
              <a:rPr sz="2000" spc="-10" dirty="0">
                <a:latin typeface="Calibri"/>
                <a:cs typeface="Calibri"/>
              </a:rPr>
              <a:t>в</a:t>
            </a:r>
            <a:r>
              <a:rPr sz="2000" dirty="0">
                <a:latin typeface="Calibri"/>
                <a:cs typeface="Calibri"/>
              </a:rPr>
              <a:t>я</a:t>
            </a:r>
            <a:r>
              <a:rPr sz="2000" spc="-30" dirty="0">
                <a:latin typeface="Calibri"/>
                <a:cs typeface="Calibri"/>
              </a:rPr>
              <a:t>щ</a:t>
            </a:r>
            <a:r>
              <a:rPr sz="2000" dirty="0">
                <a:latin typeface="Calibri"/>
                <a:cs typeface="Calibri"/>
              </a:rPr>
              <a:t>ен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во</a:t>
            </a:r>
            <a:r>
              <a:rPr sz="2000" spc="5" dirty="0">
                <a:latin typeface="Calibri"/>
                <a:cs typeface="Calibri"/>
              </a:rPr>
              <a:t>з</a:t>
            </a:r>
            <a:r>
              <a:rPr sz="2000" dirty="0">
                <a:latin typeface="Calibri"/>
                <a:cs typeface="Calibri"/>
              </a:rPr>
              <a:t>р</a:t>
            </a:r>
            <a:r>
              <a:rPr sz="2000" spc="-2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ж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ию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лучших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т</a:t>
            </a:r>
            <a:r>
              <a:rPr sz="2000" spc="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ад</a:t>
            </a:r>
            <a:r>
              <a:rPr sz="2000" spc="-10" dirty="0">
                <a:latin typeface="Calibri"/>
                <a:cs typeface="Calibri"/>
              </a:rPr>
              <a:t>иц</a:t>
            </a:r>
            <a:r>
              <a:rPr sz="2000" dirty="0">
                <a:latin typeface="Calibri"/>
                <a:cs typeface="Calibri"/>
              </a:rPr>
              <a:t>ий ро</a:t>
            </a:r>
            <a:r>
              <a:rPr sz="2000" spc="-10" dirty="0">
                <a:latin typeface="Calibri"/>
                <a:cs typeface="Calibri"/>
              </a:rPr>
              <a:t>с</a:t>
            </a:r>
            <a:r>
              <a:rPr sz="2000" dirty="0">
                <a:latin typeface="Calibri"/>
                <a:cs typeface="Calibri"/>
              </a:rPr>
              <a:t>си</a:t>
            </a:r>
            <a:r>
              <a:rPr sz="2000" spc="-10" dirty="0">
                <a:latin typeface="Calibri"/>
                <a:cs typeface="Calibri"/>
              </a:rPr>
              <a:t>й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40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образова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ия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у</a:t>
            </a:r>
            <a:r>
              <a:rPr sz="2000" spc="-40" dirty="0">
                <a:latin typeface="Calibri"/>
                <a:cs typeface="Calibri"/>
              </a:rPr>
              <a:t>х</a:t>
            </a:r>
            <a:r>
              <a:rPr sz="2000" dirty="0">
                <a:latin typeface="Calibri"/>
                <a:cs typeface="Calibri"/>
              </a:rPr>
              <a:t>ов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о- нравс</a:t>
            </a:r>
            <a:r>
              <a:rPr sz="2000" spc="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ве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но</a:t>
            </a:r>
            <a:r>
              <a:rPr sz="2000" spc="-30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о во</a:t>
            </a:r>
            <a:r>
              <a:rPr sz="2000" spc="5" dirty="0">
                <a:latin typeface="Calibri"/>
                <a:cs typeface="Calibri"/>
              </a:rPr>
              <a:t>с</a:t>
            </a:r>
            <a:r>
              <a:rPr sz="2000" dirty="0">
                <a:latin typeface="Calibri"/>
                <a:cs typeface="Calibri"/>
              </a:rPr>
              <a:t>питан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я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spc="-15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ей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через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324350" y="4658283"/>
            <a:ext cx="2337435" cy="2800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у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</a:t>
            </a:r>
            <a:r>
              <a:rPr sz="2000" spc="-1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61544" y="1780032"/>
            <a:ext cx="4053840" cy="239420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627437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739" y="100473"/>
            <a:ext cx="8512810" cy="5539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ъ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езд ш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льн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ы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х</a:t>
            </a:r>
            <a:r>
              <a:rPr sz="2000" b="1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би</a:t>
            </a:r>
            <a:r>
              <a:rPr sz="2000" b="1" spc="-55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ли</a:t>
            </a:r>
            <a:r>
              <a:rPr sz="2000" b="1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арей</a:t>
            </a:r>
            <a:r>
              <a:rPr sz="20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ральс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spc="-65" dirty="0">
                <a:solidFill>
                  <a:srgbClr val="003300"/>
                </a:solidFill>
                <a:latin typeface="Arial"/>
                <a:cs typeface="Arial"/>
              </a:rPr>
              <a:t>ф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едерал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но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20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ок</a:t>
            </a:r>
            <a:r>
              <a:rPr sz="2000" b="1" spc="-2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2000" b="1" spc="-3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2000" b="1" dirty="0">
                <a:solidFill>
                  <a:srgbClr val="003300"/>
                </a:solidFill>
                <a:latin typeface="Arial"/>
                <a:cs typeface="Arial"/>
              </a:rPr>
              <a:t>га</a:t>
            </a:r>
            <a:endParaRPr sz="2000" dirty="0">
              <a:solidFill>
                <a:srgbClr val="003300"/>
              </a:solidFill>
              <a:latin typeface="Arial"/>
              <a:cs typeface="Arial"/>
            </a:endParaRPr>
          </a:p>
          <a:p>
            <a:pPr marL="2595880">
              <a:lnSpc>
                <a:spcPct val="100000"/>
              </a:lnSpc>
              <a:spcBef>
                <a:spcPts val="15"/>
              </a:spcBef>
            </a:pP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600" spc="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ер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ин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600" spc="-4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spc="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26</a:t>
            </a:r>
            <a:r>
              <a:rPr sz="1600" spc="-15" dirty="0">
                <a:solidFill>
                  <a:srgbClr val="003300"/>
                </a:solidFill>
                <a:latin typeface="Arial"/>
                <a:cs typeface="Arial"/>
              </a:rPr>
              <a:t>-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28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н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оя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2008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го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да</a:t>
            </a:r>
            <a:endParaRPr sz="1600" dirty="0">
              <a:solidFill>
                <a:srgbClr val="0033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02763" y="1061592"/>
            <a:ext cx="6202045" cy="36341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2000" b="1" dirty="0">
                <a:latin typeface="Calibri"/>
                <a:cs typeface="Calibri"/>
              </a:rPr>
              <a:t>Из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приве</a:t>
            </a:r>
            <a:r>
              <a:rPr sz="2000" b="1" spc="-10" dirty="0">
                <a:latin typeface="Calibri"/>
                <a:cs typeface="Calibri"/>
              </a:rPr>
              <a:t>т</a:t>
            </a:r>
            <a:r>
              <a:rPr sz="2000" b="1" dirty="0">
                <a:latin typeface="Calibri"/>
                <a:cs typeface="Calibri"/>
              </a:rPr>
              <a:t>ст</a:t>
            </a:r>
            <a:r>
              <a:rPr sz="2000" b="1" spc="-10" dirty="0">
                <a:latin typeface="Calibri"/>
                <a:cs typeface="Calibri"/>
              </a:rPr>
              <a:t>в</a:t>
            </a:r>
            <a:r>
              <a:rPr sz="2000" b="1" dirty="0">
                <a:latin typeface="Calibri"/>
                <a:cs typeface="Calibri"/>
              </a:rPr>
              <a:t>ия</a:t>
            </a:r>
            <a:r>
              <a:rPr sz="2000" b="1" spc="-5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министра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обще</a:t>
            </a:r>
            <a:r>
              <a:rPr sz="2000" b="1" spc="-20" dirty="0">
                <a:latin typeface="Calibri"/>
                <a:cs typeface="Calibri"/>
              </a:rPr>
              <a:t>г</a:t>
            </a:r>
            <a:r>
              <a:rPr sz="2000" b="1" dirty="0">
                <a:latin typeface="Calibri"/>
                <a:cs typeface="Calibri"/>
              </a:rPr>
              <a:t>о</a:t>
            </a:r>
            <a:r>
              <a:rPr sz="2000" b="1" spc="-3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и профе</a:t>
            </a:r>
            <a:r>
              <a:rPr sz="2000" b="1" spc="-10" dirty="0">
                <a:latin typeface="Calibri"/>
                <a:cs typeface="Calibri"/>
              </a:rPr>
              <a:t>с</a:t>
            </a:r>
            <a:r>
              <a:rPr sz="2000" b="1" dirty="0">
                <a:latin typeface="Calibri"/>
                <a:cs typeface="Calibri"/>
              </a:rPr>
              <a:t>сиона</a:t>
            </a:r>
            <a:r>
              <a:rPr sz="2000" b="1" spc="-15" dirty="0">
                <a:latin typeface="Calibri"/>
                <a:cs typeface="Calibri"/>
              </a:rPr>
              <a:t>л</a:t>
            </a:r>
            <a:r>
              <a:rPr sz="2000" b="1" dirty="0">
                <a:latin typeface="Calibri"/>
                <a:cs typeface="Calibri"/>
              </a:rPr>
              <a:t>ь</a:t>
            </a:r>
            <a:r>
              <a:rPr sz="2000" b="1" spc="-10" dirty="0">
                <a:latin typeface="Calibri"/>
                <a:cs typeface="Calibri"/>
              </a:rPr>
              <a:t>н</a:t>
            </a:r>
            <a:r>
              <a:rPr sz="2000" b="1" dirty="0">
                <a:latin typeface="Calibri"/>
                <a:cs typeface="Calibri"/>
              </a:rPr>
              <a:t>о</a:t>
            </a:r>
            <a:r>
              <a:rPr sz="2000" b="1" spc="-15" dirty="0">
                <a:latin typeface="Calibri"/>
                <a:cs typeface="Calibri"/>
              </a:rPr>
              <a:t>г</a:t>
            </a:r>
            <a:r>
              <a:rPr sz="2000" b="1" dirty="0">
                <a:latin typeface="Calibri"/>
                <a:cs typeface="Calibri"/>
              </a:rPr>
              <a:t>о об</a:t>
            </a:r>
            <a:r>
              <a:rPr sz="2000" b="1" spc="5" dirty="0">
                <a:latin typeface="Calibri"/>
                <a:cs typeface="Calibri"/>
              </a:rPr>
              <a:t>р</a:t>
            </a:r>
            <a:r>
              <a:rPr sz="2000" b="1" dirty="0">
                <a:latin typeface="Calibri"/>
                <a:cs typeface="Calibri"/>
              </a:rPr>
              <a:t>а</a:t>
            </a:r>
            <a:r>
              <a:rPr sz="2000" b="1" spc="-10" dirty="0">
                <a:latin typeface="Calibri"/>
                <a:cs typeface="Calibri"/>
              </a:rPr>
              <a:t>з</a:t>
            </a:r>
            <a:r>
              <a:rPr sz="2000" b="1" dirty="0">
                <a:latin typeface="Calibri"/>
                <a:cs typeface="Calibri"/>
              </a:rPr>
              <a:t>ования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Све</a:t>
            </a:r>
            <a:r>
              <a:rPr sz="2000" b="1" spc="-35" dirty="0">
                <a:latin typeface="Calibri"/>
                <a:cs typeface="Calibri"/>
              </a:rPr>
              <a:t>р</a:t>
            </a:r>
            <a:r>
              <a:rPr sz="2000" b="1" dirty="0">
                <a:latin typeface="Calibri"/>
                <a:cs typeface="Calibri"/>
              </a:rPr>
              <a:t>длов</a:t>
            </a:r>
            <a:r>
              <a:rPr sz="2000" b="1" spc="5" dirty="0">
                <a:latin typeface="Calibri"/>
                <a:cs typeface="Calibri"/>
              </a:rPr>
              <a:t>с</a:t>
            </a:r>
            <a:r>
              <a:rPr sz="2000" b="1" spc="-35" dirty="0">
                <a:latin typeface="Calibri"/>
                <a:cs typeface="Calibri"/>
              </a:rPr>
              <a:t>к</a:t>
            </a:r>
            <a:r>
              <a:rPr sz="2000" b="1" dirty="0">
                <a:latin typeface="Calibri"/>
                <a:cs typeface="Calibri"/>
              </a:rPr>
              <a:t>ой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о</a:t>
            </a:r>
            <a:r>
              <a:rPr sz="2000" b="1" spc="-35" dirty="0">
                <a:latin typeface="Calibri"/>
                <a:cs typeface="Calibri"/>
              </a:rPr>
              <a:t>б</a:t>
            </a:r>
            <a:r>
              <a:rPr sz="2000" b="1" dirty="0">
                <a:latin typeface="Calibri"/>
                <a:cs typeface="Calibri"/>
              </a:rPr>
              <a:t>ласти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В</a:t>
            </a:r>
            <a:r>
              <a:rPr sz="2000" b="1" spc="5" dirty="0">
                <a:latin typeface="Calibri"/>
                <a:cs typeface="Calibri"/>
              </a:rPr>
              <a:t>.</a:t>
            </a:r>
            <a:r>
              <a:rPr sz="2000" b="1" dirty="0">
                <a:latin typeface="Calibri"/>
                <a:cs typeface="Calibri"/>
              </a:rPr>
              <a:t>В.</a:t>
            </a:r>
            <a:r>
              <a:rPr sz="2000" b="1" spc="-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Нес</a:t>
            </a:r>
            <a:r>
              <a:rPr sz="2000" b="1" spc="-20" dirty="0">
                <a:latin typeface="Calibri"/>
                <a:cs typeface="Calibri"/>
              </a:rPr>
              <a:t>т</a:t>
            </a:r>
            <a:r>
              <a:rPr sz="2000" b="1" dirty="0">
                <a:latin typeface="Calibri"/>
                <a:cs typeface="Calibri"/>
              </a:rPr>
              <a:t>еро</a:t>
            </a:r>
            <a:r>
              <a:rPr sz="2000" b="1" spc="5" dirty="0">
                <a:latin typeface="Calibri"/>
                <a:cs typeface="Calibri"/>
              </a:rPr>
              <a:t>в</a:t>
            </a:r>
            <a:r>
              <a:rPr sz="2000" b="1" dirty="0">
                <a:latin typeface="Calibri"/>
                <a:cs typeface="Calibri"/>
              </a:rPr>
              <a:t>а: </a:t>
            </a:r>
            <a:r>
              <a:rPr sz="2000" dirty="0">
                <a:latin typeface="Calibri"/>
                <a:cs typeface="Calibri"/>
              </a:rPr>
              <a:t>Ш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spc="-4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ная б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для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многих</a:t>
            </a:r>
            <a:r>
              <a:rPr sz="2000" spc="-30" dirty="0">
                <a:latin typeface="Calibri"/>
                <a:cs typeface="Calibri"/>
              </a:rPr>
              <a:t> д</a:t>
            </a:r>
            <a:r>
              <a:rPr sz="2000" spc="-15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ей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5" dirty="0">
                <a:latin typeface="Calibri"/>
                <a:cs typeface="Calibri"/>
              </a:rPr>
              <a:t>с</a:t>
            </a:r>
            <a:r>
              <a:rPr sz="2000" dirty="0">
                <a:latin typeface="Calibri"/>
                <a:cs typeface="Calibri"/>
              </a:rPr>
              <a:t>танови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ся мес</a:t>
            </a:r>
            <a:r>
              <a:rPr sz="2000" spc="-2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ом,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95" dirty="0">
                <a:latin typeface="Calibri"/>
                <a:cs typeface="Calibri"/>
              </a:rPr>
              <a:t>г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</a:t>
            </a:r>
            <a:r>
              <a:rPr sz="2000" spc="-45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лов</a:t>
            </a:r>
            <a:r>
              <a:rPr sz="2000" spc="-10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к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10" dirty="0">
                <a:latin typeface="Calibri"/>
                <a:cs typeface="Calibri"/>
              </a:rPr>
              <a:t>ч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20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т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20" dirty="0">
                <a:latin typeface="Calibri"/>
                <a:cs typeface="Calibri"/>
              </a:rPr>
              <a:t>щ</a:t>
            </a:r>
            <a:r>
              <a:rPr sz="2000" dirty="0">
                <a:latin typeface="Calibri"/>
                <a:cs typeface="Calibri"/>
              </a:rPr>
              <a:t>ущать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</a:t>
            </a:r>
            <a:r>
              <a:rPr sz="2000" spc="-45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ое</a:t>
            </a:r>
            <a:endParaRPr sz="2000">
              <a:latin typeface="Calibri"/>
              <a:cs typeface="Calibri"/>
            </a:endParaRPr>
          </a:p>
          <a:p>
            <a:pPr marL="12700" marR="45085">
              <a:lnSpc>
                <a:spcPct val="100000"/>
              </a:lnSpc>
            </a:pPr>
            <a:r>
              <a:rPr sz="2000" dirty="0">
                <a:latin typeface="Calibri"/>
                <a:cs typeface="Calibri"/>
              </a:rPr>
              <a:t>таинство </a:t>
            </a:r>
            <a:r>
              <a:rPr sz="2000" spc="-1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ги.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6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дно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из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самых </a:t>
            </a:r>
            <a:r>
              <a:rPr sz="2000" spc="-80" dirty="0">
                <a:latin typeface="Calibri"/>
                <a:cs typeface="Calibri"/>
              </a:rPr>
              <a:t>г</a:t>
            </a:r>
            <a:r>
              <a:rPr sz="2000" dirty="0">
                <a:latin typeface="Calibri"/>
                <a:cs typeface="Calibri"/>
              </a:rPr>
              <a:t>лавных слов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ис</a:t>
            </a:r>
            <a:r>
              <a:rPr sz="2000" spc="-2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ории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</a:t>
            </a:r>
            <a:r>
              <a:rPr sz="2000" spc="-45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лове</a:t>
            </a:r>
            <a:r>
              <a:rPr sz="2000" spc="-10" dirty="0">
                <a:latin typeface="Calibri"/>
                <a:cs typeface="Calibri"/>
              </a:rPr>
              <a:t>ч</a:t>
            </a:r>
            <a:r>
              <a:rPr sz="2000" dirty="0">
                <a:latin typeface="Calibri"/>
                <a:cs typeface="Calibri"/>
              </a:rPr>
              <a:t>ества.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Мы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Све</a:t>
            </a:r>
            <a:r>
              <a:rPr sz="2000" spc="-4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дловс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ой о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ласти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</a:t>
            </a:r>
            <a:r>
              <a:rPr sz="2000" spc="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р</a:t>
            </a:r>
            <a:r>
              <a:rPr sz="2000" spc="-10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мимся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к 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м</a:t>
            </a:r>
            <a:r>
              <a:rPr sz="2000" spc="-45" dirty="0">
                <a:latin typeface="Calibri"/>
                <a:cs typeface="Calibri"/>
              </a:rPr>
              <a:t>у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обы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ш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spc="-4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ы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1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и ра</a:t>
            </a:r>
            <a:r>
              <a:rPr sz="2000" spc="5" dirty="0">
                <a:latin typeface="Calibri"/>
                <a:cs typeface="Calibri"/>
              </a:rPr>
              <a:t>з</a:t>
            </a:r>
            <a:r>
              <a:rPr sz="2000" dirty="0">
                <a:latin typeface="Calibri"/>
                <a:cs typeface="Calibri"/>
              </a:rPr>
              <a:t>вивал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сь.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На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о,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ч</a:t>
            </a:r>
            <a:r>
              <a:rPr sz="2000" spc="-25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обы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ш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spc="-4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ной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был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 зав</a:t>
            </a:r>
            <a:r>
              <a:rPr sz="2000" spc="-25" dirty="0">
                <a:latin typeface="Calibri"/>
                <a:cs typeface="Calibri"/>
              </a:rPr>
              <a:t>е</a:t>
            </a:r>
            <a:r>
              <a:rPr sz="2000" spc="-15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у</a:t>
            </a:r>
            <a:r>
              <a:rPr sz="2000" spc="5" dirty="0">
                <a:latin typeface="Calibri"/>
                <a:cs typeface="Calibri"/>
              </a:rPr>
              <a:t>ю</a:t>
            </a:r>
            <a:r>
              <a:rPr sz="2000" dirty="0">
                <a:latin typeface="Calibri"/>
                <a:cs typeface="Calibri"/>
              </a:rPr>
              <a:t>щи</a:t>
            </a:r>
            <a:r>
              <a:rPr sz="2000" spc="-10" dirty="0">
                <a:latin typeface="Calibri"/>
                <a:cs typeface="Calibri"/>
              </a:rPr>
              <a:t>й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арь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орга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изац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раб</a:t>
            </a:r>
            <a:r>
              <a:rPr sz="2000" spc="-10" dirty="0">
                <a:latin typeface="Calibri"/>
                <a:cs typeface="Calibri"/>
              </a:rPr>
              <a:t>о</a:t>
            </a:r>
            <a:r>
              <a:rPr sz="2000" dirty="0">
                <a:latin typeface="Calibri"/>
                <a:cs typeface="Calibri"/>
              </a:rPr>
              <a:t>ты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в ч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таль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ом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зале,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обязат</a:t>
            </a:r>
            <a:r>
              <a:rPr sz="2000" spc="-45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ь</a:t>
            </a:r>
            <a:r>
              <a:rPr sz="2000" dirty="0">
                <a:latin typeface="Calibri"/>
                <a:cs typeface="Calibri"/>
              </a:rPr>
              <a:t>но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ограф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—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э</a:t>
            </a:r>
            <a:r>
              <a:rPr sz="2000" spc="-2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м</a:t>
            </a:r>
            <a:r>
              <a:rPr sz="2000" dirty="0">
                <a:latin typeface="Calibri"/>
                <a:cs typeface="Calibri"/>
              </a:rPr>
              <a:t>у пути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</a:t>
            </a:r>
            <a:r>
              <a:rPr sz="2000" spc="-10" dirty="0">
                <a:latin typeface="Calibri"/>
                <a:cs typeface="Calibri"/>
              </a:rPr>
              <a:t>а</a:t>
            </a:r>
            <a:r>
              <a:rPr sz="2000" spc="-30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о и</a:t>
            </a:r>
            <a:r>
              <a:rPr sz="2000" spc="-35" dirty="0">
                <a:latin typeface="Calibri"/>
                <a:cs typeface="Calibri"/>
              </a:rPr>
              <a:t>д</a:t>
            </a:r>
            <a:r>
              <a:rPr sz="2000" dirty="0">
                <a:latin typeface="Calibri"/>
                <a:cs typeface="Calibri"/>
              </a:rPr>
              <a:t>ти,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не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по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пути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«э</a:t>
            </a:r>
            <a:r>
              <a:rPr sz="2000" spc="-30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н</a:t>
            </a:r>
            <a:r>
              <a:rPr sz="2000" dirty="0">
                <a:latin typeface="Calibri"/>
                <a:cs typeface="Calibri"/>
              </a:rPr>
              <a:t>ом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dirty="0">
                <a:latin typeface="Calibri"/>
                <a:cs typeface="Calibri"/>
              </a:rPr>
              <a:t>и»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за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сч</a:t>
            </a:r>
            <a:r>
              <a:rPr sz="2000" spc="-20" dirty="0">
                <a:latin typeface="Calibri"/>
                <a:cs typeface="Calibri"/>
              </a:rPr>
              <a:t>е</a:t>
            </a:r>
            <a:r>
              <a:rPr sz="2000" dirty="0">
                <a:latin typeface="Calibri"/>
                <a:cs typeface="Calibri"/>
              </a:rPr>
              <a:t>т за</a:t>
            </a:r>
            <a:r>
              <a:rPr sz="2000" spc="5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платы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би</a:t>
            </a:r>
            <a:r>
              <a:rPr sz="2000" spc="-40" dirty="0">
                <a:latin typeface="Calibri"/>
                <a:cs typeface="Calibri"/>
              </a:rPr>
              <a:t>б</a:t>
            </a:r>
            <a:r>
              <a:rPr sz="2000" dirty="0">
                <a:latin typeface="Calibri"/>
                <a:cs typeface="Calibri"/>
              </a:rPr>
              <a:t>л</a:t>
            </a:r>
            <a:r>
              <a:rPr sz="2000" spc="-10" dirty="0">
                <a:latin typeface="Calibri"/>
                <a:cs typeface="Calibri"/>
              </a:rPr>
              <a:t>и</a:t>
            </a:r>
            <a:r>
              <a:rPr sz="2000" spc="-15" dirty="0">
                <a:latin typeface="Calibri"/>
                <a:cs typeface="Calibri"/>
              </a:rPr>
              <a:t>о</a:t>
            </a:r>
            <a:r>
              <a:rPr sz="2000" spc="-10" dirty="0">
                <a:latin typeface="Calibri"/>
                <a:cs typeface="Calibri"/>
              </a:rPr>
              <a:t>т</a:t>
            </a:r>
            <a:r>
              <a:rPr sz="2000" dirty="0">
                <a:latin typeface="Calibri"/>
                <a:cs typeface="Calibri"/>
              </a:rPr>
              <a:t>е</a:t>
            </a:r>
            <a:r>
              <a:rPr sz="2000" spc="-35" dirty="0">
                <a:latin typeface="Calibri"/>
                <a:cs typeface="Calibri"/>
              </a:rPr>
              <a:t>к</a:t>
            </a:r>
            <a:r>
              <a:rPr sz="2000" dirty="0">
                <a:latin typeface="Calibri"/>
                <a:cs typeface="Calibri"/>
              </a:rPr>
              <a:t>а</a:t>
            </a:r>
            <a:r>
              <a:rPr sz="2000" spc="-10" dirty="0">
                <a:latin typeface="Calibri"/>
                <a:cs typeface="Calibri"/>
              </a:rPr>
              <a:t>р</a:t>
            </a:r>
            <a:r>
              <a:rPr sz="2000" dirty="0">
                <a:latin typeface="Calibri"/>
                <a:cs typeface="Calibri"/>
              </a:rPr>
              <a:t>я.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323088" y="1196339"/>
            <a:ext cx="2232660" cy="275082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622270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8559545" y="4825940"/>
            <a:ext cx="193040" cy="177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spc="-5" dirty="0">
                <a:solidFill>
                  <a:srgbClr val="585858"/>
                </a:solidFill>
                <a:latin typeface="Century Gothic"/>
                <a:cs typeface="Century Gothic"/>
              </a:rPr>
              <a:t>12</a:t>
            </a:r>
            <a:endParaRPr sz="1200">
              <a:latin typeface="Century Gothic"/>
              <a:cs typeface="Century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8312" y="97083"/>
            <a:ext cx="846772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ъ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езд 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ш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ных</a:t>
            </a:r>
            <a:r>
              <a:rPr sz="18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би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ек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рей</a:t>
            </a:r>
            <a:r>
              <a:rPr sz="1800" b="1" spc="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ер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-Запа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65" dirty="0">
                <a:solidFill>
                  <a:srgbClr val="003300"/>
                </a:solidFill>
                <a:latin typeface="Arial"/>
                <a:cs typeface="Arial"/>
              </a:rPr>
              <a:t>ф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д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ер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</a:t>
            </a:r>
            <a:r>
              <a:rPr sz="1800" b="1" spc="5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spc="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ок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ру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endParaRPr sz="1800" dirty="0">
              <a:solidFill>
                <a:srgbClr val="003300"/>
              </a:solidFill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5"/>
              </a:spcBef>
            </a:pP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6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Санк</a:t>
            </a:r>
            <a:r>
              <a:rPr sz="1600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spc="-15" dirty="0">
                <a:solidFill>
                  <a:srgbClr val="003300"/>
                </a:solidFill>
                <a:latin typeface="Arial"/>
                <a:cs typeface="Arial"/>
              </a:rPr>
              <a:t>-П</a:t>
            </a:r>
            <a:r>
              <a:rPr sz="1600" spc="-55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ер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600" spc="-45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,</a:t>
            </a:r>
            <a:r>
              <a:rPr sz="1600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28</a:t>
            </a:r>
            <a:r>
              <a:rPr sz="16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ф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евраля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–</a:t>
            </a:r>
            <a:r>
              <a:rPr sz="16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4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6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2010</a:t>
            </a:r>
            <a:r>
              <a:rPr sz="16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45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да</a:t>
            </a:r>
            <a:endParaRPr sz="1600" dirty="0">
              <a:solidFill>
                <a:srgbClr val="003300"/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501900" y="4786060"/>
            <a:ext cx="375094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Пр</a:t>
            </a:r>
            <a:r>
              <a:rPr sz="1400" spc="-40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400" spc="-5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ден</a:t>
            </a:r>
            <a:r>
              <a:rPr sz="1400" spc="-10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1400" spc="1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ая</a:t>
            </a:r>
            <a:r>
              <a:rPr sz="1400" spc="-4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400" spc="-10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400" spc="-65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1400" spc="-10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400" spc="-4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400" spc="-10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400" spc="30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400" spc="-3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spc="-5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400" spc="-10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4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400" spc="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400" spc="-10" dirty="0">
                <a:solidFill>
                  <a:srgbClr val="003300"/>
                </a:solidFill>
                <a:latin typeface="Arial"/>
                <a:cs typeface="Arial"/>
              </a:rPr>
              <a:t>Н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4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Ельц</a:t>
            </a:r>
            <a:r>
              <a:rPr sz="1400" spc="-10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400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</a:p>
        </p:txBody>
      </p:sp>
      <p:sp>
        <p:nvSpPr>
          <p:cNvPr id="6" name="object 6"/>
          <p:cNvSpPr/>
          <p:nvPr/>
        </p:nvSpPr>
        <p:spPr>
          <a:xfrm>
            <a:off x="539495" y="772668"/>
            <a:ext cx="5684520" cy="378866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22647" y="2897123"/>
            <a:ext cx="4105655" cy="1473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019543" y="765047"/>
            <a:ext cx="1508760" cy="2049780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583360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8040" y="97083"/>
            <a:ext cx="8246745" cy="52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ж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д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у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нар</a:t>
            </a:r>
            <a:r>
              <a:rPr sz="1800" b="1" spc="-2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дный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м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сячник</a:t>
            </a:r>
            <a:r>
              <a:rPr sz="1800" b="1" spc="1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-40" dirty="0">
                <a:solidFill>
                  <a:srgbClr val="003300"/>
                </a:solidFill>
                <a:latin typeface="Arial"/>
                <a:cs typeface="Arial"/>
              </a:rPr>
              <a:t>ш</a:t>
            </a:r>
            <a:r>
              <a:rPr sz="1800" b="1" spc="-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ь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ных</a:t>
            </a:r>
            <a:r>
              <a:rPr sz="1800" b="1" spc="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би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б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800" b="1" spc="-45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ек</a:t>
            </a:r>
            <a:r>
              <a:rPr sz="1800" b="1" spc="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с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800" b="1" spc="-1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800" b="1" spc="-5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b="1" spc="1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800" b="1" spc="-3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ал</a:t>
            </a:r>
            <a:r>
              <a:rPr sz="1800" b="1" spc="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на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800" b="1" spc="2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ам</a:t>
            </a:r>
            <a:r>
              <a:rPr sz="1800" b="1" spc="-10" dirty="0">
                <a:solidFill>
                  <a:srgbClr val="003300"/>
                </a:solidFill>
                <a:latin typeface="Arial"/>
                <a:cs typeface="Arial"/>
              </a:rPr>
              <a:t>ч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а</a:t>
            </a:r>
            <a:r>
              <a:rPr sz="1800" b="1" spc="-35" dirty="0">
                <a:solidFill>
                  <a:srgbClr val="003300"/>
                </a:solidFill>
                <a:latin typeface="Arial"/>
                <a:cs typeface="Arial"/>
              </a:rPr>
              <a:t>т</a:t>
            </a:r>
            <a:r>
              <a:rPr sz="1800" b="1" dirty="0">
                <a:solidFill>
                  <a:srgbClr val="003300"/>
                </a:solidFill>
                <a:latin typeface="Arial"/>
                <a:cs typeface="Arial"/>
              </a:rPr>
              <a:t>ке</a:t>
            </a:r>
            <a:endParaRPr sz="1800" dirty="0">
              <a:solidFill>
                <a:srgbClr val="003300"/>
              </a:solidFill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  <a:spcBef>
                <a:spcPts val="5"/>
              </a:spcBef>
            </a:pPr>
            <a:r>
              <a:rPr sz="1600" spc="-20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.</a:t>
            </a:r>
            <a:r>
              <a:rPr sz="16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5" dirty="0">
                <a:solidFill>
                  <a:srgbClr val="003300"/>
                </a:solidFill>
                <a:latin typeface="Arial"/>
                <a:cs typeface="Arial"/>
              </a:rPr>
              <a:t>Е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л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и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з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spc="-20" dirty="0">
                <a:solidFill>
                  <a:srgbClr val="003300"/>
                </a:solidFill>
                <a:latin typeface="Arial"/>
                <a:cs typeface="Arial"/>
              </a:rPr>
              <a:t>в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о,</a:t>
            </a:r>
            <a:r>
              <a:rPr sz="1600" spc="1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1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к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тяб</a:t>
            </a:r>
            <a:r>
              <a:rPr sz="1600" spc="-25" dirty="0">
                <a:solidFill>
                  <a:srgbClr val="003300"/>
                </a:solidFill>
                <a:latin typeface="Arial"/>
                <a:cs typeface="Arial"/>
              </a:rPr>
              <a:t>р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я</a:t>
            </a:r>
            <a:r>
              <a:rPr sz="1600" spc="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2013</a:t>
            </a:r>
            <a:r>
              <a:rPr sz="1600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1600" spc="-40" dirty="0">
                <a:solidFill>
                  <a:srgbClr val="003300"/>
                </a:solidFill>
                <a:latin typeface="Arial"/>
                <a:cs typeface="Arial"/>
              </a:rPr>
              <a:t>г</a:t>
            </a:r>
            <a:r>
              <a:rPr sz="1600" spc="-50" dirty="0">
                <a:solidFill>
                  <a:srgbClr val="003300"/>
                </a:solidFill>
                <a:latin typeface="Arial"/>
                <a:cs typeface="Arial"/>
              </a:rPr>
              <a:t>о</a:t>
            </a:r>
            <a:r>
              <a:rPr sz="1600" spc="-10" dirty="0">
                <a:solidFill>
                  <a:srgbClr val="003300"/>
                </a:solidFill>
                <a:latin typeface="Arial"/>
                <a:cs typeface="Arial"/>
              </a:rPr>
              <a:t>да</a:t>
            </a:r>
            <a:endParaRPr sz="1600" dirty="0">
              <a:solidFill>
                <a:srgbClr val="003300"/>
              </a:solidFill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949195" y="2531364"/>
            <a:ext cx="2857500" cy="214274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863084" y="2778251"/>
            <a:ext cx="2526791" cy="189585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94131" y="1083563"/>
            <a:ext cx="2857500" cy="214274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191255" y="1083563"/>
            <a:ext cx="2857499" cy="189585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083808" y="1083563"/>
            <a:ext cx="2857499" cy="1895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400">
              <a:lnSpc>
                <a:spcPct val="100000"/>
              </a:lnSpc>
            </a:pPr>
            <a:fld id="{81D60167-4931-47E6-BA6A-407CBD079E47}" type="slidenum">
              <a:rPr dirty="0"/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4726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>
                <a:solidFill>
                  <a:srgbClr val="003300"/>
                </a:solidFill>
                <a:latin typeface="+mn-lt"/>
              </a:rPr>
              <a:t>Большие вызовы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200151"/>
            <a:ext cx="8229600" cy="339447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ru-RU" sz="2000" dirty="0"/>
              <a:t>объективно требующая реакции со стороны государства совокупность проблем, угроз и возможностей, сложность и масштаб которых таковы, что они не могут быть решены, устранены или реализованы исключительно за счёт увеличения ресурсов. К их числу относится </a:t>
            </a:r>
            <a:r>
              <a:rPr lang="ru-RU" sz="2000" b="1" dirty="0"/>
              <a:t>кризис мышления </a:t>
            </a:r>
            <a:r>
              <a:rPr lang="ru-RU" sz="2000" dirty="0"/>
              <a:t>–  исторически возникшая деформация естественного типа целостного мышления (совокупная работа  левого и правого полушарий головного мозга) посредством блокировки работы правого творческого полушария. Так был нарушен естественный для человека генетически детерминированный способ познания.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3209" y="3363838"/>
            <a:ext cx="857250" cy="1333500"/>
          </a:xfrm>
          <a:prstGeom prst="rect">
            <a:avLst/>
          </a:prstGeom>
        </p:spPr>
      </p:pic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6553200" y="4767264"/>
            <a:ext cx="2133600" cy="273844"/>
          </a:xfrm>
        </p:spPr>
        <p:txBody>
          <a:bodyPr/>
          <a:lstStyle/>
          <a:p>
            <a:fld id="{529EE8D2-FC2C-4610-9DE3-DB7651E9D50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02711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183348"/>
            <a:ext cx="7772400" cy="941783"/>
          </a:xfrm>
        </p:spPr>
        <p:txBody>
          <a:bodyPr/>
          <a:lstStyle/>
          <a:p>
            <a:r>
              <a:rPr lang="en-US" b="1" dirty="0" smtClean="0"/>
              <a:t>Entropy Limit Concept </a:t>
            </a:r>
            <a:endParaRPr lang="ru-RU" b="1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081062" y="451240"/>
            <a:ext cx="7772400" cy="9417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Entropy Limit Concept 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Рисунок 4" descr="EIC-English_ELC_ELL_3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2255" y="1275606"/>
            <a:ext cx="6054081" cy="3375445"/>
          </a:xfrm>
          <a:prstGeom prst="rect">
            <a:avLst/>
          </a:prstGeom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2214546" y="1"/>
            <a:ext cx="5286412" cy="620312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rgbClr val="0099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Entropy Limit Library 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4714890"/>
            <a:ext cx="9144000" cy="428610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rgbClr val="0099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ELL -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Entropy Limit Library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53B3-88C3-4D84-A09F-2C9548E65B59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13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EIC-English_ELC_ELL_2 cop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0100" y="620314"/>
            <a:ext cx="7143800" cy="4094576"/>
          </a:xfrm>
          <a:prstGeom prst="rect">
            <a:avLst/>
          </a:prstGeom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000100" y="1"/>
            <a:ext cx="7143800" cy="620312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rgbClr val="0099FF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vert="horz" lIns="91440" tIns="45720" rIns="91440" bIns="45720" rtlCol="0" anchor="ctr">
            <a:no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kumimoji="0" lang="en-US" sz="40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ELC | Entropy Limit Concept </a:t>
            </a:r>
            <a:endParaRPr kumimoji="0" lang="ru-RU" sz="4000" b="1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Заголовок 1"/>
          <p:cNvSpPr txBox="1">
            <a:spLocks/>
          </p:cNvSpPr>
          <p:nvPr/>
        </p:nvSpPr>
        <p:spPr>
          <a:xfrm>
            <a:off x="0" y="4714890"/>
            <a:ext cx="9144000" cy="428610"/>
          </a:xfrm>
          <a:prstGeom prst="rect">
            <a:avLst/>
          </a:prstGeom>
          <a:solidFill>
            <a:schemeClr val="accent5">
              <a:lumMod val="40000"/>
              <a:lumOff val="60000"/>
              <a:alpha val="25000"/>
            </a:schemeClr>
          </a:solidFill>
          <a:ln>
            <a:solidFill>
              <a:srgbClr val="0099FF"/>
            </a:solidFill>
          </a:ln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ELL -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Entropy Limit Library </a:t>
            </a:r>
            <a:endParaRPr kumimoji="0" lang="ru-RU" sz="2800" b="1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40000"/>
                  <a:lumOff val="6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A53B3-88C3-4D84-A09F-2C9548E65B59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4414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5665" y="0"/>
            <a:ext cx="6654383" cy="4933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Номер слайда 2"/>
          <p:cNvSpPr txBox="1">
            <a:spLocks/>
          </p:cNvSpPr>
          <p:nvPr/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>
              <a:defRPr sz="1200"/>
            </a:lvl1pPr>
          </a:lstStyle>
          <a:p>
            <a:fld id="{D26A53B3-88C3-4D84-A09F-2C9548E65B59}" type="slidenum">
              <a:rPr lang="ru-RU"/>
              <a:pPr/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9087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NaVEg\Desktop\Центр развития ШБ_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195486"/>
            <a:ext cx="5886822" cy="4789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5536" y="843558"/>
            <a:ext cx="266429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+mj-lt"/>
                <a:ea typeface="+mj-ea"/>
                <a:cs typeface="+mj-cs"/>
              </a:rPr>
              <a:t>РШБА инициировала обсуждение возможности  создания Центра развития школьных библиотек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>
              <a:defRPr sz="1200"/>
            </a:lvl1pPr>
          </a:lstStyle>
          <a:p>
            <a:fld id="{D26A53B3-88C3-4D84-A09F-2C9548E65B59}" type="slidenum">
              <a:rPr lang="ru-RU"/>
              <a:pPr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16670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867096"/>
          <a:ext cx="9144000" cy="6010596"/>
          <a:chOff x="0" y="867096"/>
          <a:chExt cx="9144000" cy="6010596"/>
        </a:xfrm>
      </p:grpSpPr>
      <p:pic>
        <p:nvPicPr>
          <p:cNvPr id="2" name="Slide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90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pic>
        <p:nvPicPr>
          <p:cNvPr id="2051" name="Picture 3" descr="C:\Users\Ksenya\Pictures\9191731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27" y="77539"/>
            <a:ext cx="8520547" cy="49516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33661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A1ADFF2-0680-458E-8E2E-7820BFAACFF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44550" y="258763"/>
            <a:ext cx="8299450" cy="708025"/>
          </a:xfrm>
          <a:noFill/>
        </p:spPr>
        <p:txBody>
          <a:bodyPr vert="horz" wrap="square" lIns="91440" tIns="45720" rIns="91440" bIns="45720" rtlCol="0" anchor="ctr">
            <a:spAutoFit/>
          </a:bodyPr>
          <a:lstStyle/>
          <a:p>
            <a:pPr algn="l"/>
            <a:r>
              <a:rPr lang="ru-RU" sz="2000" b="1" dirty="0">
                <a:solidFill>
                  <a:srgbClr val="003300"/>
                </a:solidFill>
                <a:latin typeface="+mn-lt"/>
                <a:ea typeface="+mn-ea"/>
                <a:cs typeface="+mn-cs"/>
              </a:rPr>
              <a:t>Декларация Всероссийского движения </a:t>
            </a:r>
            <a:br>
              <a:rPr lang="ru-RU" sz="2000" b="1" dirty="0">
                <a:solidFill>
                  <a:srgbClr val="003300"/>
                </a:solidFill>
                <a:latin typeface="+mn-lt"/>
                <a:ea typeface="+mn-ea"/>
                <a:cs typeface="+mn-cs"/>
              </a:rPr>
            </a:br>
            <a:r>
              <a:rPr lang="ru-RU" sz="2000" b="1" dirty="0">
                <a:solidFill>
                  <a:srgbClr val="003300"/>
                </a:solidFill>
                <a:latin typeface="+mn-lt"/>
                <a:ea typeface="+mn-ea"/>
                <a:cs typeface="+mn-cs"/>
              </a:rPr>
              <a:t>«Читающие </a:t>
            </a:r>
            <a:r>
              <a:rPr lang="ru-RU" sz="2000" b="1" dirty="0" smtClean="0">
                <a:solidFill>
                  <a:srgbClr val="003300"/>
                </a:solidFill>
                <a:latin typeface="+mn-lt"/>
                <a:ea typeface="+mn-ea"/>
                <a:cs typeface="+mn-cs"/>
              </a:rPr>
              <a:t>Мамы» – Обнимем </a:t>
            </a:r>
            <a:r>
              <a:rPr lang="ru-RU" sz="2000" b="1" dirty="0">
                <a:solidFill>
                  <a:srgbClr val="003300"/>
                </a:solidFill>
                <a:latin typeface="+mn-lt"/>
                <a:ea typeface="+mn-ea"/>
                <a:cs typeface="+mn-cs"/>
              </a:rPr>
              <a:t>ребёнка с книгой!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23962191-62F4-4F29-A6AC-546F64AC28C8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214312" y="1054100"/>
            <a:ext cx="8701088" cy="40894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знаю, что никакие электронные игры, компьютер и телевизор не обнимут моего ребёнка и не заменят ему радость общения с родным человеком, когда мы сядем рядышком, обнимемся с ним и будем читать книгу вместе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всегда найду время, чтобы почитать своему малышу или малышке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всегда найду для моего ребенка самые-самые лучшие книги, которые научат его доброте – к людям, зверям, птицам, растениям и всему живому на нашей планете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уверена, что многие книги станут друзьями моему ребенку и помогут ему вырасти хорошим человеком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Когда мы будем читать, нам вместе будет весело и грустно, мы вместе будем волноваться или радоваться, потому что хорошие книги уносят нас в другие, новые миры, учат справедливости, сопереживанию, любви к Родине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понимаю, что беседы, рисунки, игры, любое творчество, связанное с читаемой книгой, - всё это дарит радость мне и моему ребёнку и обогащает наш мир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знаю, что у меня всегда хватит любви и терпения, знания и умения выслушать, что мой ребенок думает о прочитанной книге и её героях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уверена, что и наш папа будет участвовать в семейном чтении и станет читающим папой, и это укрепит нашу семью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sz="1400" dirty="0">
                <a:solidFill>
                  <a:schemeClr val="tx1"/>
                </a:solidFill>
                <a:latin typeface="+mn-lt"/>
              </a:rPr>
              <a:t>Я знаю, что мой ребенок полюбит читать и станет замечательным читателем, добрым и умным человеком, потому что я – Читающая Мама</a:t>
            </a:r>
            <a:r>
              <a:rPr lang="ru-RU" sz="1400" dirty="0" smtClean="0">
                <a:solidFill>
                  <a:schemeClr val="tx1"/>
                </a:solidFill>
                <a:latin typeface="+mn-lt"/>
              </a:rPr>
              <a:t>!</a:t>
            </a:r>
            <a:endParaRPr lang="ru-RU" sz="140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1026" name="Picture 2" descr="Библиотека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956"/>
          <a:stretch/>
        </p:blipFill>
        <p:spPr bwMode="auto">
          <a:xfrm>
            <a:off x="7315200" y="47278"/>
            <a:ext cx="1410021" cy="1000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Номер слайда 2"/>
          <p:cNvSpPr txBox="1">
            <a:spLocks/>
          </p:cNvSpPr>
          <p:nvPr/>
        </p:nvSpPr>
        <p:spPr>
          <a:xfrm>
            <a:off x="67056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>
              <a:defRPr sz="1200"/>
            </a:lvl1pPr>
          </a:lstStyle>
          <a:p>
            <a:fld id="{D26A53B3-88C3-4D84-A09F-2C9548E65B59}" type="slidenum">
              <a:rPr lang="ru-RU"/>
              <a:pPr/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165748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D26A53B3-88C3-4D84-A09F-2C9548E65B59}" type="slidenum">
              <a:rPr lang="ru-RU" smtClean="0"/>
              <a:t>22</a:t>
            </a:fld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5"/>
          <a:stretch/>
        </p:blipFill>
        <p:spPr>
          <a:xfrm>
            <a:off x="417576" y="263652"/>
            <a:ext cx="3017662" cy="432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26"/>
          <a:stretch/>
        </p:blipFill>
        <p:spPr>
          <a:xfrm>
            <a:off x="3405003" y="263652"/>
            <a:ext cx="2968366" cy="4321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043502"/>
            <a:ext cx="1381125" cy="138112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831076" y="2554873"/>
            <a:ext cx="178625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600" dirty="0" smtClean="0"/>
              <a:t>Текст Декларации </a:t>
            </a:r>
          </a:p>
          <a:p>
            <a:pPr algn="ctr"/>
            <a:r>
              <a:rPr lang="ru-RU" sz="1600" dirty="0" smtClean="0"/>
              <a:t>2026 года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7908934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51392" y="4852682"/>
            <a:ext cx="32064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fld id="{4D2086A9-0964-4411-8F74-CE9CDB9FFF74}" type="slidenum">
              <a:rPr lang="ru-RU" sz="1200" b="1">
                <a:solidFill>
                  <a:prstClr val="white"/>
                </a:solidFill>
                <a:cs typeface="Arial" panose="020B0604020202020204" pitchFamily="34" charset="0"/>
              </a:rPr>
              <a:pPr/>
              <a:t>23</a:t>
            </a:fld>
            <a:endParaRPr lang="ru-RU" sz="1200" b="1" dirty="0">
              <a:solidFill>
                <a:prstClr val="white"/>
              </a:solidFill>
              <a:cs typeface="Arial" panose="020B0604020202020204" pitchFamily="34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001" y="830753"/>
            <a:ext cx="3693319" cy="4021931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/>
          <a:lstStyle/>
          <a:p>
            <a:fld id="{D26A53B3-88C3-4D84-A09F-2C9548E65B59}" type="slidenum">
              <a:rPr lang="ru-RU" smtClean="0"/>
              <a:t>23</a:t>
            </a:fld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idx="4294967295"/>
          </p:nvPr>
        </p:nvSpPr>
        <p:spPr>
          <a:xfrm>
            <a:off x="5349875" y="1284288"/>
            <a:ext cx="3794125" cy="1846659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ru-RU" sz="2400" dirty="0"/>
              <a:t>Контакты:</a:t>
            </a:r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en-US" sz="2400" dirty="0" smtClean="0">
                <a:hlinkClick r:id="rId3"/>
              </a:rPr>
              <a:t>td.zhukova@mail.ru</a:t>
            </a:r>
            <a:endParaRPr lang="ru-RU" sz="2400" dirty="0"/>
          </a:p>
          <a:p>
            <a:pPr marL="0" indent="0">
              <a:buNone/>
            </a:pPr>
            <a:endParaRPr lang="ru-RU" sz="2400" dirty="0"/>
          </a:p>
          <a:p>
            <a:pPr marL="0" indent="0">
              <a:buNone/>
            </a:pPr>
            <a:r>
              <a:rPr lang="ru-RU" sz="2400" dirty="0"/>
              <a:t>Тел.: 8(963)688-99-66</a:t>
            </a:r>
          </a:p>
        </p:txBody>
      </p:sp>
    </p:spTree>
    <p:extLst>
      <p:ext uri="{BB962C8B-B14F-4D97-AF65-F5344CB8AC3E}">
        <p14:creationId xmlns:p14="http://schemas.microsoft.com/office/powerpoint/2010/main" val="33047372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329</TotalTime>
  <Words>945</Words>
  <Application>Microsoft Office PowerPoint</Application>
  <PresentationFormat>Экран (16:9)</PresentationFormat>
  <Paragraphs>91</Paragraphs>
  <Slides>23</Slides>
  <Notes>11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23</vt:i4>
      </vt:variant>
    </vt:vector>
  </HeadingPairs>
  <TitlesOfParts>
    <vt:vector size="25" baseType="lpstr">
      <vt:lpstr>Office Theme</vt:lpstr>
      <vt:lpstr>Тема Office</vt:lpstr>
      <vt:lpstr>Международный месячник школьных библиотек  2026 год</vt:lpstr>
      <vt:lpstr>Международный месячник школьных библиотек – 2026  Тема этого года:  «Библиотеки, грамотность и искусственный интеллект»</vt:lpstr>
      <vt:lpstr>Презентация PowerPoint</vt:lpstr>
      <vt:lpstr>Презентация PowerPoint</vt:lpstr>
      <vt:lpstr>Презентация PowerPoint</vt:lpstr>
      <vt:lpstr>Международный месячник школьных библиотек (ISLM) – 2026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Большие вызовы </vt:lpstr>
      <vt:lpstr>Entropy Limit Concept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Декларация Всероссийского движения  «Читающие Мамы» – Обнимем ребёнка с книгой!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Школьная Библиотека</dc:title>
  <dc:creator>Андрей Багинский</dc:creator>
  <cp:lastModifiedBy>NaVEg</cp:lastModifiedBy>
  <cp:revision>12</cp:revision>
  <dcterms:created xsi:type="dcterms:W3CDTF">2026-09-27T18:00:19Z</dcterms:created>
  <dcterms:modified xsi:type="dcterms:W3CDTF">2026-09-28T06:13:32Z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2019-10-09T00:00:00Z</vt:filetime>
  </property>
  <property fmtid="{D5CDD505-2E9C-101B-9397-08002B2CF9AE}" pid="3" name="LastSaved">
    <vt:filetime>2026-09-27T00:00:00Z</vt:filetime>
  </property>
</Properties>
</file>