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-34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C3D1C4-17FE-42C4-A340-97811A8F279E}" type="datetimeFigureOut">
              <a:rPr lang="ru-RU"/>
              <a:pPr>
                <a:defRPr/>
              </a:pPr>
              <a:t>29.05.2019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1327C8-6EB8-4CC1-9343-401E4266A6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0CD6E-D1F8-407B-8447-015F614614D3}" type="datetimeFigureOut">
              <a:rPr lang="ru-RU"/>
              <a:pPr>
                <a:defRPr/>
              </a:pPr>
              <a:t>29.05.2019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38B4B-9C47-42B3-B6CD-D6B6A0585F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30AE2-EFAD-421F-9846-B5B19D92DCE3}" type="datetimeFigureOut">
              <a:rPr lang="ru-RU"/>
              <a:pPr>
                <a:defRPr/>
              </a:pPr>
              <a:t>29.05.2019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F57CA-1CB8-4112-897D-9DF7D03136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E1C8B6-C71C-4A41-BF8D-8A462E1F6579}" type="datetimeFigureOut">
              <a:rPr lang="ru-RU"/>
              <a:pPr>
                <a:defRPr/>
              </a:pPr>
              <a:t>29.05.2019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D251AA-DDF5-41EC-9FE5-96F8AFB1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8E1036-F8C6-4AD2-9ECD-7FEDDB05149D}" type="datetimeFigureOut">
              <a:rPr lang="ru-RU"/>
              <a:pPr>
                <a:defRPr/>
              </a:pPr>
              <a:t>29.05.2019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F5CBF8-9C64-4824-B499-AD0B40E957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98671-6C1C-45BF-A3FD-03C1646D4A96}" type="datetimeFigureOut">
              <a:rPr lang="ru-RU"/>
              <a:pPr>
                <a:defRPr/>
              </a:pPr>
              <a:t>29.05.2019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8558B-0928-4153-B0DC-540D40E822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B792F-599C-4372-B457-9FBD60E364F9}" type="datetimeFigureOut">
              <a:rPr lang="ru-RU"/>
              <a:pPr>
                <a:defRPr/>
              </a:pPr>
              <a:t>29.05.2019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F4326-89E8-4CD4-8A32-260CB1BAE9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A28C4-F595-4F29-808E-EE2BCA3D6AA1}" type="datetimeFigureOut">
              <a:rPr lang="ru-RU"/>
              <a:pPr>
                <a:defRPr/>
              </a:pPr>
              <a:t>29.05.2019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FCA0D-F796-4A4A-8BFB-898F7DD7FD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89760-C685-4488-9036-342F1EF50CB8}" type="datetimeFigureOut">
              <a:rPr lang="ru-RU"/>
              <a:pPr>
                <a:defRPr/>
              </a:pPr>
              <a:t>29.05.2019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7B41F-9665-475F-B04A-6991758326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1A350-175E-43C6-9909-7597069B1AFF}" type="datetimeFigureOut">
              <a:rPr lang="ru-RU"/>
              <a:pPr>
                <a:defRPr/>
              </a:pPr>
              <a:t>29.05.2019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5E401-FD53-4722-924E-FC0DD0B7D2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792F3-A878-424F-B763-FD57510C37D0}" type="datetimeFigureOut">
              <a:rPr lang="ru-RU"/>
              <a:pPr>
                <a:defRPr/>
              </a:pPr>
              <a:t>29.05.2019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C0102-9350-4C0A-B2C3-C27FC6ACBA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E9E1F23-432C-4615-A4D6-45CE98D3AD1B}" type="datetimeFigureOut">
              <a:rPr lang="ru-RU"/>
              <a:pPr>
                <a:defRPr/>
              </a:pPr>
              <a:t>29.05.2019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91B1AE5-B4FB-4B28-AEEA-E2C331EC05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984250" y="2435225"/>
            <a:ext cx="10094913" cy="1141413"/>
          </a:xfrm>
        </p:spPr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План работы КЭПГ в 2019 г.</a:t>
            </a:r>
            <a:endParaRPr lang="ru-RU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0563"/>
          </a:xfrm>
        </p:spPr>
        <p:txBody>
          <a:bodyPr/>
          <a:lstStyle/>
          <a:p>
            <a:pPr algn="ctr"/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План работы КЭПГ в 2019 г.</a:t>
            </a:r>
          </a:p>
        </p:txBody>
      </p:sp>
      <p:sp>
        <p:nvSpPr>
          <p:cNvPr id="14338" name="Объект 2"/>
          <p:cNvSpPr>
            <a:spLocks noGrp="1"/>
          </p:cNvSpPr>
          <p:nvPr>
            <p:ph idx="1"/>
          </p:nvPr>
        </p:nvSpPr>
        <p:spPr>
          <a:xfrm>
            <a:off x="904875" y="1470025"/>
            <a:ext cx="10515600" cy="3644900"/>
          </a:xfrm>
        </p:spPr>
        <p:txBody>
          <a:bodyPr/>
          <a:lstStyle/>
          <a:p>
            <a:pPr marL="514350" indent="-514350">
              <a:buFont typeface="Calibri Light"/>
              <a:buAutoNum type="arabicPeriod"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Установочный вебинар «</a:t>
            </a:r>
            <a:r>
              <a:rPr lang="ru-RU" altLang="ru-RU" smtClean="0">
                <a:latin typeface="Times New Roman" pitchFamily="18" charset="0"/>
              </a:rPr>
              <a:t>Понимание математического материала – ключевой образовательный результат, соответствующий ФГОС. Деятельностные технологии его достижения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», 29 мая.</a:t>
            </a:r>
          </a:p>
          <a:p>
            <a:pPr marL="514350" indent="-514350">
              <a:buFont typeface="Calibri Light"/>
              <a:buAutoNum type="arabicPeriod"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Семинар «УМК по математике основной школы издательства «БИНОМ. Лаборатория знаний», Л.Г.Петерсон, А.Г.Мордкович», конец августа -- начало сентября.</a:t>
            </a:r>
          </a:p>
          <a:p>
            <a:pPr marL="514350" indent="-514350">
              <a:buFont typeface="Calibri Light"/>
              <a:buAutoNum type="arabicPeriod"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Итоговый семинар, конец ноября.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838200" y="592138"/>
          <a:ext cx="10804525" cy="58213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78095"/>
                <a:gridCol w="4594741"/>
                <a:gridCol w="1631465"/>
              </a:tblGrid>
              <a:tr h="59400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учебные издания издательства - ООО "БИНОМ. Лаборатория знаний"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5203">
                <a:tc>
                  <a:txBody>
                    <a:bodyPr/>
                    <a:lstStyle/>
                    <a:p>
                      <a:pPr algn="l" fontAlgn="b"/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11880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Дорофеев Г.В., Петерсон Л.Г.</a:t>
                      </a:r>
                      <a:endParaRPr lang="ru-RU" sz="2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 (в 2 частях) </a:t>
                      </a:r>
                      <a:endParaRPr lang="ru-RU" sz="2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 6 класс</a:t>
                      </a:r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94005"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Петерсон</a:t>
                      </a:r>
                      <a:r>
                        <a:rPr lang="ru-RU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Л.Г. и др.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Алгебра ( в 3 частях ) </a:t>
                      </a:r>
                      <a:endParaRPr lang="ru-RU" sz="2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7-9 классы</a:t>
                      </a:r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17820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Мордкович А.Г., Семенов П.В., Александрова Л.А., Мардахаева Е.Л.</a:t>
                      </a:r>
                      <a:endParaRPr lang="ru-RU" sz="2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2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Алгебра. </a:t>
                      </a:r>
                      <a:endParaRPr lang="ru-RU" sz="2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7-9 классы</a:t>
                      </a:r>
                      <a:endParaRPr lang="ru-RU" sz="2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11880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Смирнов В.А., Смирнова И.М.</a:t>
                      </a:r>
                      <a:endParaRPr lang="ru-RU" sz="2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Геометрия.</a:t>
                      </a:r>
                      <a:endParaRPr lang="ru-RU" sz="2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7-9 классы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smtClean="0">
                <a:latin typeface="Times New Roman" pitchFamily="18" charset="0"/>
                <a:cs typeface="Times New Roman" pitchFamily="18" charset="0"/>
              </a:rPr>
              <a:t>Условия получения сертификатов</a:t>
            </a:r>
          </a:p>
        </p:txBody>
      </p:sp>
      <p:sp>
        <p:nvSpPr>
          <p:cNvPr id="16386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33400" indent="-533400">
              <a:buFont typeface="Arial" charset="0"/>
              <a:buAutoNum type="arabicPeriod"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Проведение двух семинаров для учителей математики муниципального района по темам и материалам семинаров для членов КЭПГ.</a:t>
            </a:r>
          </a:p>
          <a:p>
            <a:pPr marL="533400" indent="-533400">
              <a:buFont typeface="Arial" charset="0"/>
              <a:buAutoNum type="arabicPeriod"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Оперативное предоставление по электронной почте скан-копий регистрационных листов проведенных семинаров.</a:t>
            </a:r>
          </a:p>
          <a:p>
            <a:pPr marL="533400" indent="-533400">
              <a:buFont typeface="Arial" charset="0"/>
              <a:buAutoNum type="arabicPeriod"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Предоставление оригиналов регистрационных листов проведенных семинаров на итоговом семинаре.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132</Words>
  <Application>Microsoft Office PowerPoint</Application>
  <PresentationFormat>Произвольный</PresentationFormat>
  <Paragraphs>22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Calibri</vt:lpstr>
      <vt:lpstr>Arial</vt:lpstr>
      <vt:lpstr>Calibri Light</vt:lpstr>
      <vt:lpstr>Times New Roman</vt:lpstr>
      <vt:lpstr>Тема Office</vt:lpstr>
      <vt:lpstr>План работы КЭПГ в 2019 г.</vt:lpstr>
      <vt:lpstr>План работы КЭПГ в 2019 г.</vt:lpstr>
      <vt:lpstr>Слайд 3</vt:lpstr>
      <vt:lpstr>Условия получения сертификатов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Владимир</dc:creator>
  <cp:lastModifiedBy>Pavelkin-VN</cp:lastModifiedBy>
  <cp:revision>5</cp:revision>
  <dcterms:created xsi:type="dcterms:W3CDTF">2019-05-29T04:03:19Z</dcterms:created>
  <dcterms:modified xsi:type="dcterms:W3CDTF">2019-05-29T12:44:05Z</dcterms:modified>
</cp:coreProperties>
</file>