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64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94660"/>
  </p:normalViewPr>
  <p:slideViewPr>
    <p:cSldViewPr>
      <p:cViewPr>
        <p:scale>
          <a:sx n="124" d="100"/>
          <a:sy n="124" d="100"/>
        </p:scale>
        <p:origin x="143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1800199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Департамент образования администрации города Перми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МАДОУ «Конструктор успеха» </a:t>
            </a:r>
            <a:r>
              <a:rPr lang="ru-RU" sz="18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г.Перми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«Я – заведующий детского сада»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«Эргономика управления кадровыми ресурсами в образовательном холдинге в условиях неопределенности»</a:t>
            </a:r>
            <a:endParaRPr lang="ru-RU" sz="2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8208912" cy="2495128"/>
          </a:xfrm>
        </p:spPr>
        <p:txBody>
          <a:bodyPr>
            <a:normAutofit/>
          </a:bodyPr>
          <a:lstStyle/>
          <a:p>
            <a:pPr algn="r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Заведующий МАДОУ</a:t>
            </a:r>
          </a:p>
          <a:p>
            <a:pPr algn="r"/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«Конструктор успеха» </a:t>
            </a:r>
            <a:r>
              <a:rPr lang="ru-RU" sz="1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г.Перми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Надежда Васильевна </a:t>
            </a:r>
            <a:r>
              <a:rPr lang="ru-RU" sz="1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Голиней</a:t>
            </a:r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</a:endParaRPr>
          </a:p>
          <a:p>
            <a:endParaRPr lang="ru-RU" sz="2400" dirty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Пермь 2020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2577"/>
            <a:ext cx="1600347" cy="1527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286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0486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современной психологии, довольно прочно укоренились термины: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одиночество среди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толпы, равнодушие в большом городе, слепота по собственному желанию, холодное поведение людей.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 из основных причин – виртуальный мир. Мы работаем в нем, учимся, делаем покупки, играем, общаемся, отдыхаем. А в реальной жизни человек все больше становится одиноким. 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Пандемия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COVID –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 внесла свою лепту. Люди на долгие месяцы оказались наедине со своими близкими и родными. Страх, непонимание, неопределенность наряду с потерей навыка налаживать контакты, прощать, принимать людей такими как они есть, просто любить беречь и ценить, тех, кто рядом. Общаться, в конке концов. Большое количество разводов, негатив, и даже агрессия по отношению к окружающим. Это то, что мы сейчас, к большому сожалению, ежедневно наблюдаем. 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что чтобы не происходило в окружающем мире, ребенок остается ребенком. С его неудержимым желанием творить, познавать, открывать этот мир, играть, резвиться и хулиганить.</a:t>
            </a:r>
          </a:p>
          <a:p>
            <a:pPr marL="0" indent="0" algn="just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парадокс ситуации заключается в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том, что родители как можно меньше хотят быть родителями в глубоком понимании смысла этого слова, а дети стараются как можно дольше оставаться детьми.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 тем, дети, родители,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сотрудники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учреждения, все без исключения, хотят быть понятыми и принятыми, как никогда.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отят заниматься любимыми делами, творить и проживать эту жизнь разнообразно и полноценно. Все субъекты образовательных отношений хотят заботы, внимания, как и любой другой человек, не связанный со сферой образования!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решить все одним действием? Особенно, если реорганизация и объединение коллективов произошло совсем недавно? 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Сотрудник организации во главе угла! Он общается и с детьми и с родителями. Он общается с коллегами и своими близкими.  Он должен быть счастлив и успешен, чтобы «заражать» всех вокруг этим счастьем!</a:t>
            </a: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Забота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внимание – ключевые направления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с сотрудниками в МАДОУ «Конструктор успеха»!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Насколько мы внимательны к сотрудникам, настолько сотрудники внимательны к своей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работе и окружающим людям!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Хорошим человеком быть модно!!!     </a:t>
            </a:r>
          </a:p>
          <a:p>
            <a:pPr marL="0" indent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207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6408712"/>
          </a:xfrm>
        </p:spPr>
        <p:txBody>
          <a:bodyPr anchor="t"/>
          <a:lstStyle/>
          <a:p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Программа развития кадрового  потенциала «Управляй успехом» МАДОУ «Конструктор успеха» </a:t>
            </a:r>
            <a:r>
              <a:rPr lang="ru-RU" sz="18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г.Перми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Мы не делим сотрудников на педагогических и «иных», у нас все равны!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каждого созданы следующие условия работы: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1) Объединение всего коллектива (сотрудники всех корпусов перемешались)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2) Гибкий рабочий график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3) Прозрачные стимулирующие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4) Возможность дополнительно заработать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5) Отпуск в удобное время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5) Самое современное  </a:t>
            </a:r>
            <a:r>
              <a:rPr lang="ru-RU" sz="1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ультимедийное оборудование, 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7) Планы и отчеты в удобной форме (от руки или в электронном виде)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8) Курсовая подготовка в любимом направлении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9) Корпоративные тренинги помогающие не только в работе, но и в жизни: </a:t>
            </a:r>
            <a:r>
              <a:rPr lang="ru-RU" sz="14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командообразование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целеполагание, эмоциональный интеллект, управление и т.д.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10) Часы личного приема сотрудников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11) </a:t>
            </a:r>
            <a:r>
              <a:rPr lang="ru-RU" sz="14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Релакс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-час</a:t>
            </a:r>
            <a:r>
              <a:rPr lang="ru-RU" sz="1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Фитнес-час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12) Ежегодные оздоровительные туры на термальные источники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13) Многочисленные электронные ресурсы 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14) Библиотека для детей и сотрудников (книги)</a:t>
            </a:r>
            <a:b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15)Одинаковое </a:t>
            </a:r>
            <a:r>
              <a:rPr lang="ru-RU" sz="1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отношение и требования ко всем  участникам процесса</a:t>
            </a:r>
            <a:r>
              <a:rPr lang="ru-RU" sz="1400" dirty="0" smtClean="0"/>
              <a:t>.</a:t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16) У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 можно пить чай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!!!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17) Мы отдыхаем семьями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18) Функция контроля для анализа своей работы со стороны 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19) Запрет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обсуждение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проблем, только </a:t>
            </a:r>
            <a:r>
              <a:rPr lang="ru-RU" sz="2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конструктивные предложения</a:t>
            </a: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20) В управлении детским садом участвует каждый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047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Результаты реализации программы в 2019 – 2020 гг.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112568"/>
          </a:xfrm>
        </p:spPr>
        <p:txBody>
          <a:bodyPr>
            <a:normAutofit fontScale="70000" lnSpcReduction="2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учреждение на протяжении трех лет находится в первой десятке Рейтинга деятельности ДОУ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г.Перми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(ДОУ открыто в 2017 году)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 сложился, появились свои традиции и ценности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учреждение является базовой площадкой для проведения мероприятий краевого всероссийского и международного уровней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сотрудники знакомы друг с другом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 «текучести» среди сотрудников 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81 сотрудника ДОУ на больничных листах были – 7 человек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Низкие показатели по заболеваемости детей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Высокий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спрос среди родителей на получение места именно в детском саду «Конструктор успеха»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Анкетирование показало - 90% сотрудников работают с полной отдачей и энтузиазмом. Люди хотят ходить на работу, и заработная плата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мотивация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98% сотрудников гордятся тем, что работают именно в детском саду «Конструктор успеха»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95% сотрудников готовы самостоятельно оплачивать свое обучение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74% сотрудников повышают свои знания в самых разных направлениях самостоятельно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Сотрудники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беспрепятственно «подменяют» и «заменяют» друг друга при необходимости, не зависимо от расположения корпуса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Отсутствуют жалобы со стороны родителей внутри учреждения и в вышестоящие организации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92% родителей приняло участие в различным мероприятиях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100% обращений с психологу детского сада (родители, родители с детьми, сотрудники), после проведенной работы, только в 3% потребовалась помощь более серьезных специалистов</a:t>
            </a:r>
          </a:p>
        </p:txBody>
      </p:sp>
    </p:spTree>
    <p:extLst>
      <p:ext uri="{BB962C8B-B14F-4D97-AF65-F5344CB8AC3E}">
        <p14:creationId xmlns:p14="http://schemas.microsoft.com/office/powerpoint/2010/main" val="2214504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проводим на работе большую часть своей жизни, и нам, руководителям, необходимо создавать такие условия для своего коллектива, чтобы эта часть их жизни была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 вдохновляющей!</a:t>
            </a:r>
          </a:p>
          <a:p>
            <a:pPr marL="0" indent="0" algn="ctr">
              <a:buNone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Н.В.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Голиней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134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484</TotalTime>
  <Words>691</Words>
  <Application>Microsoft Office PowerPoint</Application>
  <PresentationFormat>Экран (4:3)</PresentationFormat>
  <Paragraphs>52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Century Gothic</vt:lpstr>
      <vt:lpstr>Courier New</vt:lpstr>
      <vt:lpstr>Palatino Linotype</vt:lpstr>
      <vt:lpstr>Times New Roman</vt:lpstr>
      <vt:lpstr>Исполнительная</vt:lpstr>
      <vt:lpstr>Департамент образования администрации города Перми МАДОУ «Конструктор успеха» г.Перми    «Я – заведующий детского сада»  «Эргономика управления кадровыми ресурсами в образовательном холдинге в условиях неопределенности»</vt:lpstr>
      <vt:lpstr>Актуальность</vt:lpstr>
      <vt:lpstr>Программа развития кадрового  потенциала «Управляй успехом» МАДОУ «Конструктор успеха» г.Перми Мы не делим сотрудников на педагогических и «иных», у нас все равны! Для каждого созданы следующие условия работы: 1) Объединение всего коллектива (сотрудники всех корпусов перемешались) 2) Гибкий рабочий график 3) Прозрачные стимулирующие 4) Возможность дополнительно заработать 5) Отпуск в удобное время 5) Самое современное  мультимедийное оборудование,  7) Планы и отчеты в удобной форме (от руки или в электронном виде) 8) Курсовая подготовка в любимом направлении 9) Корпоративные тренинги помогающие не только в работе, но и в жизни: командообразование, целеполагание, эмоциональный интеллект, управление и т.д. 10) Часы личного приема сотрудников 11) Релакс-час и Фитнес-час 12) Ежегодные оздоровительные туры на термальные источники 13) Многочисленные электронные ресурсы  14) Библиотека для детей и сотрудников (книги) 15)Одинаковое отношение и требования ко всем  участникам процесса.               </vt:lpstr>
      <vt:lpstr>Результаты реализации программы в 2019 – 2020 гг.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кадрового потенциала педагогов, как необходимое условие реализации ООП или почему деньги не решают все?</dc:title>
  <dc:creator>Владелец</dc:creator>
  <cp:lastModifiedBy>Костя</cp:lastModifiedBy>
  <cp:revision>26</cp:revision>
  <dcterms:created xsi:type="dcterms:W3CDTF">2019-10-07T11:17:36Z</dcterms:created>
  <dcterms:modified xsi:type="dcterms:W3CDTF">2020-11-08T07:44:34Z</dcterms:modified>
</cp:coreProperties>
</file>