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61" r:id="rId4"/>
    <p:sldId id="257" r:id="rId5"/>
    <p:sldId id="260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29600" cy="1296144"/>
          </a:xfrm>
        </p:spPr>
        <p:txBody>
          <a:bodyPr/>
          <a:lstStyle/>
          <a:p>
            <a:r>
              <a:rPr lang="ru-RU" dirty="0" smtClean="0"/>
              <a:t>Пермский позитив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352928" cy="396044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«Классный позитив»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экологическая акция по уборке берегов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рек Чусовая и </a:t>
            </a:r>
            <a:r>
              <a:rPr lang="ru-RU" b="1" dirty="0" err="1" smtClean="0">
                <a:solidFill>
                  <a:srgbClr val="002060"/>
                </a:solidFill>
              </a:rPr>
              <a:t>Койва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от </a:t>
            </a:r>
            <a:r>
              <a:rPr lang="ru-RU" b="1" dirty="0" smtClean="0">
                <a:solidFill>
                  <a:srgbClr val="002060"/>
                </a:solidFill>
              </a:rPr>
              <a:t>мусора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«Чистые берега»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МБОУ «Гимназия», г. Чусовой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2018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6320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7544" y="439432"/>
            <a:ext cx="3672408" cy="3744416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В августе  2018 года учащиеся гимназии и педагоги участвовали в акции «Чистые берега». </a:t>
            </a:r>
          </a:p>
          <a:p>
            <a:pPr marL="137160" indent="0">
              <a:buNone/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Цель акции: очистка берегов рек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</a:rPr>
              <a:t>Койвы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и Чусовой от бытового мусора, оставленного туристами.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099" name="Picture 3" descr="C:\Users\User\Desktop\Пермский позитив, Уборрка берегов\пермский позитив\классный позитив сплав\DSC_08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331433"/>
            <a:ext cx="3383866" cy="2255911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Пермский позитив, Уборрка берегов\пермский позитив\классный позитив сплав\DSC_06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20888"/>
            <a:ext cx="3523931" cy="2349287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Пермский позитив, Уборрка берегов\пермский позитив\классный позитив сплав\DSC_07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7544" y="4331433"/>
            <a:ext cx="3312368" cy="2208245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Пермский позитив, Уборрка берегов\пермский позитив\класный позитив  уборка берегов\DSC_06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39432"/>
            <a:ext cx="3404232" cy="226948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683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404664"/>
            <a:ext cx="4330824" cy="3096344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Мусор, оставленный туристами, разлагается в течение десятилетий. Экологическая обстановка ухудшается. Мы вносим свою лепту, приводя в порядок берега красивейших рек Урала.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User\Desktop\Пермский позитив, Уборрка берегов\пермский позитив\класный позитив  уборка берегов\DSC_076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14"/>
          <a:stretch/>
        </p:blipFill>
        <p:spPr bwMode="auto">
          <a:xfrm>
            <a:off x="268335" y="3284984"/>
            <a:ext cx="3367828" cy="252028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Пермский позитив, Уборрка берегов\пермский позитив\класный позитив  уборка берегов\DSC_08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08"/>
          <a:stretch/>
        </p:blipFill>
        <p:spPr bwMode="auto">
          <a:xfrm>
            <a:off x="2843808" y="4437111"/>
            <a:ext cx="3042487" cy="2253885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сплав от ЮМ\DSC015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081" y="523663"/>
            <a:ext cx="3024336" cy="2268252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сплав от ЮМ\DSC015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6286" y="3900914"/>
            <a:ext cx="3386924" cy="2480414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544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4" descr="C:\Users\User\Desktop\Пермский позитив, Уборрка берегов\пермский позитив\класный позитив  уборка берегов\DSC_1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858" y="260648"/>
            <a:ext cx="4428492" cy="295232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3548336"/>
            <a:ext cx="7787208" cy="19688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Пермский позитив, Уборрка берегов\пермский позитив\класный позитив  уборка берегов\DSC_1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858" y="3629405"/>
            <a:ext cx="4175448" cy="2783632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Пермский позитив, Уборрка берегов\пермский позитив\класный позитив  уборка берегов\DSC_09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3635" y="692696"/>
            <a:ext cx="4391472" cy="292764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Пермский позитив, Уборрка берегов\пермский позитив\класный позитив  уборка берегов\DSC_09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3286" y="3356992"/>
            <a:ext cx="4283460" cy="285564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928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2" descr="F:\сплав от ЮМ\DSC0149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32040" y="836712"/>
            <a:ext cx="3706888" cy="2779273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221" y="620688"/>
            <a:ext cx="4038600" cy="297061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 результате нашего рейда мы получали многочисленные  благодарности от туристов,</a:t>
            </a:r>
            <a:endParaRPr lang="ru-RU" sz="2400" b="1" dirty="0">
              <a:solidFill>
                <a:srgbClr val="002060"/>
              </a:solidFill>
            </a:endParaRPr>
          </a:p>
          <a:p>
            <a:pPr marL="13716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проходящих мимо по реке на катамаранах.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9" name="Picture 3" descr="F:\сплав от ЮМ\DSC015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30649"/>
            <a:ext cx="3706888" cy="2780166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User\Desktop\Пермский позитив, Уборрка берегов\пермский позитив\класный позитив  уборка берегов\DSC_086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44"/>
          <a:stretch/>
        </p:blipFill>
        <p:spPr bwMode="auto">
          <a:xfrm>
            <a:off x="511221" y="3830649"/>
            <a:ext cx="3865833" cy="2780166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786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сплав от ЮМ\DSC015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5504" y="260646"/>
            <a:ext cx="4034038" cy="3025529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сплав от ЮМ\DSC015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6177"/>
            <a:ext cx="4051310" cy="3095151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622" y="476672"/>
            <a:ext cx="4222804" cy="316835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4355" y="3572847"/>
            <a:ext cx="4215187" cy="2808481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151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90</TotalTime>
  <Words>105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Пермский позитив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Kuzminyh-NA</cp:lastModifiedBy>
  <cp:revision>12</cp:revision>
  <dcterms:created xsi:type="dcterms:W3CDTF">2018-10-29T07:27:55Z</dcterms:created>
  <dcterms:modified xsi:type="dcterms:W3CDTF">2018-12-21T11:13:19Z</dcterms:modified>
</cp:coreProperties>
</file>