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57" r:id="rId4"/>
    <p:sldId id="256" r:id="rId5"/>
    <p:sldId id="260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357290" y="1357298"/>
            <a:ext cx="6643734" cy="2185214"/>
          </a:xfrm>
          <a:prstGeom prst="rect">
            <a:avLst/>
          </a:prstGeom>
          <a:noFill/>
          <a:scene3d>
            <a:camera prst="orthographicFront">
              <a:rot lat="20699999" lon="180000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НА КРАЕВОЙ КОНКУРС </a:t>
            </a:r>
          </a:p>
          <a:p>
            <a:r>
              <a:rPr lang="ru-RU" sz="4000" b="1" i="1" dirty="0" smtClean="0">
                <a:solidFill>
                  <a:schemeClr val="accent6">
                    <a:lumMod val="50000"/>
                  </a:schemeClr>
                </a:solidFill>
              </a:rPr>
              <a:t>«ПЕРМСКИЙ ПОЗИТИВ»</a:t>
            </a:r>
          </a:p>
          <a:p>
            <a:endParaRPr lang="ru-RU" sz="2400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</a:rPr>
              <a:t>Номинация «Классный позитив»</a:t>
            </a:r>
            <a:endParaRPr lang="ru-RU" sz="32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4643446"/>
            <a:ext cx="5000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Участники:  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воспитанники МАДОУ «</a:t>
            </a:r>
            <a:r>
              <a:rPr lang="ru-RU" sz="2400" i="1" dirty="0" err="1" smtClean="0">
                <a:solidFill>
                  <a:schemeClr val="accent2">
                    <a:lumMod val="50000"/>
                  </a:schemeClr>
                </a:solidFill>
              </a:rPr>
              <a:t>ЦРР-Детский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</a:rPr>
              <a:t> сад №21» г.Лысьвы и воспитатель Головина Ж.В.</a:t>
            </a:r>
            <a:endParaRPr lang="ru-RU" sz="24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D:\д\Фото\16-17\21 д.с\20160923_1110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8096306" cy="6072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D:\д\Фото\16-17\21 д.с\20160923_1106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8215370" cy="6161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D:\д\Фото\16-17\21 д.с\20160923_1104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8286808" cy="6215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D:\д\Фото\16-17\21 д.с\20161005_1725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357298"/>
            <a:ext cx="3911231" cy="52149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 descr="D:\д\Фото\16-17\21 д.с\20161005_1726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57166"/>
            <a:ext cx="3586104" cy="47814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 descr="D:\д\Фото\16-17\21 д.с\20160923_1127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8215370" cy="6161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28</Words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8</cp:revision>
  <dcterms:created xsi:type="dcterms:W3CDTF">2018-09-17T07:49:18Z</dcterms:created>
  <dcterms:modified xsi:type="dcterms:W3CDTF">2018-09-20T10:41:59Z</dcterms:modified>
</cp:coreProperties>
</file>