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2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C:\Users\cab20\Desktop\День учителя 2018\depositphotos_25701175-stock-photo-beautiful-birch-grove-at-summ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Горизонтальный свиток 9"/>
          <p:cNvSpPr/>
          <p:nvPr/>
        </p:nvSpPr>
        <p:spPr>
          <a:xfrm>
            <a:off x="1187624" y="332656"/>
            <a:ext cx="7103234" cy="1728192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528" y="2060848"/>
            <a:ext cx="4523725" cy="35283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95813" y="2020628"/>
            <a:ext cx="4440683" cy="3554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D:\ДЮП материалы для проведения мероприятий\высадка саженцев\DSC0361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5304" y="2335864"/>
            <a:ext cx="3829203" cy="30771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D:\ДЮП материалы для проведения мероприятий\высадка саженцев\DSC0361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2348880"/>
            <a:ext cx="4104456" cy="30511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Поле 1"/>
          <p:cNvSpPr txBox="1"/>
          <p:nvPr/>
        </p:nvSpPr>
        <p:spPr>
          <a:xfrm>
            <a:off x="1403648" y="5949280"/>
            <a:ext cx="6887210" cy="569595"/>
          </a:xfrm>
          <a:prstGeom prst="rect">
            <a:avLst/>
          </a:prstGeom>
          <a:solidFill>
            <a:schemeClr val="bg1"/>
          </a:solidFill>
          <a:ln w="6350" cmpd="thickThin">
            <a:solidFill>
              <a:srgbClr val="00B050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1000"/>
              </a:spcAft>
            </a:pPr>
            <a:r>
              <a:rPr lang="ru-RU" sz="1400" b="1" dirty="0">
                <a:effectLst/>
                <a:latin typeface="Times New Roman"/>
                <a:ea typeface="Calibri"/>
                <a:cs typeface="Times New Roman"/>
              </a:rPr>
              <a:t>В рамках сотрудничества с лесничеством г. Березники на территории школы было высажено 10 саженцев (5 саженцев сосны и 5 саженцев ели)</a:t>
            </a:r>
            <a:endParaRPr lang="ru-RU" sz="1100" dirty="0">
              <a:effectLst/>
              <a:ea typeface="Calibri"/>
              <a:cs typeface="Times New Roman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187624" y="676146"/>
            <a:ext cx="6912768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ероприятия по озеленению пришкольного участка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рамках Всероссийской осенней акции «Живи, лес!»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классный рук-ль: Назарова Кристина Павловна и обучающиеся 9-х классов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МБОУ «Школа № 7 для обучающихся с ОВЗ»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457200"/>
            <a:ext cx="9324528" cy="739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6451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C:\Users\cab20\Desktop\День учителя 2018\depositphotos_25701175-stock-photo-beautiful-birch-grove-at-summ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Горизонтальный свиток 9"/>
          <p:cNvSpPr/>
          <p:nvPr/>
        </p:nvSpPr>
        <p:spPr>
          <a:xfrm>
            <a:off x="1187624" y="332656"/>
            <a:ext cx="7103234" cy="1728192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528" y="2060848"/>
            <a:ext cx="4523725" cy="35283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95813" y="2020628"/>
            <a:ext cx="4440683" cy="3554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оле 1"/>
          <p:cNvSpPr txBox="1"/>
          <p:nvPr/>
        </p:nvSpPr>
        <p:spPr>
          <a:xfrm>
            <a:off x="1403648" y="5949280"/>
            <a:ext cx="6887210" cy="569595"/>
          </a:xfrm>
          <a:prstGeom prst="rect">
            <a:avLst/>
          </a:prstGeom>
          <a:solidFill>
            <a:schemeClr val="bg1"/>
          </a:solidFill>
          <a:ln w="6350" cmpd="thickThin">
            <a:solidFill>
              <a:srgbClr val="00B050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Учащиеся с огромным желанием откликнулись на Всероссийскую акцию</a:t>
            </a:r>
            <a:endParaRPr lang="ru-RU" sz="11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 «Живи, лес!» и бережно ухаживают за молодыми деревьями.</a:t>
            </a:r>
            <a:endParaRPr lang="ru-RU" sz="1100" dirty="0">
              <a:ea typeface="Calibri"/>
              <a:cs typeface="Times New Roman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187624" y="676146"/>
            <a:ext cx="6912768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ероприятия по озеленению пришкольного участка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рамках Всероссийской осенней акции «Живи, лес!»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классный рук-ль: Назарова Кристина Павловна и обучающиеся 9-х классов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МБОУ «Школа № 7 для обучающихся с ОВЗ»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457200"/>
            <a:ext cx="9324528" cy="739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83655"/>
            <a:ext cx="8351864" cy="309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70426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C:\Users\cab20\Desktop\День учителя 2018\depositphotos_25701175-stock-photo-beautiful-birch-grove-at-summ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Горизонтальный свиток 9"/>
          <p:cNvSpPr/>
          <p:nvPr/>
        </p:nvSpPr>
        <p:spPr>
          <a:xfrm>
            <a:off x="1187624" y="332656"/>
            <a:ext cx="7103234" cy="1728192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528" y="2060848"/>
            <a:ext cx="4523725" cy="35283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95813" y="2020628"/>
            <a:ext cx="4440683" cy="3554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187624" y="676146"/>
            <a:ext cx="6912768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ероприятия по озеленению пришкольного участка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рамках Всероссийской осенней акции «Живи, лес!»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классный рук-ль: Назарова Кристина Павловна и обучающиеся 9-х классов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МБОУ «Школа № 7 для обучающихся с ОВЗ»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457200"/>
            <a:ext cx="9324528" cy="739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4415" y="2166938"/>
            <a:ext cx="8550074" cy="3206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79405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</Words>
  <Application>Microsoft Office PowerPoint</Application>
  <PresentationFormat>Экран (4:3)</PresentationFormat>
  <Paragraphs>15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cab20</dc:creator>
  <cp:lastModifiedBy>Kuzminyh-NA</cp:lastModifiedBy>
  <cp:revision>1</cp:revision>
  <dcterms:created xsi:type="dcterms:W3CDTF">2018-09-18T10:00:40Z</dcterms:created>
  <dcterms:modified xsi:type="dcterms:W3CDTF">2018-11-06T11:12:58Z</dcterms:modified>
</cp:coreProperties>
</file>