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068960"/>
            <a:ext cx="8136904" cy="3024336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«позитивные путешествия»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Сплав по рекам пермского края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1700" dirty="0">
                <a:solidFill>
                  <a:srgbClr val="002060"/>
                </a:solidFill>
              </a:rPr>
              <a:t>МБОУ «Гимназия», г. Чусовой</a:t>
            </a:r>
          </a:p>
          <a:p>
            <a:r>
              <a:rPr lang="ru-RU" sz="1700" dirty="0">
                <a:solidFill>
                  <a:srgbClr val="002060"/>
                </a:solidFill>
              </a:rPr>
              <a:t>2018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319808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Пермский позитив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21834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1"/>
            <a:ext cx="8534400" cy="118868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сплавам по рекам Пермского края мы готовились давно. Во время подготовки и на сплаве  мы сдружились между собой. Нашли взаимопонимание с преподавателями , умело помогавшими нам справляться с различными ситуациями в пути.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Пермский позитив, Уборрка берегов\пермский позитив\классный позитив сплав\DSC_06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ермский позитив, Уборрка берегов\пермский позитив\классный позитив сплав\DSC_07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15126"/>
            <a:ext cx="3815916" cy="254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Пермский позитив, Уборрка берегов\пермский позитив\классный позитив сплав\DSC_06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77321"/>
            <a:ext cx="3851921" cy="256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731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Научились работать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согласованно…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Пермский позитив, Уборрка берегов\пермский позитив\классный позитив сплав\DSC_063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91256"/>
            <a:ext cx="5391472" cy="359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Пермский позитив, Уборрка берегов\пермский позитив\классный позитив сплав\DSC_08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7061" y="1268760"/>
            <a:ext cx="5111552" cy="340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73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Захватывали дух  неповторимые пейзажи, величественные скалы и быстрые потоки воды наших рек.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esktop\Пермский позитив, Уборрка берегов\пермский позитив\классный позитив сплав\DSC_07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2351584" cy="35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Чусовая 2017-2018\DSC03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3950" y="4198362"/>
            <a:ext cx="3024336" cy="205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Clr>
                <a:srgbClr val="D16349"/>
              </a:buClr>
            </a:pP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1027" name="Picture 3" descr="F:\Чусовая 2017-2018\DSC012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3150096" cy="236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DCIM\101MSDCF\DSC018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1288" y="1556792"/>
            <a:ext cx="255577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I:\DCIM\101MSDCF\DSC012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9280" y="4084073"/>
            <a:ext cx="2898169" cy="217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25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«Мужской завтрак»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Пермский позитив, Уборрка берегов\пермский позитив\классный позитив сплав\DSC_072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9040"/>
            <a:ext cx="3770784" cy="251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ермский позитив, Уборрка берегов\пермский позитив\классный позитив сплав\DSC_0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304" y="1335632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065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Своими увлекательными рассказами и мягкими  шутками учителя сглаживали трудности,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оторые выпадали нам.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Пермский позитив, Уборрка берегов\пермский позитив\классный позитив сплав\DSC_087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4565646" cy="304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Пермский позитив, Уборрка берегов\пермский позитив\классный позитив сплав\DSC_08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2576" y="3717032"/>
            <a:ext cx="4248472" cy="283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ермский позитив, Уборрка берегов\пермский позитив\классный позитив сплав\DSC_07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3635896" y="1196752"/>
            <a:ext cx="4164422" cy="277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972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Эти счастливые моменты останутся в нашей памяти навсегда.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Пермский позитив, Уборрка берегов\пермский позитив\классный позитив сплав\DSC_079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4744" y="1527175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937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178</TotalTime>
  <Words>100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Официальная</vt:lpstr>
      <vt:lpstr>Пермский позитив</vt:lpstr>
      <vt:lpstr>К сплавам по рекам Пермского края мы готовились давно. Во время подготовки и на сплаве  мы сдружились между собой. Нашли взаимопонимание с преподавателями , умело помогавшими нам справляться с различными ситуациями в пути.</vt:lpstr>
      <vt:lpstr>Научились работать согласованно…</vt:lpstr>
      <vt:lpstr>Захватывали дух  неповторимые пейзажи, величественные скалы и быстрые потоки воды наших рек.</vt:lpstr>
      <vt:lpstr>«Мужской завтрак»</vt:lpstr>
      <vt:lpstr>Своими увлекательными рассказами и мягкими  шутками учителя сглаживали трудности, которые выпадали нам.</vt:lpstr>
      <vt:lpstr>Эти счастливые моменты останутся в нашей памяти навсегда.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Пермский позитив</dc:title>
  <dc:creator>User</dc:creator>
  <cp:lastModifiedBy>Kuzminyh-NA</cp:lastModifiedBy>
  <cp:revision>13</cp:revision>
  <dcterms:created xsi:type="dcterms:W3CDTF">2018-10-29T09:15:43Z</dcterms:created>
  <dcterms:modified xsi:type="dcterms:W3CDTF">2018-12-21T11:10:14Z</dcterms:modified>
</cp:coreProperties>
</file>