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05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8907-83AF-418D-9399-6479C775C4B3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922DC-A464-41E9-A806-E533A48365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8907-83AF-418D-9399-6479C775C4B3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922DC-A464-41E9-A806-E533A48365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8907-83AF-418D-9399-6479C775C4B3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922DC-A464-41E9-A806-E533A48365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8907-83AF-418D-9399-6479C775C4B3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922DC-A464-41E9-A806-E533A48365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8907-83AF-418D-9399-6479C775C4B3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922DC-A464-41E9-A806-E533A48365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8907-83AF-418D-9399-6479C775C4B3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922DC-A464-41E9-A806-E533A48365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8907-83AF-418D-9399-6479C775C4B3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922DC-A464-41E9-A806-E533A48365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8907-83AF-418D-9399-6479C775C4B3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922DC-A464-41E9-A806-E533A48365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8907-83AF-418D-9399-6479C775C4B3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922DC-A464-41E9-A806-E533A48365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8907-83AF-418D-9399-6479C775C4B3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922DC-A464-41E9-A806-E533A48365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8907-83AF-418D-9399-6479C775C4B3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922DC-A464-41E9-A806-E533A48365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88907-83AF-418D-9399-6479C775C4B3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922DC-A464-41E9-A806-E533A483652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dream-of-grassland-powerpoint-templat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2016.10.04 Мухина В.Д. МАДОУ Детский сад№17  Соликамск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214422"/>
            <a:ext cx="8572560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500166" y="214290"/>
            <a:ext cx="67866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Arial" pitchFamily="34" charset="0"/>
              </a:rPr>
              <a:t>     На   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Arial" pitchFamily="34" charset="0"/>
              </a:rPr>
              <a:t>ишере –красавице, Березовой Старице!!!</a:t>
            </a:r>
            <a:endParaRPr lang="ru-RU" sz="2800" dirty="0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142976" y="714357"/>
            <a:ext cx="635798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Arial" pitchFamily="34" charset="0"/>
              </a:rPr>
              <a:t>Мухина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Arial" pitchFamily="34" charset="0"/>
              </a:rPr>
              <a:t>Василина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Arial" pitchFamily="34" charset="0"/>
              </a:rPr>
              <a:t>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Arial" pitchFamily="34" charset="0"/>
              </a:rPr>
              <a:t>г. Соликамск, МАДОУ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«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Arial" pitchFamily="34" charset="0"/>
              </a:rPr>
              <a:t>Детский сад №17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ream-of-grassland-powerpoint-templat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500034" y="571480"/>
            <a:ext cx="828680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Arial" pitchFamily="34" charset="0"/>
              </a:rPr>
              <a:t>Отдых всей семьей у нас, на природе просто класс! Водные купания, вечерние катания.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Arial" pitchFamily="34" charset="0"/>
              </a:rPr>
              <a:t>Можно бегать и кричать, на полянке загорать.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Arial" pitchFamily="34" charset="0"/>
              </a:rPr>
              <a:t>Делать замки из песка, Ух, какая красота!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Arial" pitchFamily="34" charset="0"/>
              </a:rPr>
              <a:t>У костра под звон гитары, песни громко мы поем, знаем, утром лес нас встретит, там грибочки мы найдем.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Arial" pitchFamily="34" charset="0"/>
              </a:rPr>
              <a:t>Ловим рыбку для ухи, отдыхаем от души, на Вишере -красавице Березовой Старице!!!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" name="Рисунок 1" descr="😊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57200"/>
            <a:ext cx="9525" cy="9525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466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ream-of-grassland-powerpoint-templat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jtviAypgm7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85728"/>
            <a:ext cx="8643998" cy="628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ream-of-grassland-powerpoint-templat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T4VdWMUsOMU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14290"/>
            <a:ext cx="8715436" cy="6500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97</Words>
  <Application>Microsoft Office PowerPoint</Application>
  <PresentationFormat>Экран (4:3)</PresentationFormat>
  <Paragraphs>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3</cp:revision>
  <dcterms:created xsi:type="dcterms:W3CDTF">2018-10-02T16:02:59Z</dcterms:created>
  <dcterms:modified xsi:type="dcterms:W3CDTF">2018-10-02T16:24:09Z</dcterms:modified>
</cp:coreProperties>
</file>