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8" r:id="rId2"/>
    <p:sldId id="263" r:id="rId3"/>
    <p:sldId id="275" r:id="rId4"/>
    <p:sldId id="259" r:id="rId5"/>
    <p:sldId id="272" r:id="rId6"/>
    <p:sldId id="265" r:id="rId7"/>
    <p:sldId id="269" r:id="rId8"/>
    <p:sldId id="271" r:id="rId9"/>
    <p:sldId id="267" r:id="rId10"/>
    <p:sldId id="27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63" autoAdjust="0"/>
    <p:restoredTop sz="94660"/>
  </p:normalViewPr>
  <p:slideViewPr>
    <p:cSldViewPr>
      <p:cViewPr>
        <p:scale>
          <a:sx n="50" d="100"/>
          <a:sy n="50" d="100"/>
        </p:scale>
        <p:origin x="-117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0B0CB9-EDC0-452D-B6E0-824BF896109E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09B46-E383-4E78-88C3-73710FAD2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431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09B46-E383-4E78-88C3-73710FAD25B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902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im2-tub-ru.yandex.net/i?id=f330862a2f32b7b1ba345b38a58c1a4e&amp;n=33&amp;h=215&amp;w=3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082" y="0"/>
            <a:ext cx="9182082" cy="682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928662" y="357166"/>
            <a:ext cx="7408333" cy="3450696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Краевой конкурс </a:t>
            </a:r>
            <a:endParaRPr lang="ru-RU" sz="7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0300" b="1" dirty="0" smtClean="0">
                <a:latin typeface="Times New Roman" pitchFamily="18" charset="0"/>
                <a:cs typeface="Times New Roman" pitchFamily="18" charset="0"/>
              </a:rPr>
              <a:t>«ПЕРМСКИЙ ПОЗИТИВ»</a:t>
            </a:r>
            <a:r>
              <a:rPr lang="ru-RU" sz="103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300" b="1" dirty="0">
                <a:latin typeface="Times New Roman" pitchFamily="18" charset="0"/>
                <a:cs typeface="Times New Roman" pitchFamily="18" charset="0"/>
              </a:rPr>
            </a:br>
            <a:endParaRPr lang="ru-RU" sz="10300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55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Ф.И.О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учащегося: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Филинова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Анастасия Сергеевна</a:t>
            </a:r>
          </a:p>
          <a:p>
            <a:pPr marL="0" indent="0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Размещение материала:   Учитель музыки , педагог-организатор-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Нурлина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Лариса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Мидхатовна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Место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работы:МБОУ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Бардымская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специальная (коррекционная) школа-интернат VІІІ вида»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Бардымский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муниципальный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районКонтактный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телефон: раб. +7(342)9220534   сот.89504424778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E-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nurlinalarisa@mail.ru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9557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im2-tub-ru.yandex.net/i?id=f330862a2f32b7b1ba345b38a58c1a4e&amp;n=33&amp;h=215&amp;w=3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34"/>
            <a:ext cx="9182082" cy="682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 txBox="1">
            <a:spLocks noGrp="1"/>
          </p:cNvSpPr>
          <p:nvPr>
            <p:ph sz="quarter" idx="13"/>
          </p:nvPr>
        </p:nvSpPr>
        <p:spPr>
          <a:xfrm>
            <a:off x="928688" y="357188"/>
            <a:ext cx="7408862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НОМИНАЦИЯ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ПОЗИТИВНЫЕ ИСТОРИИ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13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im2-tub-ru.yandex.net/i?id=f330862a2f32b7b1ba345b38a58c1a4e&amp;n=33&amp;h=215&amp;w=3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082" y="18746"/>
            <a:ext cx="9182082" cy="682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0" y="18746"/>
            <a:ext cx="9144000" cy="678210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Хорошо, когда есть 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друзья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И снова, по традиции, 14 сентября   к нам в школу приехали наши добрые друзья –артисты благотворительного фонда «Лучик детства».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Столько было интересного: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позитива, добра, улыбок , счастья. Они подарили нам частичку своего сердца, яркие эмоции,  задор и веселье в развлекательно-познавательном театрализованном представлении «Камень Знаний».  Мы в свою очередь, показали  им достопримечательность и гордость нашего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села Барда, 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парк  имени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великого татарского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поэта </a:t>
            </a:r>
            <a:r>
              <a:rPr lang="ru-RU" sz="26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Габдуллы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Тукая.  рассказали про наши успехи  в учёбе.  Воспоминания просто прекрасные.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Ну, 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на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десерт, 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сладкие подарки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всем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детям. Мы подарили нашим гостям сделанные нашими руками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куклы и сувениры  и свои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бурные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аплодисменты </a:t>
            </a:r>
            <a:r>
              <a:rPr lang="ru-RU" sz="2600" b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04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G:\фото ЛУЧИК ДЕТСТВА\H6TIFjFE9Uo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0920"/>
            <a:ext cx="9144000" cy="567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08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G:\фотки лучик\20180914_15495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6055"/>
            <a:ext cx="9144000" cy="607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55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G:\фото ЛУЧИК ДЕТСТВА\jKLFkpuBwE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06" y="0"/>
            <a:ext cx="9199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21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G:\фото ЛУЧИК ДЕТСТВА\r6-pL5kJvZQ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-417400"/>
            <a:ext cx="9145905" cy="727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12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G:\фото ЛУЧИК ДЕТСТВА\0_RcVmW6U4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06656"/>
            <a:ext cx="9254248" cy="696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23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G:\фото ЛУЧИК ДЕТСТВА\vEumYxsn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00" y="-4672013"/>
            <a:ext cx="24384000" cy="1620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70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51</TotalTime>
  <Words>55</Words>
  <Application>Microsoft Office PowerPoint</Application>
  <PresentationFormat>Экран (4:3)</PresentationFormat>
  <Paragraphs>19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Презентация PowerPoint</vt:lpstr>
      <vt:lpstr>Презентация PowerPoint</vt:lpstr>
      <vt:lpstr>Презентация PowerPoint</vt:lpstr>
      <vt:lpstr> </vt:lpstr>
      <vt:lpstr> </vt:lpstr>
      <vt:lpstr> 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</dc:creator>
  <cp:lastModifiedBy>лариса</cp:lastModifiedBy>
  <cp:revision>16</cp:revision>
  <dcterms:created xsi:type="dcterms:W3CDTF">2018-10-26T18:34:01Z</dcterms:created>
  <dcterms:modified xsi:type="dcterms:W3CDTF">2018-10-26T19:52:43Z</dcterms:modified>
</cp:coreProperties>
</file>