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2" r:id="rId4"/>
    <p:sldId id="263" r:id="rId5"/>
    <p:sldId id="264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08" y="-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2ACDF-3A6A-4F6E-83F4-968DED7A7BF3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0E9DE-4F69-4B81-A91E-6F42A8B799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76168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2ACDF-3A6A-4F6E-83F4-968DED7A7BF3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0E9DE-4F69-4B81-A91E-6F42A8B799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57950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2ACDF-3A6A-4F6E-83F4-968DED7A7BF3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0E9DE-4F69-4B81-A91E-6F42A8B799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14580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2ACDF-3A6A-4F6E-83F4-968DED7A7BF3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0E9DE-4F69-4B81-A91E-6F42A8B799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21297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2ACDF-3A6A-4F6E-83F4-968DED7A7BF3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0E9DE-4F69-4B81-A91E-6F42A8B799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47442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2ACDF-3A6A-4F6E-83F4-968DED7A7BF3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0E9DE-4F69-4B81-A91E-6F42A8B799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1597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2ACDF-3A6A-4F6E-83F4-968DED7A7BF3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0E9DE-4F69-4B81-A91E-6F42A8B799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20752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2ACDF-3A6A-4F6E-83F4-968DED7A7BF3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0E9DE-4F69-4B81-A91E-6F42A8B799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03760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2ACDF-3A6A-4F6E-83F4-968DED7A7BF3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0E9DE-4F69-4B81-A91E-6F42A8B799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28877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2ACDF-3A6A-4F6E-83F4-968DED7A7BF3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0E9DE-4F69-4B81-A91E-6F42A8B799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5970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2ACDF-3A6A-4F6E-83F4-968DED7A7BF3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0E9DE-4F69-4B81-A91E-6F42A8B799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07332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2ACDF-3A6A-4F6E-83F4-968DED7A7BF3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0E9DE-4F69-4B81-A91E-6F42A8B799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43809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static8.depositphotos.com/1001102/851/i/950/depositphotos_8510608-stock-photo-dog-border-or-fram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719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9403" y="628234"/>
            <a:ext cx="904096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образовательное учреждение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«Школа №15 для обучающихся с ограниченными возможностями здоровья»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Березники Пермского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Краевой конкурс «Пермский позитив»</a:t>
            </a:r>
          </a:p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</a:t>
            </a:r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«Твори позитив»</a:t>
            </a:r>
          </a:p>
          <a:p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Участники: учащиеся 9 «В» класса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руководитель Зайцева Юлия Андреевна</a:t>
            </a:r>
          </a:p>
          <a:p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155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static8.depositphotos.com/1001102/851/i/950/depositphotos_8510608-stock-photo-dog-border-or-fram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719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51527" y="1357488"/>
            <a:ext cx="8899301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В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 декабря 2017 года учащиеся 9 «В»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класса школы №15 города Березники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совместно с классным руководителем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посетили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приют для бездомных собак. Дети своими глазами увидели в каких условиях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содержатся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подобранные с улицы животные. 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Своим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приездом ребята попытались хоть на немного сделать жизнь этих существ лучше.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Они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гуляли с собаками, разносили им еду, приготовленную волонтёрами, и вкусные косточки, привезенные с собой. Классный руководитель помогла в уборке территории и будок, где живут питомцы приюта. 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В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итоге все получили море эмоций. Собаки были рады прогулке и общению с ребятами, дети счастливы, что смогли таким образом помочь им прожить еще один день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Давайте делать добро и оно обязательно вернется к нам! Ведь сделав небольшой шаг мы можем изменить многое.</a:t>
            </a:r>
          </a:p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</a:p>
        </p:txBody>
      </p:sp>
    </p:spTree>
    <p:extLst>
      <p:ext uri="{BB962C8B-B14F-4D97-AF65-F5344CB8AC3E}">
        <p14:creationId xmlns="" xmlns:p14="http://schemas.microsoft.com/office/powerpoint/2010/main" val="46859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static8.depositphotos.com/1001102/851/i/950/depositphotos_8510608-stock-photo-dog-border-or-fram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70719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665" y="1471689"/>
            <a:ext cx="5038019" cy="377851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80315" y="1646739"/>
            <a:ext cx="5821251" cy="3945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Ах, плохо бездомным,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Плохо голодным,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Таким беззащитным,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Таким беспородным!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Никто нас не любит,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Никто не ласкает,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Никто на порог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 к себе не пускает…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О, как мы страдаем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мук одиночества!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нам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Человеческой радости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Хочется!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69615" y="5301334"/>
            <a:ext cx="4428713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Немного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вкусняшек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собак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610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static8.depositphotos.com/1001102/851/i/950/depositphotos_8510608-stock-photo-dog-border-or-fram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719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674" y="1531451"/>
            <a:ext cx="2355725" cy="41879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114" y="2055813"/>
            <a:ext cx="2478824" cy="33050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638" y="2055813"/>
            <a:ext cx="2438936" cy="325191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73179" y="1496547"/>
            <a:ext cx="30795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Погуляли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хорошо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405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static8.depositphotos.com/1001102/851/i/950/depositphotos_8510608-stock-photo-dog-border-or-fram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719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96798" y="4658116"/>
            <a:ext cx="5847009" cy="787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Помогали бедным бездомным животным: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Ученики 9 «В» класса и их классный руководитель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37386" y="1825625"/>
            <a:ext cx="26058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Open Sans"/>
              </a:rPr>
              <a:t>Ах, трудно живется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Open Sans"/>
              </a:rPr>
              <a:t>Без друга-хозяина!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Open Sans"/>
              </a:rPr>
              <a:t>Поэтому все мы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Open Sans"/>
              </a:rPr>
              <a:t>И воем отчаянно!..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Open Sans"/>
              </a:rPr>
              <a:t>Но кто нас полюбит,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Open Sans"/>
              </a:rPr>
              <a:t>Кто нас пожалеет —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Open Sans"/>
              </a:rPr>
              <a:t>Об этом ни капельки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Open Sans"/>
              </a:rPr>
              <a:t>Не пожалеет!</a:t>
            </a:r>
            <a:endParaRPr lang="ru-RU" dirty="0"/>
          </a:p>
        </p:txBody>
      </p:sp>
      <p:pic>
        <p:nvPicPr>
          <p:cNvPr id="9" name="Рисунок 8" descr="https://sunveter.ru/uploads/posts/2017-12/1512205860_dog4.gif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366" y="1690775"/>
            <a:ext cx="1688296" cy="26168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87817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215</Words>
  <Application>Microsoft Office PowerPoint</Application>
  <PresentationFormat>Произвольный</PresentationFormat>
  <Paragraphs>25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Nemo</dc:creator>
  <cp:lastModifiedBy>Наталья</cp:lastModifiedBy>
  <cp:revision>12</cp:revision>
  <dcterms:created xsi:type="dcterms:W3CDTF">2018-10-25T11:08:47Z</dcterms:created>
  <dcterms:modified xsi:type="dcterms:W3CDTF">2018-10-26T06:35:26Z</dcterms:modified>
</cp:coreProperties>
</file>