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4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8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79D05-2C45-46DB-B68D-83911B2D8549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11C1E-2FB6-4782-A162-2142336773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785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79D05-2C45-46DB-B68D-83911B2D8549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11C1E-2FB6-4782-A162-2142336773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9386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79D05-2C45-46DB-B68D-83911B2D8549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11C1E-2FB6-4782-A162-2142336773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204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79D05-2C45-46DB-B68D-83911B2D8549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11C1E-2FB6-4782-A162-2142336773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222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79D05-2C45-46DB-B68D-83911B2D8549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11C1E-2FB6-4782-A162-2142336773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459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79D05-2C45-46DB-B68D-83911B2D8549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11C1E-2FB6-4782-A162-2142336773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7730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79D05-2C45-46DB-B68D-83911B2D8549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11C1E-2FB6-4782-A162-2142336773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7713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79D05-2C45-46DB-B68D-83911B2D8549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11C1E-2FB6-4782-A162-2142336773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103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79D05-2C45-46DB-B68D-83911B2D8549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11C1E-2FB6-4782-A162-2142336773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755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79D05-2C45-46DB-B68D-83911B2D8549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11C1E-2FB6-4782-A162-2142336773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772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79D05-2C45-46DB-B68D-83911B2D8549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11C1E-2FB6-4782-A162-2142336773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827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B79D05-2C45-46DB-B68D-83911B2D8549}" type="datetimeFigureOut">
              <a:rPr lang="ru-RU" smtClean="0"/>
              <a:t>26.10.2018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111C1E-2FB6-4782-A162-2142336773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2585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87192" y="1663016"/>
            <a:ext cx="7649850" cy="32316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3800" b="1" cap="none" spc="0" dirty="0" smtClean="0">
                <a:ln w="9525">
                  <a:solidFill>
                    <a:srgbClr val="FF66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Gabriola" panose="04040605051002020D02" pitchFamily="82" charset="0"/>
              </a:rPr>
              <a:t>Времена года</a:t>
            </a:r>
          </a:p>
          <a:p>
            <a:pPr algn="ctr"/>
            <a:r>
              <a:rPr lang="ru-RU" sz="6600" b="1" dirty="0" smtClean="0">
                <a:ln w="9525">
                  <a:solidFill>
                    <a:srgbClr val="FF66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Gabriola" panose="04040605051002020D02" pitchFamily="82" charset="0"/>
              </a:rPr>
              <a:t>«Позитив в объективе»</a:t>
            </a:r>
            <a:endParaRPr lang="ru-RU" sz="6000" b="1" cap="none" spc="0" dirty="0">
              <a:ln w="9525">
                <a:solidFill>
                  <a:srgbClr val="FF66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Gabriola" panose="04040605051002020D02" pitchFamily="82" charset="0"/>
            </a:endParaRPr>
          </a:p>
        </p:txBody>
      </p:sp>
      <p:pic>
        <p:nvPicPr>
          <p:cNvPr id="5" name="Рисунок 4" descr="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43683" y="304191"/>
            <a:ext cx="1000520" cy="13588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32113" y="6139543"/>
            <a:ext cx="106120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Gabriola" panose="04040605051002020D02" pitchFamily="82" charset="0"/>
              </a:rPr>
              <a:t>Горбачёва Ю.В., учитель физической культуры МАОУ «СОШ № 25» г. </a:t>
            </a:r>
            <a:r>
              <a:rPr lang="ru-RU" sz="2800" b="1" smtClean="0">
                <a:solidFill>
                  <a:schemeClr val="accent1">
                    <a:lumMod val="50000"/>
                  </a:schemeClr>
                </a:solidFill>
                <a:latin typeface="Gabriola" panose="04040605051002020D02" pitchFamily="82" charset="0"/>
              </a:rPr>
              <a:t>Перми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756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76863" y="133198"/>
            <a:ext cx="71365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b="1" cap="none" spc="0" dirty="0" smtClean="0">
                <a:ln w="9525">
                  <a:solidFill>
                    <a:srgbClr val="FF66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Gabriola" panose="04040605051002020D02" pitchFamily="82" charset="0"/>
              </a:rPr>
              <a:t>Весна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07" y="319314"/>
            <a:ext cx="9296564" cy="619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467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607492" y="807810"/>
            <a:ext cx="71365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b="1" cap="none" spc="0" dirty="0" smtClean="0">
                <a:ln w="9525">
                  <a:solidFill>
                    <a:srgbClr val="FF66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Gabriola" panose="04040605051002020D02" pitchFamily="82" charset="0"/>
              </a:rPr>
              <a:t>Лето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22" y="331000"/>
            <a:ext cx="9322564" cy="621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416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76863" y="133198"/>
            <a:ext cx="71365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b="1" cap="none" spc="0" dirty="0" smtClean="0">
                <a:ln w="9525">
                  <a:solidFill>
                    <a:srgbClr val="FF66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Gabriola" panose="04040605051002020D02" pitchFamily="82" charset="0"/>
              </a:rPr>
              <a:t>Осень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051" y="292348"/>
            <a:ext cx="9551869" cy="6334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181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549435" y="916969"/>
            <a:ext cx="71365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b="1" cap="none" spc="0" dirty="0" smtClean="0">
                <a:ln w="9525">
                  <a:solidFill>
                    <a:srgbClr val="FF66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Gabriola" panose="04040605051002020D02" pitchFamily="82" charset="0"/>
              </a:rPr>
              <a:t>Зима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57" y="283005"/>
            <a:ext cx="9427029" cy="6284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3866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26</Words>
  <Application>Microsoft Office PowerPoint</Application>
  <PresentationFormat>Широкоэкранный</PresentationFormat>
  <Paragraphs>7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Gabriola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25</dc:creator>
  <cp:lastModifiedBy>25</cp:lastModifiedBy>
  <cp:revision>3</cp:revision>
  <dcterms:created xsi:type="dcterms:W3CDTF">2018-10-26T06:05:14Z</dcterms:created>
  <dcterms:modified xsi:type="dcterms:W3CDTF">2018-10-26T06:34:09Z</dcterms:modified>
</cp:coreProperties>
</file>