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99" d="100"/>
          <a:sy n="99" d="100"/>
        </p:scale>
        <p:origin x="-24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Заголовок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603931-BBC9-4529-A70E-DC1E9485FA46}" type="datetimeFigureOut">
              <a:rPr lang="ru-RU" smtClean="0"/>
              <a:t>09.10.2020</a:t>
            </a:fld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D772B22-2174-476D-9B40-508558229E87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603931-BBC9-4529-A70E-DC1E9485FA46}" type="datetimeFigureOut">
              <a:rPr lang="ru-RU" smtClean="0"/>
              <a:t>09.10.2020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772B22-2174-476D-9B40-508558229E8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603931-BBC9-4529-A70E-DC1E9485FA46}" type="datetimeFigureOut">
              <a:rPr lang="ru-RU" smtClean="0"/>
              <a:t>09.10.2020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772B22-2174-476D-9B40-508558229E8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одержимое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26603931-BBC9-4529-A70E-DC1E9485FA46}" type="datetimeFigureOut">
              <a:rPr lang="ru-RU" smtClean="0"/>
              <a:t>09.10.2020</a:t>
            </a:fld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FD772B22-2174-476D-9B40-508558229E87}" type="slidenum">
              <a:rPr lang="ru-RU" smtClean="0"/>
              <a:t>‹#›</a:t>
            </a:fld>
            <a:endParaRPr lang="ru-RU"/>
          </a:p>
        </p:txBody>
      </p:sp>
      <p:sp>
        <p:nvSpPr>
          <p:cNvPr id="16" name="Нижний колонтитул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603931-BBC9-4529-A70E-DC1E9485FA46}" type="datetimeFigureOut">
              <a:rPr lang="ru-RU" smtClean="0"/>
              <a:t>09.10.2020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772B22-2174-476D-9B40-508558229E87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603931-BBC9-4529-A70E-DC1E9485FA46}" type="datetimeFigureOut">
              <a:rPr lang="ru-RU" smtClean="0"/>
              <a:t>09.10.2020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772B22-2174-476D-9B40-508558229E87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772B22-2174-476D-9B40-508558229E87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603931-BBC9-4529-A70E-DC1E9485FA46}" type="datetimeFigureOut">
              <a:rPr lang="ru-RU" smtClean="0"/>
              <a:t>09.10.2020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2" name="Содержимое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4" name="Содержимое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603931-BBC9-4529-A70E-DC1E9485FA46}" type="datetimeFigureOut">
              <a:rPr lang="ru-RU" smtClean="0"/>
              <a:t>09.10.2020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772B22-2174-476D-9B40-508558229E87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603931-BBC9-4529-A70E-DC1E9485FA46}" type="datetimeFigureOut">
              <a:rPr lang="ru-RU" smtClean="0"/>
              <a:t>09.10.2020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772B22-2174-476D-9B40-508558229E8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Содержимое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26603931-BBC9-4529-A70E-DC1E9485FA46}" type="datetimeFigureOut">
              <a:rPr lang="ru-RU" smtClean="0"/>
              <a:t>09.10.2020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FD772B22-2174-476D-9B40-508558229E87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603931-BBC9-4529-A70E-DC1E9485FA46}" type="datetimeFigureOut">
              <a:rPr lang="ru-RU" smtClean="0"/>
              <a:t>09.10.2020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D772B22-2174-476D-9B40-508558229E87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26603931-BBC9-4529-A70E-DC1E9485FA46}" type="datetimeFigureOut">
              <a:rPr lang="ru-RU" smtClean="0"/>
              <a:t>09.10.2020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FD772B22-2174-476D-9B40-508558229E87}" type="slidenum">
              <a:rPr lang="ru-RU" smtClean="0"/>
              <a:t>‹#›</a:t>
            </a:fld>
            <a:endParaRPr lang="ru-RU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sz="1600" dirty="0" smtClean="0"/>
              <a:t>Авторы: Малышева Елизавета (ученица 3 класса) и её  семья</a:t>
            </a:r>
          </a:p>
          <a:p>
            <a:endParaRPr lang="ru-RU" sz="1600" dirty="0" smtClean="0"/>
          </a:p>
          <a:p>
            <a:r>
              <a:rPr lang="ru-RU" sz="1600" dirty="0" smtClean="0"/>
              <a:t>Руководитель: Кулакова Вера Павловна, </a:t>
            </a:r>
          </a:p>
          <a:p>
            <a:r>
              <a:rPr lang="ru-RU" sz="1600" dirty="0" smtClean="0"/>
              <a:t>педагог дополнительного образования и прабабушка Лизы</a:t>
            </a:r>
            <a:endParaRPr lang="ru-RU" sz="1600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51520" y="1268760"/>
            <a:ext cx="8305800" cy="1981200"/>
          </a:xfrm>
        </p:spPr>
        <p:txBody>
          <a:bodyPr/>
          <a:lstStyle/>
          <a:p>
            <a:r>
              <a:rPr lang="ru-RU" sz="8800" b="1" dirty="0" smtClean="0">
                <a:latin typeface="Adventure" pitchFamily="2" charset="0"/>
              </a:rPr>
              <a:t>Деревня Сухая</a:t>
            </a:r>
            <a:endParaRPr lang="ru-RU" sz="8800" b="1" dirty="0">
              <a:latin typeface="Adventure" pitchFamily="2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zxenon\Desktop\На конкурс Дарования Прикамья\Фото\3\P1020820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lum bright="-10000"/>
          </a:blip>
          <a:srcRect/>
          <a:stretch>
            <a:fillRect/>
          </a:stretch>
        </p:blipFill>
        <p:spPr bwMode="auto">
          <a:xfrm>
            <a:off x="395536" y="332656"/>
            <a:ext cx="8352928" cy="62646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TextBox 4"/>
          <p:cNvSpPr txBox="1"/>
          <p:nvPr/>
        </p:nvSpPr>
        <p:spPr>
          <a:xfrm>
            <a:off x="539552" y="346591"/>
            <a:ext cx="4032448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>
                <a:solidFill>
                  <a:srgbClr val="002060"/>
                </a:solidFill>
              </a:rPr>
              <a:t>Деревня Сухая на Яйве была,</a:t>
            </a:r>
          </a:p>
          <a:p>
            <a:r>
              <a:rPr lang="ru-RU" sz="1600" b="1" dirty="0">
                <a:solidFill>
                  <a:srgbClr val="002060"/>
                </a:solidFill>
              </a:rPr>
              <a:t>Богатой слыла, процветала.</a:t>
            </a:r>
          </a:p>
          <a:p>
            <a:r>
              <a:rPr lang="ru-RU" sz="1600" b="1" dirty="0">
                <a:solidFill>
                  <a:srgbClr val="002060"/>
                </a:solidFill>
              </a:rPr>
              <a:t>Бурьяном, крапивой теперь заросла,</a:t>
            </a:r>
          </a:p>
          <a:p>
            <a:r>
              <a:rPr lang="ru-RU" sz="1600" b="1" dirty="0">
                <a:solidFill>
                  <a:srgbClr val="002060"/>
                </a:solidFill>
              </a:rPr>
              <a:t>Но неинтересной не стала...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:\__туризм__\Фотографии\Чикман май 2020\P1020835.JPG"/>
          <p:cNvPicPr>
            <a:picLocks noChangeAspect="1" noChangeArrowheads="1"/>
          </p:cNvPicPr>
          <p:nvPr/>
        </p:nvPicPr>
        <p:blipFill>
          <a:blip r:embed="rId2" cstate="print">
            <a:lum bright="-10000" contrast="10000"/>
          </a:blip>
          <a:srcRect/>
          <a:stretch>
            <a:fillRect/>
          </a:stretch>
        </p:blipFill>
        <p:spPr bwMode="auto">
          <a:xfrm>
            <a:off x="323528" y="350711"/>
            <a:ext cx="8568952" cy="615579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TextBox 4"/>
          <p:cNvSpPr txBox="1"/>
          <p:nvPr/>
        </p:nvSpPr>
        <p:spPr>
          <a:xfrm>
            <a:off x="376286" y="5411450"/>
            <a:ext cx="8496944" cy="1446550"/>
          </a:xfrm>
          <a:prstGeom prst="rect">
            <a:avLst/>
          </a:prstGeom>
          <a:gradFill>
            <a:gsLst>
              <a:gs pos="100000">
                <a:schemeClr val="accent1">
                  <a:tint val="66000"/>
                  <a:satMod val="160000"/>
                  <a:alpha val="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>
            <a:noFill/>
          </a:ln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ru-RU" sz="1400" dirty="0">
                <a:solidFill>
                  <a:schemeClr val="bg1"/>
                </a:solidFill>
              </a:rPr>
              <a:t>Поселок Сухая, стоящий на реке Яйва, один из самых удаленных в наших краях. Сухая условно считается жилой, но на самом деле, в ней уже много лет нет постоянных жителей. Отсутствие хороших дорог, неброское название позволили здесь неплохо сохраниться нескольким избам. Да и в развалинах еще порой можно найти много интересного – багры, коромысла, рубели, ушата, туеса. Это самое старинное. Из советской эпохи – часы, игрушки, книги, посуда... 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548680"/>
            <a:ext cx="3322712" cy="6120680"/>
          </a:xfrm>
        </p:spPr>
        <p:txBody>
          <a:bodyPr>
            <a:normAutofit fontScale="70000" lnSpcReduction="20000"/>
          </a:bodyPr>
          <a:lstStyle/>
          <a:p>
            <a:pPr marL="0" indent="0" algn="ctr">
              <a:buNone/>
            </a:pPr>
            <a:r>
              <a:rPr lang="ru-RU" dirty="0" smtClean="0"/>
              <a:t>Каждая вещь здесь пропитана историей. Историей, которая никому не нужна... </a:t>
            </a:r>
            <a:endParaRPr lang="ru-RU" dirty="0" smtClean="0"/>
          </a:p>
          <a:p>
            <a:pPr marL="0" indent="0" algn="ctr">
              <a:buNone/>
            </a:pPr>
            <a:r>
              <a:rPr lang="ru-RU" dirty="0" smtClean="0"/>
              <a:t>Брошенная</a:t>
            </a:r>
            <a:r>
              <a:rPr lang="ru-RU" dirty="0" smtClean="0"/>
              <a:t>, оставленная посреди уральской тайги, бывшая богатая и людная Сухая зарастает крапивой, снытью и кустами... </a:t>
            </a:r>
            <a:endParaRPr lang="ru-RU" dirty="0" smtClean="0"/>
          </a:p>
          <a:p>
            <a:pPr marL="0" indent="0" algn="ctr">
              <a:buNone/>
            </a:pPr>
            <a:r>
              <a:rPr lang="ru-RU" dirty="0" smtClean="0"/>
              <a:t>Большинство </a:t>
            </a:r>
            <a:r>
              <a:rPr lang="ru-RU" dirty="0" smtClean="0"/>
              <a:t>не заглядывает в разрушенные дома, там грязно и неуютно... Там страшно. Но дети, разве их можно остановить, если прозвучало таинственное - «</a:t>
            </a:r>
            <a:r>
              <a:rPr lang="ru-RU" dirty="0" err="1" smtClean="0"/>
              <a:t>заброшка</a:t>
            </a:r>
            <a:r>
              <a:rPr lang="ru-RU" dirty="0" smtClean="0"/>
              <a:t>»?</a:t>
            </a:r>
          </a:p>
          <a:p>
            <a:pPr marL="0" indent="0" algn="ctr">
              <a:buNone/>
            </a:pPr>
            <a:r>
              <a:rPr lang="ru-RU" dirty="0" smtClean="0"/>
              <a:t> </a:t>
            </a:r>
            <a:r>
              <a:rPr lang="ru-RU" dirty="0" smtClean="0"/>
              <a:t>И вот, мы сидим и разглядываем механические карандаши из моего детства, стеклянные шприцы, будильник с заводом и диаскоп... Да, это «круче музея»... </a:t>
            </a:r>
            <a:endParaRPr lang="ru-RU" dirty="0" smtClean="0"/>
          </a:p>
          <a:p>
            <a:pPr marL="0" indent="0" algn="ctr">
              <a:buNone/>
            </a:pPr>
            <a:r>
              <a:rPr lang="ru-RU" dirty="0" smtClean="0"/>
              <a:t>Да</a:t>
            </a:r>
            <a:r>
              <a:rPr lang="ru-RU" dirty="0" smtClean="0"/>
              <a:t>. Хорошо, что они могут сравнивать...</a:t>
            </a:r>
          </a:p>
          <a:p>
            <a:pPr algn="ctr">
              <a:buNone/>
            </a:pPr>
            <a:endParaRPr lang="ru-RU" dirty="0"/>
          </a:p>
        </p:txBody>
      </p:sp>
      <p:pic>
        <p:nvPicPr>
          <p:cNvPr id="3074" name="Picture 2" descr="C:\Users\zxenon\Desktop\На конкурс Дарования Прикамья\Фото\3\P1020838.JPG"/>
          <p:cNvPicPr>
            <a:picLocks noChangeAspect="1" noChangeArrowheads="1"/>
          </p:cNvPicPr>
          <p:nvPr/>
        </p:nvPicPr>
        <p:blipFill>
          <a:blip r:embed="rId2" cstate="print">
            <a:lum bright="-10000"/>
          </a:blip>
          <a:srcRect/>
          <a:stretch>
            <a:fillRect/>
          </a:stretch>
        </p:blipFill>
        <p:spPr bwMode="auto">
          <a:xfrm>
            <a:off x="3954094" y="404664"/>
            <a:ext cx="4866378" cy="62639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Бумажная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18</TotalTime>
  <Words>234</Words>
  <Application>Microsoft Office PowerPoint</Application>
  <PresentationFormat>Экран (4:3)</PresentationFormat>
  <Paragraphs>15</Paragraphs>
  <Slides>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Бумажная</vt:lpstr>
      <vt:lpstr>Деревня Сухая</vt:lpstr>
      <vt:lpstr>Слайд 2</vt:lpstr>
      <vt:lpstr>Слайд 3</vt:lpstr>
      <vt:lpstr>Слайд 4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Деревня Сухая</dc:title>
  <dc:creator>zxenon</dc:creator>
  <cp:lastModifiedBy>zxenon</cp:lastModifiedBy>
  <cp:revision>2</cp:revision>
  <dcterms:created xsi:type="dcterms:W3CDTF">2020-10-09T15:16:02Z</dcterms:created>
  <dcterms:modified xsi:type="dcterms:W3CDTF">2020-10-09T15:34:16Z</dcterms:modified>
</cp:coreProperties>
</file>