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9" r:id="rId2"/>
    <p:sldId id="256" r:id="rId3"/>
    <p:sldId id="261" r:id="rId4"/>
    <p:sldId id="258" r:id="rId5"/>
    <p:sldId id="257" r:id="rId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60" d="100"/>
          <a:sy n="60" d="100"/>
        </p:scale>
        <p:origin x="-78" y="-43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38199" y="665163"/>
            <a:ext cx="4708161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38199" y="3602038"/>
            <a:ext cx="4708161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46D937-DF1D-41E6-B9D6-316CB067AABE}" type="datetimeFigureOut">
              <a:rPr lang="ru-RU" smtClean="0"/>
              <a:t>05.10.2020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921711-B3F4-4B1C-942E-FC3CB36048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07981255"/>
      </p:ext>
    </p:extLst>
  </p:cSld>
  <p:clrMapOvr>
    <a:masterClrMapping/>
  </p:clrMapOvr>
  <p:transition spd="slow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46D937-DF1D-41E6-B9D6-316CB067AABE}" type="datetimeFigureOut">
              <a:rPr lang="ru-RU" smtClean="0"/>
              <a:t>05.10.2020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921711-B3F4-4B1C-942E-FC3CB36048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7690138"/>
      </p:ext>
    </p:extLst>
  </p:cSld>
  <p:clrMapOvr>
    <a:masterClrMapping/>
  </p:clrMapOvr>
  <p:transition spd="slow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4933013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46D937-DF1D-41E6-B9D6-316CB067AABE}" type="datetimeFigureOut">
              <a:rPr lang="ru-RU" smtClean="0"/>
              <a:t>05.10.2020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921711-B3F4-4B1C-942E-FC3CB36048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71856442"/>
      </p:ext>
    </p:extLst>
  </p:cSld>
  <p:clrMapOvr>
    <a:masterClrMapping/>
  </p:clrMapOvr>
  <p:transition spd="slow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46D937-DF1D-41E6-B9D6-316CB067AABE}" type="datetimeFigureOut">
              <a:rPr lang="ru-RU" smtClean="0"/>
              <a:t>05.10.2020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921711-B3F4-4B1C-942E-FC3CB3604826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Объект 2"/>
          <p:cNvSpPr>
            <a:spLocks noGrp="1"/>
          </p:cNvSpPr>
          <p:nvPr>
            <p:ph idx="13"/>
          </p:nvPr>
        </p:nvSpPr>
        <p:spPr>
          <a:xfrm>
            <a:off x="719528" y="1825625"/>
            <a:ext cx="5087912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914455"/>
      </p:ext>
    </p:extLst>
  </p:cSld>
  <p:clrMapOvr>
    <a:masterClrMapping/>
  </p:clrMapOvr>
  <p:transition spd="slow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511977" y="765358"/>
            <a:ext cx="4916670" cy="2852737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511976" y="4589463"/>
            <a:ext cx="4835473" cy="1500187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46D937-DF1D-41E6-B9D6-316CB067AABE}" type="datetimeFigureOut">
              <a:rPr lang="ru-RU" smtClean="0"/>
              <a:t>05.10.2020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921711-B3F4-4B1C-942E-FC3CB36048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79398927"/>
      </p:ext>
    </p:extLst>
  </p:cSld>
  <p:clrMapOvr>
    <a:masterClrMapping/>
  </p:clrMapOvr>
  <p:transition spd="slow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583367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46D937-DF1D-41E6-B9D6-316CB067AABE}" type="datetimeFigureOut">
              <a:rPr lang="ru-RU" smtClean="0"/>
              <a:t>05.10.2020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921711-B3F4-4B1C-942E-FC3CB36048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3983447"/>
      </p:ext>
    </p:extLst>
  </p:cSld>
  <p:clrMapOvr>
    <a:masterClrMapping/>
  </p:clrMapOvr>
  <p:transition spd="slow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72200" y="365125"/>
            <a:ext cx="5183188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46D937-DF1D-41E6-B9D6-316CB067AABE}" type="datetimeFigureOut">
              <a:rPr lang="ru-RU" smtClean="0"/>
              <a:t>05.10.2020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921711-B3F4-4B1C-942E-FC3CB36048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24419165"/>
      </p:ext>
    </p:extLst>
  </p:cSld>
  <p:clrMapOvr>
    <a:masterClrMapping/>
  </p:clrMapOvr>
  <p:transition spd="slow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9547" y="260194"/>
            <a:ext cx="5087911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46D937-DF1D-41E6-B9D6-316CB067AABE}" type="datetimeFigureOut">
              <a:rPr lang="ru-RU" smtClean="0"/>
              <a:t>05.10.2020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921711-B3F4-4B1C-942E-FC3CB36048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4023574"/>
      </p:ext>
    </p:extLst>
  </p:cSld>
  <p:clrMapOvr>
    <a:masterClrMapping/>
  </p:clrMapOvr>
  <p:transition spd="slow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46D937-DF1D-41E6-B9D6-316CB067AABE}" type="datetimeFigureOut">
              <a:rPr lang="ru-RU" smtClean="0"/>
              <a:t>05.10.2020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921711-B3F4-4B1C-942E-FC3CB36048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77969346"/>
      </p:ext>
    </p:extLst>
  </p:cSld>
  <p:clrMapOvr>
    <a:masterClrMapping/>
  </p:clrMapOvr>
  <p:transition spd="slow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4586651" cy="140158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580682" y="457201"/>
            <a:ext cx="4774706" cy="5643796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4586651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46D937-DF1D-41E6-B9D6-316CB067AABE}" type="datetimeFigureOut">
              <a:rPr lang="ru-RU" smtClean="0"/>
              <a:t>05.10.2020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921711-B3F4-4B1C-942E-FC3CB36048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6858894"/>
      </p:ext>
    </p:extLst>
  </p:cSld>
  <p:clrMapOvr>
    <a:masterClrMapping/>
  </p:clrMapOvr>
  <p:transition spd="slow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6610662" y="987425"/>
            <a:ext cx="4744726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46D937-DF1D-41E6-B9D6-316CB067AABE}" type="datetimeFigureOut">
              <a:rPr lang="ru-RU" smtClean="0"/>
              <a:t>05.10.2020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921711-B3F4-4B1C-942E-FC3CB36048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9584743"/>
      </p:ext>
    </p:extLst>
  </p:cSld>
  <p:clrMapOvr>
    <a:masterClrMapping/>
  </p:clrMapOvr>
  <p:transition spd="slow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65888" y="365125"/>
            <a:ext cx="5087911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  <a:scene3d>
              <a:camera prst="orthographicFront"/>
              <a:lightRig rig="freezing" dir="t"/>
            </a:scene3d>
            <a:sp3d extrusionH="57150" contourW="12700" prstMaterial="dkEdge">
              <a:bevelT w="38100" h="38100"/>
              <a:contourClr>
                <a:schemeClr val="accent4">
                  <a:lumMod val="50000"/>
                </a:schemeClr>
              </a:contourClr>
            </a:sp3d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65888" y="1825625"/>
            <a:ext cx="5087912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46D937-DF1D-41E6-B9D6-316CB067AABE}" type="datetimeFigureOut">
              <a:rPr lang="ru-RU" smtClean="0"/>
              <a:t>05.10.2020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921711-B3F4-4B1C-942E-FC3CB36048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962644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ransition spd="slow">
    <p:fade/>
  </p:transition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4000" b="1" kern="1200">
          <a:ln w="6350">
            <a:solidFill>
              <a:srgbClr val="5A4012"/>
            </a:solidFill>
          </a:ln>
          <a:solidFill>
            <a:schemeClr val="accent4">
              <a:lumMod val="75000"/>
            </a:schemeClr>
          </a:solidFill>
          <a:effectLst/>
          <a:latin typeface="Georgia" panose="02040502050405020303" pitchFamily="18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Добро пожаловать в </a:t>
            </a:r>
            <a:r>
              <a:rPr lang="ru-RU" dirty="0" err="1" smtClean="0"/>
              <a:t>Чёрмоз</a:t>
            </a:r>
            <a:endParaRPr lang="ru-RU" dirty="0"/>
          </a:p>
        </p:txBody>
      </p:sp>
      <p:sp>
        <p:nvSpPr>
          <p:cNvPr id="6" name="Объект 5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algn="ctr"/>
            <a:r>
              <a:rPr lang="ru-RU" dirty="0" smtClean="0"/>
              <a:t>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основан в 1701 году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Объект 7" descr="C:\Documents and Settings\Admin\Рабочий стол\чермоз\020.JPG"/>
          <p:cNvPicPr>
            <a:picLocks noGrp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72200" y="1828800"/>
            <a:ext cx="5181600" cy="375524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09548698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одзаголовок 7"/>
          <p:cNvSpPr>
            <a:spLocks noGrp="1"/>
          </p:cNvSpPr>
          <p:nvPr>
            <p:ph type="subTitle" idx="1"/>
          </p:nvPr>
        </p:nvSpPr>
        <p:spPr>
          <a:xfrm>
            <a:off x="838199" y="988328"/>
            <a:ext cx="5105401" cy="4939506"/>
          </a:xfrm>
        </p:spPr>
        <p:txBody>
          <a:bodyPr/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2" name="TextBox 1"/>
          <p:cNvSpPr txBox="1"/>
          <p:nvPr/>
        </p:nvSpPr>
        <p:spPr>
          <a:xfrm>
            <a:off x="6591868" y="665163"/>
            <a:ext cx="4817660" cy="646331"/>
          </a:xfrm>
          <a:prstGeom prst="rect">
            <a:avLst/>
          </a:prstGeom>
          <a:noFill/>
        </p:spPr>
        <p:txBody>
          <a:bodyPr wrap="square" rtlCol="0">
            <a:prstTxWarp prst="textWave2">
              <a:avLst>
                <a:gd name="adj1" fmla="val 6165"/>
                <a:gd name="adj2" fmla="val 850"/>
              </a:avLst>
            </a:prstTxWarp>
            <a:spAutoFit/>
          </a:bodyPr>
          <a:lstStyle/>
          <a:p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5" name="Рисунок 4" descr="C:\Documents and Settings\Admin\Рабочий стол\чермоз\052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91868" y="1119352"/>
            <a:ext cx="4817660" cy="439857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4" name="Прямоугольник 3"/>
          <p:cNvSpPr/>
          <p:nvPr/>
        </p:nvSpPr>
        <p:spPr>
          <a:xfrm>
            <a:off x="756745" y="252248"/>
            <a:ext cx="5013434" cy="63454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У каждого исторического памятника здесь свой секрет! Крупным планом открывается перед вами церковь Рождества Пресвятой Богородицы с лунным календарём и часами-курантами, которые старше ныне существующих московских на 3 года. Удивитесь, если узнаете, что сконструировал их крепостной Лазаревых Егорка Епишин в 1848 году.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5592744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689547" y="260194"/>
            <a:ext cx="5087911" cy="4705944"/>
          </a:xfrm>
        </p:spPr>
        <p:txBody>
          <a:bodyPr>
            <a:noAutofit/>
          </a:bodyPr>
          <a:lstStyle/>
          <a:p>
            <a:r>
              <a:rPr lang="ru-RU" sz="24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0" dirty="0" smtClean="0"/>
              <a:t> .</a:t>
            </a:r>
            <a:endParaRPr lang="ru-RU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6369268" y="1355833"/>
            <a:ext cx="4950373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Одна из 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достопримечательностей – ландшафтный памятник начала XIX века – липовый сад, сохранивший свою прелесть и ныне.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F:\ ТУДВАСЕВА\пермский край\чермоз\Чёрмоз\P119060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257" y="1119352"/>
            <a:ext cx="5037082" cy="4445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0433098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C:\Documents and Settings\Admin\Рабочий стол\чермоз\DSC03497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258911" y="425670"/>
            <a:ext cx="5186856" cy="554999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Прямоугольник 1"/>
          <p:cNvSpPr/>
          <p:nvPr/>
        </p:nvSpPr>
        <p:spPr>
          <a:xfrm>
            <a:off x="882870" y="1308538"/>
            <a:ext cx="5218386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На самом высоком месте сада каменная ротонда (1815 год) с невероятной акустикой. Эта ротонда старше ротонды 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Загородного</a:t>
            </a:r>
          </a:p>
          <a:p>
            <a:pPr algn="ctr"/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 (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Горьковского 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сада города Перми (1824 г.).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4066490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 </a:t>
            </a:r>
            <a:endParaRPr lang="ru-RU" dirty="0"/>
          </a:p>
          <a:p>
            <a:endParaRPr lang="ru-RU" dirty="0"/>
          </a:p>
        </p:txBody>
      </p:sp>
      <p:sp>
        <p:nvSpPr>
          <p:cNvPr id="7" name="Объект 6"/>
          <p:cNvSpPr>
            <a:spLocks noGrp="1"/>
          </p:cNvSpPr>
          <p:nvPr>
            <p:ph idx="13"/>
          </p:nvPr>
        </p:nvSpPr>
        <p:spPr/>
        <p:txBody>
          <a:bodyPr/>
          <a:lstStyle/>
          <a:p>
            <a:pPr marL="0" indent="0" algn="r">
              <a:buNone/>
            </a:pPr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1026" name="Picture 2" descr="Пермский край, Чермоз, Чермозский пруд, малые города, история Урала, озера Урала, рыбалка на Урале,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2956" y="504660"/>
            <a:ext cx="5060566" cy="58330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788277" y="1040524"/>
            <a:ext cx="4966137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От ротонды открывается великолепный вид на 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Чёрмозский пруд– 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уникальный объект, зеркало которого составляет 28 кв. км. Он сегодня один из крупнейших на Урале</a:t>
            </a:r>
            <a:r>
              <a:rPr lang="ru-RU" sz="2800" b="1" dirty="0"/>
              <a:t>.</a:t>
            </a:r>
            <a:endParaRPr lang="ru-RU" sz="2800" b="1" dirty="0"/>
          </a:p>
        </p:txBody>
      </p:sp>
    </p:spTree>
    <p:extLst>
      <p:ext uri="{BB962C8B-B14F-4D97-AF65-F5344CB8AC3E}">
        <p14:creationId xmlns:p14="http://schemas.microsoft.com/office/powerpoint/2010/main" val="332764640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листание 7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листание 6" id="{F508BB08-7BFF-4193-8876-0BA6A9E7B10A}" vid="{47069512-C618-486E-9F48-01ABEFCDE31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листание 7</Template>
  <TotalTime>58</TotalTime>
  <Words>76</Words>
  <Application>Microsoft Office PowerPoint</Application>
  <PresentationFormat>Произвольный</PresentationFormat>
  <Paragraphs>14</Paragraphs>
  <Slides>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листание 7</vt:lpstr>
      <vt:lpstr>Добро пожаловать в Чёрмоз</vt:lpstr>
      <vt:lpstr> </vt:lpstr>
      <vt:lpstr>  .</vt:lpstr>
      <vt:lpstr>Презентация PowerPoint</vt:lpstr>
      <vt:lpstr> 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8</cp:revision>
  <dcterms:created xsi:type="dcterms:W3CDTF">2016-11-15T09:14:47Z</dcterms:created>
  <dcterms:modified xsi:type="dcterms:W3CDTF">2020-10-05T13:53:47Z</dcterms:modified>
</cp:coreProperties>
</file>