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Наша малая Родина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2400" b="1" i="1" dirty="0" smtClean="0"/>
              <a:t>Ильинская </a:t>
            </a:r>
          </a:p>
          <a:p>
            <a:pPr>
              <a:buNone/>
            </a:pPr>
            <a:r>
              <a:rPr lang="ru-RU" sz="2400" b="1" i="1" dirty="0" err="1" smtClean="0"/>
              <a:t>межпоселенческая</a:t>
            </a:r>
            <a:endParaRPr lang="ru-RU" sz="2400" b="1" i="1" dirty="0" smtClean="0"/>
          </a:p>
          <a:p>
            <a:pPr>
              <a:buNone/>
            </a:pPr>
            <a:r>
              <a:rPr lang="ru-RU" sz="2400" b="1" i="1" dirty="0" smtClean="0"/>
              <a:t> библиотека</a:t>
            </a:r>
          </a:p>
          <a:p>
            <a:pPr>
              <a:buNone/>
            </a:pPr>
            <a:r>
              <a:rPr lang="ru-RU" sz="2400" b="1" i="1" dirty="0" smtClean="0"/>
              <a:t> имени А.Е. </a:t>
            </a:r>
            <a:r>
              <a:rPr lang="ru-RU" sz="2400" b="1" i="1" dirty="0" smtClean="0"/>
              <a:t>Теплоухова</a:t>
            </a:r>
          </a:p>
          <a:p>
            <a:pPr>
              <a:buNone/>
            </a:pPr>
            <a:r>
              <a:rPr lang="ru-RU" sz="2400" b="1" i="1" dirty="0" smtClean="0"/>
              <a:t>(осенние зарисовки)</a:t>
            </a:r>
            <a:endParaRPr lang="ru-RU" sz="2400" b="1" i="1" dirty="0"/>
          </a:p>
        </p:txBody>
      </p:sp>
      <p:pic>
        <p:nvPicPr>
          <p:cNvPr id="4" name="Picture 2" descr="C:\Users\Polzovatel\Desktop\tPGxiNI-BY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268760"/>
            <a:ext cx="4405287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olzovatel\Desktop\vVdlVgQUnB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32656"/>
            <a:ext cx="4824536" cy="61926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700808"/>
            <a:ext cx="23762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Ильинская библиотека -одна старейших библиотек в Пермском крае. Сегодня это - центр нравственного, духовного и культурного возрождения территории.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olzovatel\Desktop\v69RtBUUD9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32656"/>
            <a:ext cx="4536504" cy="61926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1844824"/>
            <a:ext cx="2771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Красота удивительного сада в усадьбе лесовода А.Е. Теплоухова преподносит жителям и гостям поселка Ильинского умиротворение и покой души!  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55576" y="692696"/>
            <a:ext cx="24482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Сад–сказка при доме Теплоуховых – маленький оазис красоты и гармонии. Он поражает буквально с первых шагов. Необычное соседство кустов и деревьев разных климатических поясов, нездешние растения, редкие благоухающие цветы….</a:t>
            </a:r>
            <a:endParaRPr lang="ru-RU" sz="2000" b="1" i="1" dirty="0"/>
          </a:p>
        </p:txBody>
      </p:sp>
      <p:pic>
        <p:nvPicPr>
          <p:cNvPr id="5" name="Picture 2" descr="C:\Users\Polzovatel\Desktop\0DinLbBd9g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548680"/>
            <a:ext cx="4932040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olzovatel\Desktop\nEiQM0hkT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1432" y="439365"/>
            <a:ext cx="4068960" cy="572593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27584" y="908720"/>
            <a:ext cx="24482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i="1" dirty="0" smtClean="0"/>
              <a:t>Кто хоть раз побывает в  Ильинской </a:t>
            </a:r>
          </a:p>
          <a:p>
            <a:pPr>
              <a:buNone/>
            </a:pPr>
            <a:r>
              <a:rPr lang="ru-RU" sz="2000" b="1" i="1" smtClean="0"/>
              <a:t>библиотеке</a:t>
            </a:r>
            <a:endParaRPr lang="ru-RU" sz="2000" b="1" i="1" dirty="0" smtClean="0"/>
          </a:p>
          <a:p>
            <a:pPr>
              <a:buNone/>
            </a:pPr>
            <a:r>
              <a:rPr lang="ru-RU" sz="2000" b="1" i="1" dirty="0" smtClean="0"/>
              <a:t> имени А.Е. Теплоухова, навсегда оставит в своем сердце теплые воспоминания об этом  прекрасном месте Пермского края.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86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Наша малая Родина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малая Родина</dc:title>
  <dc:creator>Polzovatel</dc:creator>
  <cp:lastModifiedBy>Polzovatel</cp:lastModifiedBy>
  <cp:revision>5</cp:revision>
  <dcterms:created xsi:type="dcterms:W3CDTF">2020-10-11T16:37:03Z</dcterms:created>
  <dcterms:modified xsi:type="dcterms:W3CDTF">2020-10-11T18:01:14Z</dcterms:modified>
</cp:coreProperties>
</file>