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64" y="1628800"/>
            <a:ext cx="8065975" cy="485415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7408" y="679597"/>
            <a:ext cx="8065974" cy="10332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/>
              <a:t> </a:t>
            </a:r>
            <a:r>
              <a:rPr lang="ru-RU" sz="2400" dirty="0" smtClean="0"/>
              <a:t>    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«Моя  малая родина – село   Щекино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Пермский  край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3869904"/>
            <a:ext cx="36724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Автор: воспитатель высшей квалификационной категории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Журавлева Елена Александровна</a:t>
            </a:r>
          </a:p>
          <a:p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1663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</a:t>
            </a:r>
            <a:r>
              <a:rPr lang="ru-RU" b="1" dirty="0" smtClean="0">
                <a:solidFill>
                  <a:schemeClr val="bg1"/>
                </a:solidFill>
              </a:rPr>
              <a:t>Муниципальное автономное дошкольное образовательное учреждение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                 «Детский сад № 92»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59832" y="6165304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b="1" dirty="0" smtClean="0">
                <a:solidFill>
                  <a:schemeClr val="bg1"/>
                </a:solidFill>
              </a:rPr>
              <a:t>Березники, 2021г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9782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988840"/>
            <a:ext cx="8229600" cy="381642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147248" cy="1440160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Моя малая Родина-частичка моей души! Я люблю этот уютный уголок .Здесь  я родилась, здесь жили мои родители, мои предки, здесь родились и мои  дети. Я знаю его прошлое и настоящее. Я горжусь своим селом и людьми, которые живут в Щекино.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521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9" t="4490" r="18324" b="-311"/>
          <a:stretch/>
        </p:blipFill>
        <p:spPr>
          <a:xfrm>
            <a:off x="755576" y="1700809"/>
            <a:ext cx="7632848" cy="4395190"/>
          </a:xfrm>
          <a:ln>
            <a:solidFill>
              <a:schemeClr val="tx2">
                <a:lumMod val="25000"/>
              </a:schemeClr>
            </a:solidFill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38944"/>
          </a:xfrm>
          <a:solidFill>
            <a:schemeClr val="accent1"/>
          </a:solidFill>
        </p:spPr>
        <p:txBody>
          <a:bodyPr>
            <a:norm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Сельская  дорога,  Усолье – Щекино.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18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93671"/>
            <a:ext cx="6768752" cy="434364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91264" cy="144016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Въезжая  в  Щекино, вы увидите церковную ограду. В 1886 году был построен приход, церковь Николая Чудотворца. В 1939 г. церковь сгорела от удара молнии. И на сегодняшний день эта церковь является святым местом для жителей села. В 2020  году  на месте церкви установили священный крест.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8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849" y="1784391"/>
            <a:ext cx="3856183" cy="4452921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68152"/>
          </a:xfrm>
          <a:solidFill>
            <a:schemeClr val="accent1"/>
          </a:solidFill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Самым  знаменитым местом в нашем крае, стало приземление космонавтов  Беляева и Леонова. Это произошло 19 марта 1965 году. Очевидцем  оказался мой земляк, который  первым увидел как  приземлились в нашем  лесу в 20 километрах от  Щекино. На месте приземления  установили   памятник  места  приземления   </a:t>
            </a:r>
            <a:r>
              <a:rPr lang="ru-RU" sz="20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космонавтов.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753507"/>
            <a:ext cx="3024336" cy="448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0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116</TotalTime>
  <Words>197</Words>
  <Application>Microsoft Office PowerPoint</Application>
  <PresentationFormat>Экран (4:3)</PresentationFormat>
  <Paragraphs>11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Бумажная</vt:lpstr>
      <vt:lpstr>Презентация PowerPoint</vt:lpstr>
      <vt:lpstr>Моя малая Родина-частичка моей души! Я люблю этот уютный уголок .Здесь  я родилась, здесь жили мои родители, мои предки, здесь родились и мои  дети. Я знаю его прошлое и настоящее. Я горжусь своим селом и людьми, которые живут в Щекино.</vt:lpstr>
      <vt:lpstr>                   Сельская  дорога,  Усолье – Щекино. </vt:lpstr>
      <vt:lpstr>Въезжая  в  Щекино, вы увидите церковную ограду. В 1886 году был построен приход, церковь Николая Чудотворца. В 1939 г. церковь сгорела от удара молнии. И на сегодняшний день эта церковь является святым местом для жителей села. В 2020  году  на месте церкви установили священный крест.</vt:lpstr>
      <vt:lpstr>Самым  знаменитым местом в нашем крае, стало приземление космонавтов  Беляева и Леонова. Это произошло 19 марта 1965 году. Очевидцем  оказался мой земляк, который  первым увидел как  приземлились в нашем  лесу в 20 километрах от  Щекино. На месте приземления  установили   памятник  места  приземления   космонавтов.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 Windows</cp:lastModifiedBy>
  <cp:revision>10</cp:revision>
  <dcterms:created xsi:type="dcterms:W3CDTF">2021-10-06T14:58:10Z</dcterms:created>
  <dcterms:modified xsi:type="dcterms:W3CDTF">2021-10-07T08:28:01Z</dcterms:modified>
</cp:coreProperties>
</file>